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 id="2147483721" r:id="rId4"/>
  </p:sldMasterIdLst>
  <p:notesMasterIdLst>
    <p:notesMasterId r:id="rId8"/>
  </p:notesMasterIdLst>
  <p:handoutMasterIdLst>
    <p:handoutMasterId r:id="rId57"/>
  </p:handoutMasterIdLst>
  <p:sldIdLst>
    <p:sldId id="765" r:id="rId5"/>
    <p:sldId id="2218" r:id="rId6"/>
    <p:sldId id="2221" r:id="rId7"/>
    <p:sldId id="2219" r:id="rId9"/>
    <p:sldId id="2470" r:id="rId10"/>
    <p:sldId id="2451" r:id="rId11"/>
    <p:sldId id="2434" r:id="rId12"/>
    <p:sldId id="2452" r:id="rId13"/>
    <p:sldId id="2533" r:id="rId14"/>
    <p:sldId id="2534" r:id="rId15"/>
    <p:sldId id="2497" r:id="rId16"/>
    <p:sldId id="2318" r:id="rId17"/>
    <p:sldId id="2493" r:id="rId18"/>
    <p:sldId id="2499" r:id="rId19"/>
    <p:sldId id="2545" r:id="rId20"/>
    <p:sldId id="2435" r:id="rId21"/>
    <p:sldId id="2504" r:id="rId22"/>
    <p:sldId id="2505" r:id="rId23"/>
    <p:sldId id="2506" r:id="rId24"/>
    <p:sldId id="2507" r:id="rId25"/>
    <p:sldId id="2508" r:id="rId26"/>
    <p:sldId id="2509" r:id="rId27"/>
    <p:sldId id="2510" r:id="rId28"/>
    <p:sldId id="2511" r:id="rId29"/>
    <p:sldId id="2512" r:id="rId30"/>
    <p:sldId id="2513" r:id="rId31"/>
    <p:sldId id="2514" r:id="rId32"/>
    <p:sldId id="2515" r:id="rId33"/>
    <p:sldId id="2516" r:id="rId34"/>
    <p:sldId id="2503" r:id="rId35"/>
    <p:sldId id="2542" r:id="rId36"/>
    <p:sldId id="2543" r:id="rId37"/>
    <p:sldId id="2544" r:id="rId38"/>
    <p:sldId id="2546" r:id="rId39"/>
    <p:sldId id="2422" r:id="rId40"/>
    <p:sldId id="2427" r:id="rId41"/>
    <p:sldId id="2430" r:id="rId42"/>
    <p:sldId id="2538" r:id="rId43"/>
    <p:sldId id="2431" r:id="rId44"/>
    <p:sldId id="2429" r:id="rId45"/>
    <p:sldId id="2433" r:id="rId46"/>
    <p:sldId id="2536" r:id="rId47"/>
    <p:sldId id="2550" r:id="rId48"/>
    <p:sldId id="2547" r:id="rId49"/>
    <p:sldId id="2548" r:id="rId50"/>
    <p:sldId id="2549" r:id="rId51"/>
    <p:sldId id="2552" r:id="rId52"/>
    <p:sldId id="2553" r:id="rId53"/>
    <p:sldId id="2535" r:id="rId54"/>
    <p:sldId id="2502" r:id="rId55"/>
    <p:sldId id="981" r:id="rId56"/>
  </p:sldIdLst>
  <p:sldSz cx="18286095" cy="10287000"/>
  <p:notesSz cx="6858000" cy="9144000"/>
  <p:defaultTextStyle>
    <a:defPPr>
      <a:defRPr lang="en-US"/>
    </a:defPPr>
    <a:lvl1pPr marL="0" algn="l" defTabSz="1632585" rtl="0" eaLnBrk="1" latinLnBrk="0" hangingPunct="1">
      <a:defRPr sz="3200" kern="1200">
        <a:solidFill>
          <a:schemeClr val="tx1"/>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o Sanchez" initials="CS" lastIdx="2" clrIdx="0"/>
  <p:cmAuthor id="2" name="Juan Sebastian Cañon Algarra" initials="JSCA" lastIdx="1" clrIdx="1"/>
  <p:cmAuthor id="3" name="ximenap2" initials="x"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1C"/>
    <a:srgbClr val="BB313E"/>
    <a:srgbClr val="FFFFFF"/>
    <a:srgbClr val="FFFFCB"/>
    <a:srgbClr val="A30234"/>
    <a:srgbClr val="000000"/>
    <a:srgbClr val="910426"/>
    <a:srgbClr val="D94C31"/>
    <a:srgbClr val="D6E4F3"/>
    <a:srgbClr val="C4C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8" autoAdjust="0"/>
    <p:restoredTop sz="92380" autoAdjust="0"/>
  </p:normalViewPr>
  <p:slideViewPr>
    <p:cSldViewPr showGuides="1">
      <p:cViewPr varScale="1">
        <p:scale>
          <a:sx n="68" d="100"/>
          <a:sy n="68" d="100"/>
        </p:scale>
        <p:origin x="924" y="84"/>
      </p:cViewPr>
      <p:guideLst>
        <p:guide orient="horz" pos="2331"/>
        <p:guide pos="5930"/>
      </p:guideLst>
    </p:cSldViewPr>
  </p:slideViewPr>
  <p:notesTextViewPr>
    <p:cViewPr>
      <p:scale>
        <a:sx n="1" d="1"/>
        <a:sy n="1" d="1"/>
      </p:scale>
      <p:origin x="0" y="0"/>
    </p:cViewPr>
  </p:notesTextViewPr>
  <p:sorterViewPr>
    <p:cViewPr>
      <p:scale>
        <a:sx n="52" d="100"/>
        <a:sy n="52" d="100"/>
      </p:scale>
      <p:origin x="0" y="0"/>
    </p:cViewPr>
  </p:sorterViewPr>
  <p:notesViewPr>
    <p:cSldViewPr showGuides="1">
      <p:cViewPr varScale="1">
        <p:scale>
          <a:sx n="86" d="100"/>
          <a:sy n="86" d="100"/>
        </p:scale>
        <p:origin x="-3846" y="-90"/>
      </p:cViewPr>
      <p:guideLst>
        <p:guide orient="horz" pos="2880"/>
        <p:guide pos="2224"/>
      </p:guideLst>
    </p:cSldViewPr>
  </p:notesViewPr>
  <p:gridSpacing cx="45005" cy="45005"/>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1" Type="http://schemas.openxmlformats.org/officeDocument/2006/relationships/commentAuthors" Target="commentAuthors.xml"/><Relationship Id="rId60" Type="http://schemas.openxmlformats.org/officeDocument/2006/relationships/tableStyles" Target="tableStyles.xml"/><Relationship Id="rId6" Type="http://schemas.openxmlformats.org/officeDocument/2006/relationships/slide" Target="slides/slide2.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handoutMaster" Target="handoutMasters/handoutMaster1.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mnt/da364008-2102-447e-bd38-13f57c17b212/Documentos/Econom&#237;a%20Aplicada%20SAS/Areas%20de%20la%20empresa/Area%20produccion/Planes%20de%20Desarrollo/historico%20cifras%20apropiacionesw%20presupuestales%20por%20sectores.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mnt/da364008-2102-447e-bd38-13f57c17b212/Documentos/Econom&#237;a%20Aplicada%20SAS/Areas%20de%20la%20empresa/Area%20produccion/Planes%20de%20Desarrollo/historico%20cifras%20apropiacionesw%20presupuestales%20por%20sectores.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mnt/da364008-2102-447e-bd38-13f57c17b212/Documentos/Econom&#237;a%20Aplicada%20SAS/Areas%20de%20la%20empresa/Area%20produccion/Planes%20de%20Desarrollo/historico%20cifras%20apropiacionesw%20presupuestales%20por%20sectores.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ome/linux-x2/Descargas/cuadrosdps2.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ome/linux-x2/Descargas/cuadrosdps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false"/>
  <c:lang val="zh-CN"/>
  <c:roundedCorners val="false"/>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true"/>
          <a:lstStyle/>
          <a:p>
            <a:pPr defTabSz="914400">
              <a:defRPr lang="en-US" sz="2400" b="1" i="0" u="none" strike="noStrike" kern="1200" spc="0" baseline="0">
                <a:solidFill>
                  <a:schemeClr val="accent6">
                    <a:lumMod val="50000"/>
                  </a:schemeClr>
                </a:solidFill>
                <a:latin typeface="+mn-lt"/>
                <a:ea typeface="+mn-ea"/>
                <a:cs typeface="+mn-cs"/>
              </a:defRPr>
            </a:pPr>
            <a:r>
              <a:rPr lang="es-ES_tradnl" altLang="en-US" sz="2400" b="1">
                <a:solidFill>
                  <a:schemeClr val="accent6">
                    <a:lumMod val="50000"/>
                  </a:schemeClr>
                </a:solidFill>
              </a:rPr>
              <a:t>Evolución de presupuestos públicos por sectores y cuatrienios</a:t>
            </a:r>
            <a:endParaRPr lang="es-ES_tradnl" altLang="en-US" sz="2400" b="1">
              <a:solidFill>
                <a:schemeClr val="accent6">
                  <a:lumMod val="50000"/>
                </a:schemeClr>
              </a:solidFill>
            </a:endParaRPr>
          </a:p>
          <a:p>
            <a:pPr defTabSz="914400">
              <a:defRPr lang="en-US" sz="2400" b="1" i="0" u="none" strike="noStrike" kern="1200" spc="0" baseline="0">
                <a:solidFill>
                  <a:schemeClr val="accent6">
                    <a:lumMod val="50000"/>
                  </a:schemeClr>
                </a:solidFill>
                <a:latin typeface="+mn-lt"/>
                <a:ea typeface="+mn-ea"/>
                <a:cs typeface="+mn-cs"/>
              </a:defRPr>
            </a:pPr>
            <a:r>
              <a:rPr lang="es-ES_tradnl" altLang="en-US" sz="2400" b="1">
                <a:solidFill>
                  <a:schemeClr val="accent6">
                    <a:lumMod val="50000"/>
                  </a:schemeClr>
                </a:solidFill>
              </a:rPr>
              <a:t>2003-2026, Billones, pesos corrientes</a:t>
            </a:r>
            <a:endParaRPr lang="es-ES_tradnl" altLang="en-US" sz="2400" b="1">
              <a:solidFill>
                <a:schemeClr val="accent6">
                  <a:lumMod val="50000"/>
                </a:schemeClr>
              </a:solidFill>
            </a:endParaRPr>
          </a:p>
        </c:rich>
      </c:tx>
      <c:layout/>
      <c:overlay val="false"/>
      <c:spPr>
        <a:noFill/>
        <a:ln>
          <a:noFill/>
        </a:ln>
        <a:effectLst/>
      </c:spPr>
    </c:title>
    <c:autoTitleDeleted val="false"/>
    <c:plotArea>
      <c:layout/>
      <c:lineChart>
        <c:grouping val="standard"/>
        <c:varyColors val="false"/>
        <c:ser>
          <c:idx val="0"/>
          <c:order val="0"/>
          <c:tx>
            <c:strRef>
              <c:f>'[historico cifras apropiacionesw presupuestales por sectores.xlsx]Sheet2'!$A$4</c:f>
              <c:strCache>
                <c:ptCount val="1"/>
                <c:pt idx="0">
                  <c:v>Salud</c:v>
                </c:pt>
              </c:strCache>
            </c:strRef>
          </c:tx>
          <c:spPr>
            <a:ln w="63500" cap="rnd">
              <a:solidFill>
                <a:srgbClr val="FFC000"/>
              </a:solidFill>
              <a:round/>
            </a:ln>
            <a:effectLst/>
          </c:spPr>
          <c:marker>
            <c:symbol val="none"/>
          </c:marker>
          <c:dLbls>
            <c:dLbl>
              <c:idx val="2"/>
              <c:layout>
                <c:manualLayout>
                  <c:x val="-0.0023524799059008"/>
                  <c:y val="-0.0319373570297378"/>
                </c:manualLayout>
              </c:layout>
              <c:dLblPos val="t"/>
              <c:showLegendKey val="false"/>
              <c:showVal val="true"/>
              <c:showCatName val="false"/>
              <c:showSerName val="false"/>
              <c:showPercent val="false"/>
              <c:showBubbleSize val="false"/>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true"/>
              <a:lstStyle/>
              <a:p>
                <a:pPr>
                  <a:defRPr lang="en-US" sz="1400" b="1" i="0" u="none" strike="noStrike" kern="1200" baseline="0">
                    <a:solidFill>
                      <a:schemeClr val="accent6">
                        <a:lumMod val="50000"/>
                      </a:schemeClr>
                    </a:solidFill>
                    <a:latin typeface="+mn-lt"/>
                    <a:ea typeface="+mn-ea"/>
                    <a:cs typeface="+mn-cs"/>
                  </a:defRPr>
                </a:pPr>
              </a:p>
            </c:txPr>
            <c:dLblPos val="t"/>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'[historico cifras apropiacionesw presupuestales por sectores.xlsx]Sheet2'!$B$1:$G$1</c:f>
              <c:strCache>
                <c:ptCount val="6"/>
                <c:pt idx="0">
                  <c:v>2003-2006</c:v>
                </c:pt>
                <c:pt idx="1">
                  <c:v>2007-2010</c:v>
                </c:pt>
                <c:pt idx="2">
                  <c:v>2011-2014</c:v>
                </c:pt>
                <c:pt idx="3">
                  <c:v>2015-2018</c:v>
                </c:pt>
                <c:pt idx="4">
                  <c:v>2019-2022</c:v>
                </c:pt>
                <c:pt idx="5">
                  <c:v>2023-2026</c:v>
                </c:pt>
              </c:strCache>
            </c:strRef>
          </c:cat>
          <c:val>
            <c:numRef>
              <c:f>'[historico cifras apropiacionesw presupuestales por sectores.xlsx]Sheet2'!$B$4:$G$4</c:f>
              <c:numCache>
                <c:formatCode>_(* #,##0_);_(* \(#,##0\);_(* "-"??_);_(@_)</c:formatCode>
                <c:ptCount val="6"/>
                <c:pt idx="0">
                  <c:v>53384.3508294771</c:v>
                </c:pt>
                <c:pt idx="1">
                  <c:v>90068.2991222432</c:v>
                </c:pt>
                <c:pt idx="2">
                  <c:v>124348.166216312</c:v>
                </c:pt>
                <c:pt idx="3">
                  <c:v>166070.029723854</c:v>
                </c:pt>
                <c:pt idx="4">
                  <c:v>274211.08719865</c:v>
                </c:pt>
                <c:pt idx="5">
                  <c:v>352838.36702514</c:v>
                </c:pt>
              </c:numCache>
            </c:numRef>
          </c:val>
          <c:smooth val="true"/>
        </c:ser>
        <c:ser>
          <c:idx val="1"/>
          <c:order val="1"/>
          <c:tx>
            <c:strRef>
              <c:f>'[historico cifras apropiacionesw presupuestales por sectores.xlsx]Sheet2'!$A$5</c:f>
              <c:strCache>
                <c:ptCount val="1"/>
                <c:pt idx="0">
                  <c:v>Seguridad</c:v>
                </c:pt>
              </c:strCache>
            </c:strRef>
          </c:tx>
          <c:spPr>
            <a:ln w="63500" cap="rnd">
              <a:solidFill>
                <a:srgbClr val="92D050"/>
              </a:solidFill>
              <a:round/>
            </a:ln>
            <a:effectLst/>
          </c:spPr>
          <c:marker>
            <c:symbol val="none"/>
          </c:marker>
          <c:dLbls>
            <c:spPr>
              <a:noFill/>
              <a:ln>
                <a:noFill/>
              </a:ln>
              <a:effectLst/>
            </c:spPr>
            <c:txPr>
              <a:bodyPr rot="0" spcFirstLastPara="0" vertOverflow="ellipsis" vert="horz" wrap="square" lIns="38100" tIns="19050" rIns="38100" bIns="19050" anchor="ctr" anchorCtr="true"/>
              <a:lstStyle/>
              <a:p>
                <a:pPr>
                  <a:defRPr lang="en-US" sz="1200" b="1" i="0" u="none" strike="noStrike" kern="1200" baseline="0">
                    <a:solidFill>
                      <a:schemeClr val="accent6">
                        <a:lumMod val="50000"/>
                      </a:schemeClr>
                    </a:solidFill>
                    <a:latin typeface="+mn-lt"/>
                    <a:ea typeface="+mn-ea"/>
                    <a:cs typeface="+mn-cs"/>
                  </a:defRPr>
                </a:pPr>
              </a:p>
            </c:txPr>
            <c:dLblPos val="b"/>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'[historico cifras apropiacionesw presupuestales por sectores.xlsx]Sheet2'!$B$1:$G$1</c:f>
              <c:strCache>
                <c:ptCount val="6"/>
                <c:pt idx="0">
                  <c:v>2003-2006</c:v>
                </c:pt>
                <c:pt idx="1">
                  <c:v>2007-2010</c:v>
                </c:pt>
                <c:pt idx="2">
                  <c:v>2011-2014</c:v>
                </c:pt>
                <c:pt idx="3">
                  <c:v>2015-2018</c:v>
                </c:pt>
                <c:pt idx="4">
                  <c:v>2019-2022</c:v>
                </c:pt>
                <c:pt idx="5">
                  <c:v>2023-2026</c:v>
                </c:pt>
              </c:strCache>
            </c:strRef>
          </c:cat>
          <c:val>
            <c:numRef>
              <c:f>'[historico cifras apropiacionesw presupuestales por sectores.xlsx]Sheet2'!$B$5:$G$5</c:f>
              <c:numCache>
                <c:formatCode>_(* #,##0_);_(* \(#,##0\);_(* "-"??_);_(@_)</c:formatCode>
                <c:ptCount val="6"/>
                <c:pt idx="0">
                  <c:v>61333.1108923987</c:v>
                </c:pt>
                <c:pt idx="1">
                  <c:v>100385.141378944</c:v>
                </c:pt>
                <c:pt idx="2">
                  <c:v>140885.888082347</c:v>
                </c:pt>
                <c:pt idx="3">
                  <c:v>168553.765821282</c:v>
                </c:pt>
                <c:pt idx="4">
                  <c:v>222901.634393068</c:v>
                </c:pt>
                <c:pt idx="5">
                  <c:v>267226.873183216</c:v>
                </c:pt>
              </c:numCache>
            </c:numRef>
          </c:val>
          <c:smooth val="false"/>
        </c:ser>
        <c:ser>
          <c:idx val="2"/>
          <c:order val="2"/>
          <c:tx>
            <c:strRef>
              <c:f>'[historico cifras apropiacionesw presupuestales por sectores.xlsx]Sheet2'!$A$6</c:f>
              <c:strCache>
                <c:ptCount val="1"/>
                <c:pt idx="0">
                  <c:v>Educación</c:v>
                </c:pt>
              </c:strCache>
            </c:strRef>
          </c:tx>
          <c:spPr>
            <a:ln w="28575" cap="rnd">
              <a:solidFill>
                <a:srgbClr val="00B0F0"/>
              </a:solidFill>
              <a:round/>
            </a:ln>
            <a:effectLst/>
          </c:spPr>
          <c:marker>
            <c:symbol val="none"/>
          </c:marker>
          <c:dLbls>
            <c:spPr>
              <a:noFill/>
              <a:ln>
                <a:noFill/>
              </a:ln>
              <a:effectLst/>
            </c:spPr>
            <c:txPr>
              <a:bodyPr rot="0" spcFirstLastPara="0" vertOverflow="ellipsis" vert="horz" wrap="square" lIns="38100" tIns="19050" rIns="38100" bIns="19050" anchor="ctr" anchorCtr="true"/>
              <a:lstStyle/>
              <a:p>
                <a:pPr>
                  <a:defRPr lang="en-US" sz="1400" b="1" i="0" u="none" strike="noStrike" kern="1200" baseline="0">
                    <a:solidFill>
                      <a:schemeClr val="accent6">
                        <a:lumMod val="50000"/>
                      </a:schemeClr>
                    </a:solidFill>
                    <a:latin typeface="+mn-lt"/>
                    <a:ea typeface="+mn-ea"/>
                    <a:cs typeface="+mn-cs"/>
                  </a:defRPr>
                </a:pPr>
              </a:p>
            </c:txPr>
            <c:dLblPos val="b"/>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'[historico cifras apropiacionesw presupuestales por sectores.xlsx]Sheet2'!$B$1:$G$1</c:f>
              <c:strCache>
                <c:ptCount val="6"/>
                <c:pt idx="0">
                  <c:v>2003-2006</c:v>
                </c:pt>
                <c:pt idx="1">
                  <c:v>2007-2010</c:v>
                </c:pt>
                <c:pt idx="2">
                  <c:v>2011-2014</c:v>
                </c:pt>
                <c:pt idx="3">
                  <c:v>2015-2018</c:v>
                </c:pt>
                <c:pt idx="4">
                  <c:v>2019-2022</c:v>
                </c:pt>
                <c:pt idx="5">
                  <c:v>2023-2026</c:v>
                </c:pt>
              </c:strCache>
            </c:strRef>
          </c:cat>
          <c:val>
            <c:numRef>
              <c:f>'[historico cifras apropiacionesw presupuestales por sectores.xlsx]Sheet2'!$B$6:$G$6</c:f>
              <c:numCache>
                <c:formatCode>_(* #,##0_);_(* \(#,##0\);_(* "-"??_);_(@_)</c:formatCode>
                <c:ptCount val="6"/>
                <c:pt idx="0">
                  <c:v>47969.267551062</c:v>
                </c:pt>
                <c:pt idx="1">
                  <c:v>70377.235522815</c:v>
                </c:pt>
                <c:pt idx="2">
                  <c:v>97358.016948855</c:v>
                </c:pt>
                <c:pt idx="3">
                  <c:v>134517.298566822</c:v>
                </c:pt>
                <c:pt idx="4">
                  <c:v>183922.271019053</c:v>
                </c:pt>
                <c:pt idx="5">
                  <c:v>219218.759736608</c:v>
                </c:pt>
              </c:numCache>
            </c:numRef>
          </c:val>
          <c:smooth val="false"/>
        </c:ser>
        <c:ser>
          <c:idx val="4"/>
          <c:order val="3"/>
          <c:tx>
            <c:strRef>
              <c:f>'[historico cifras apropiacionesw presupuestales por sectores.xlsx]Sheet2'!$A$8</c:f>
              <c:strCache>
                <c:ptCount val="1"/>
                <c:pt idx="0">
                  <c:v>Inclusión social</c:v>
                </c:pt>
              </c:strCache>
            </c:strRef>
          </c:tx>
          <c:spPr>
            <a:ln w="63500" cap="rnd">
              <a:solidFill>
                <a:schemeClr val="accent4">
                  <a:lumMod val="50000"/>
                </a:schemeClr>
              </a:solidFill>
              <a:round/>
            </a:ln>
            <a:effectLst/>
          </c:spPr>
          <c:marker>
            <c:symbol val="none"/>
          </c:marker>
          <c:dLbls>
            <c:spPr>
              <a:noFill/>
              <a:ln>
                <a:noFill/>
              </a:ln>
              <a:effectLst/>
            </c:spPr>
            <c:txPr>
              <a:bodyPr rot="0" spcFirstLastPara="0" vertOverflow="ellipsis" vert="horz" wrap="square" lIns="38100" tIns="19050" rIns="38100" bIns="19050" anchor="ctr" anchorCtr="true"/>
              <a:lstStyle/>
              <a:p>
                <a:pPr>
                  <a:defRPr lang="en-US" sz="1400" b="1" i="0" u="none" strike="noStrike" kern="1200" baseline="0">
                    <a:solidFill>
                      <a:schemeClr val="accent6">
                        <a:lumMod val="50000"/>
                      </a:schemeClr>
                    </a:solidFill>
                    <a:latin typeface="+mn-lt"/>
                    <a:ea typeface="+mn-ea"/>
                    <a:cs typeface="+mn-cs"/>
                  </a:defRPr>
                </a:pPr>
              </a:p>
            </c:txPr>
            <c:dLblPos val="t"/>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'[historico cifras apropiacionesw presupuestales por sectores.xlsx]Sheet2'!$B$1:$G$1</c:f>
              <c:strCache>
                <c:ptCount val="6"/>
                <c:pt idx="0">
                  <c:v>2003-2006</c:v>
                </c:pt>
                <c:pt idx="1">
                  <c:v>2007-2010</c:v>
                </c:pt>
                <c:pt idx="2">
                  <c:v>2011-2014</c:v>
                </c:pt>
                <c:pt idx="3">
                  <c:v>2015-2018</c:v>
                </c:pt>
                <c:pt idx="4">
                  <c:v>2019-2022</c:v>
                </c:pt>
                <c:pt idx="5">
                  <c:v>2023-2026</c:v>
                </c:pt>
              </c:strCache>
            </c:strRef>
          </c:cat>
          <c:val>
            <c:numRef>
              <c:f>'[historico cifras apropiacionesw presupuestales por sectores.xlsx]Sheet2'!$B$8:$G$8</c:f>
              <c:numCache>
                <c:formatCode>_(* #,##0_);_(* \(#,##0\);_(* "-"??_);_(@_)</c:formatCode>
                <c:ptCount val="6"/>
                <c:pt idx="0">
                  <c:v>7439.92729936605</c:v>
                </c:pt>
                <c:pt idx="1">
                  <c:v>21357.544338752</c:v>
                </c:pt>
                <c:pt idx="2">
                  <c:v>35196.696188841</c:v>
                </c:pt>
                <c:pt idx="3">
                  <c:v>44559.373884476</c:v>
                </c:pt>
                <c:pt idx="4">
                  <c:v>76895.984859587</c:v>
                </c:pt>
                <c:pt idx="5">
                  <c:v>71274.446978784</c:v>
                </c:pt>
              </c:numCache>
            </c:numRef>
          </c:val>
          <c:smooth val="true"/>
        </c:ser>
        <c:dLbls>
          <c:showLegendKey val="false"/>
          <c:showVal val="true"/>
          <c:showCatName val="false"/>
          <c:showSerName val="false"/>
          <c:showPercent val="false"/>
          <c:showBubbleSize val="false"/>
        </c:dLbls>
        <c:marker val="false"/>
        <c:smooth val="true"/>
        <c:axId val="598545414"/>
        <c:axId val="514811025"/>
      </c:lineChart>
      <c:catAx>
        <c:axId val="598545414"/>
        <c:scaling>
          <c:orientation val="minMax"/>
        </c:scaling>
        <c:delete val="false"/>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true"/>
          <a:lstStyle/>
          <a:p>
            <a:pPr>
              <a:defRPr lang="en-US" sz="1400" b="1" i="0" u="none" strike="noStrike" kern="1200" baseline="0">
                <a:solidFill>
                  <a:srgbClr val="BB313E"/>
                </a:solidFill>
                <a:latin typeface="+mn-lt"/>
                <a:ea typeface="+mn-ea"/>
                <a:cs typeface="+mn-cs"/>
              </a:defRPr>
            </a:pPr>
          </a:p>
        </c:txPr>
        <c:crossAx val="514811025"/>
        <c:crosses val="autoZero"/>
        <c:auto val="true"/>
        <c:lblAlgn val="ctr"/>
        <c:lblOffset val="100"/>
        <c:noMultiLvlLbl val="false"/>
      </c:catAx>
      <c:valAx>
        <c:axId val="514811025"/>
        <c:scaling>
          <c:orientation val="minMax"/>
        </c:scaling>
        <c:delete val="true"/>
        <c:axPos val="l"/>
        <c:numFmt formatCode="_(* #,##0_);_(* \(#,##0\);_(* &quot;-&quot;??_);_(@_)" sourceLinked="true"/>
        <c:majorTickMark val="none"/>
        <c:minorTickMark val="none"/>
        <c:tickLblPos val="nextTo"/>
        <c:txPr>
          <a:bodyPr rot="-60000000" spcFirstLastPara="0" vertOverflow="ellipsis" vert="horz" wrap="square" anchor="ctr" anchorCtr="true"/>
          <a:lstStyle/>
          <a:p>
            <a:pPr>
              <a:defRPr lang="en-US" sz="900" b="1" i="0" u="none" strike="noStrike" kern="1200" baseline="0">
                <a:solidFill>
                  <a:schemeClr val="accent6">
                    <a:lumMod val="50000"/>
                  </a:schemeClr>
                </a:solidFill>
                <a:latin typeface="+mn-lt"/>
                <a:ea typeface="+mn-ea"/>
                <a:cs typeface="+mn-cs"/>
              </a:defRPr>
            </a:pPr>
          </a:p>
        </c:txPr>
        <c:crossAx val="598545414"/>
        <c:crosses val="autoZero"/>
        <c:crossBetween val="between"/>
      </c:valAx>
      <c:spPr>
        <a:noFill/>
        <a:ln>
          <a:noFill/>
        </a:ln>
        <a:effectLst/>
      </c:spPr>
    </c:plotArea>
    <c:legend>
      <c:legendPos val="b"/>
      <c:legendEntry>
        <c:idx val="0"/>
        <c:txPr>
          <a:bodyPr rot="0" spcFirstLastPara="0" vertOverflow="ellipsis" vert="horz" wrap="square" anchor="ctr" anchorCtr="true"/>
          <a:lstStyle/>
          <a:p>
            <a:pPr>
              <a:defRPr lang="en-US" sz="1800" b="1" i="0" u="none" strike="noStrike" kern="1200" baseline="0">
                <a:solidFill>
                  <a:srgbClr val="BB313E"/>
                </a:solidFill>
                <a:latin typeface="+mn-lt"/>
                <a:ea typeface="+mn-ea"/>
                <a:cs typeface="+mn-cs"/>
              </a:defRPr>
            </a:pPr>
          </a:p>
        </c:txPr>
      </c:legendEntry>
      <c:legendEntry>
        <c:idx val="1"/>
        <c:txPr>
          <a:bodyPr rot="0" spcFirstLastPara="0" vertOverflow="ellipsis" vert="horz" wrap="square" anchor="ctr" anchorCtr="true"/>
          <a:lstStyle/>
          <a:p>
            <a:pPr>
              <a:defRPr lang="en-US" sz="1800" b="1" i="0" u="none" strike="noStrike" kern="1200" baseline="0">
                <a:solidFill>
                  <a:srgbClr val="BB313E"/>
                </a:solidFill>
                <a:latin typeface="+mn-lt"/>
                <a:ea typeface="+mn-ea"/>
                <a:cs typeface="+mn-cs"/>
              </a:defRPr>
            </a:pPr>
          </a:p>
        </c:txPr>
      </c:legendEntry>
      <c:legendEntry>
        <c:idx val="2"/>
        <c:txPr>
          <a:bodyPr rot="0" spcFirstLastPara="0" vertOverflow="ellipsis" vert="horz" wrap="square" anchor="ctr" anchorCtr="true"/>
          <a:lstStyle/>
          <a:p>
            <a:pPr>
              <a:defRPr lang="en-US" sz="1800" b="1" i="0" u="none" strike="noStrike" kern="1200" baseline="0">
                <a:solidFill>
                  <a:srgbClr val="BB313E"/>
                </a:solidFill>
                <a:latin typeface="+mn-lt"/>
                <a:ea typeface="+mn-ea"/>
                <a:cs typeface="+mn-cs"/>
              </a:defRPr>
            </a:pPr>
          </a:p>
        </c:txPr>
      </c:legendEntry>
      <c:legendEntry>
        <c:idx val="3"/>
        <c:txPr>
          <a:bodyPr rot="0" spcFirstLastPara="0" vertOverflow="ellipsis" vert="horz" wrap="square" anchor="ctr" anchorCtr="true"/>
          <a:lstStyle/>
          <a:p>
            <a:pPr>
              <a:defRPr lang="en-US" sz="1800" b="1" i="0" u="none" strike="noStrike" kern="1200" baseline="0">
                <a:solidFill>
                  <a:srgbClr val="BB313E"/>
                </a:solidFill>
                <a:latin typeface="+mn-lt"/>
                <a:ea typeface="+mn-ea"/>
                <a:cs typeface="+mn-cs"/>
              </a:defRPr>
            </a:pPr>
          </a:p>
        </c:txPr>
      </c:legendEntry>
      <c:layout>
        <c:manualLayout>
          <c:xMode val="edge"/>
          <c:yMode val="edge"/>
          <c:x val="0.0312820108738476"/>
          <c:y val="0.185036377456836"/>
        </c:manualLayout>
      </c:layout>
      <c:overlay val="false"/>
      <c:spPr>
        <a:noFill/>
        <a:ln>
          <a:noFill/>
        </a:ln>
        <a:effectLst/>
      </c:spPr>
      <c:txPr>
        <a:bodyPr rot="0" spcFirstLastPara="0" vertOverflow="ellipsis" vert="horz" wrap="square" anchor="ctr" anchorCtr="true"/>
        <a:lstStyle/>
        <a:p>
          <a:pPr>
            <a:defRPr lang="en-US" sz="1800" b="1" i="0" u="none" strike="noStrike" kern="1200" baseline="0">
              <a:solidFill>
                <a:srgbClr val="BB313E"/>
              </a:solidFill>
              <a:latin typeface="+mn-lt"/>
              <a:ea typeface="+mn-ea"/>
              <a:cs typeface="+mn-cs"/>
            </a:defRPr>
          </a:pPr>
        </a:p>
      </c:txPr>
    </c:legend>
    <c:plotVisOnly val="true"/>
    <c:dispBlanksAs val="gap"/>
    <c:showDLblsOverMax val="false"/>
  </c:chart>
  <c:spPr>
    <a:noFill/>
    <a:ln w="9525" cap="flat" cmpd="sng" algn="ctr">
      <a:noFill/>
      <a:round/>
    </a:ln>
    <a:effectLst/>
  </c:spPr>
  <c:txPr>
    <a:bodyPr/>
    <a:lstStyle/>
    <a:p>
      <a:pPr>
        <a:defRPr lang="en-US" b="1">
          <a:solidFill>
            <a:schemeClr val="accent6">
              <a:lumMod val="50000"/>
            </a:schemeClr>
          </a:solidFill>
        </a:defRPr>
      </a:pPr>
    </a:p>
  </c:txPr>
  <c:externalData r:id="rId1">
    <c:autoUpdate val="false"/>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false"/>
  <c:lang val="zh-CN"/>
  <c:roundedCorners val="false"/>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true"/>
          <a:lstStyle/>
          <a:p>
            <a:pPr defTabSz="914400">
              <a:defRPr lang="en-US" sz="1600" b="1" i="0" u="none" strike="noStrike" kern="1200" spc="0" baseline="0">
                <a:solidFill>
                  <a:schemeClr val="tx2"/>
                </a:solidFill>
                <a:latin typeface="+mn-lt"/>
                <a:ea typeface="+mn-ea"/>
                <a:cs typeface="+mn-cs"/>
              </a:defRPr>
            </a:pPr>
            <a:r>
              <a:rPr lang="es-ES_tradnl" altLang="en-US" sz="2400" b="1">
                <a:solidFill>
                  <a:schemeClr val="tx2"/>
                </a:solidFill>
              </a:rPr>
              <a:t>Evolución de presupuestos públicos por sectores y cuatrienios</a:t>
            </a:r>
            <a:endParaRPr lang="es-ES_tradnl" altLang="en-US" sz="1600" b="1">
              <a:solidFill>
                <a:schemeClr val="tx2"/>
              </a:solidFill>
            </a:endParaRPr>
          </a:p>
          <a:p>
            <a:pPr defTabSz="914400">
              <a:defRPr lang="en-US" sz="1600" b="1" i="0" u="none" strike="noStrike" kern="1200" spc="0" baseline="0">
                <a:solidFill>
                  <a:schemeClr val="tx2"/>
                </a:solidFill>
                <a:latin typeface="+mn-lt"/>
                <a:ea typeface="+mn-ea"/>
                <a:cs typeface="+mn-cs"/>
              </a:defRPr>
            </a:pPr>
            <a:r>
              <a:rPr lang="es-ES_tradnl" altLang="en-US" sz="1600" b="1">
                <a:solidFill>
                  <a:schemeClr val="tx2"/>
                </a:solidFill>
              </a:rPr>
              <a:t>2003-2026, Billones, pesos corrientes</a:t>
            </a:r>
            <a:endParaRPr lang="es-ES_tradnl" altLang="en-US" sz="1600" b="1">
              <a:solidFill>
                <a:schemeClr val="tx2"/>
              </a:solidFill>
            </a:endParaRPr>
          </a:p>
        </c:rich>
      </c:tx>
      <c:layout/>
      <c:overlay val="false"/>
      <c:spPr>
        <a:noFill/>
        <a:ln>
          <a:noFill/>
        </a:ln>
        <a:effectLst/>
      </c:spPr>
    </c:title>
    <c:autoTitleDeleted val="false"/>
    <c:plotArea>
      <c:layout>
        <c:manualLayout>
          <c:layoutTarget val="inner"/>
          <c:xMode val="edge"/>
          <c:yMode val="edge"/>
          <c:x val="0.0173351193759357"/>
          <c:y val="0.130090129221414"/>
          <c:w val="0.965329761248129"/>
          <c:h val="0.674600933869041"/>
        </c:manualLayout>
      </c:layout>
      <c:lineChart>
        <c:grouping val="standard"/>
        <c:varyColors val="false"/>
        <c:ser>
          <c:idx val="0"/>
          <c:order val="0"/>
          <c:tx>
            <c:strRef>
              <c:f>'[historico cifras apropiacionesw presupuestales por sectores.xlsx]Sheet2'!$A$9</c:f>
              <c:strCache>
                <c:ptCount val="1"/>
                <c:pt idx="0">
                  <c:v>Transporte</c:v>
                </c:pt>
              </c:strCache>
            </c:strRef>
          </c:tx>
          <c:spPr>
            <a:ln w="28575" cap="rnd">
              <a:solidFill>
                <a:srgbClr val="A30234"/>
              </a:solidFill>
              <a:round/>
            </a:ln>
            <a:effectLst/>
          </c:spPr>
          <c:marker>
            <c:symbol val="none"/>
          </c:marker>
          <c:dLbls>
            <c:spPr>
              <a:noFill/>
              <a:ln>
                <a:noFill/>
              </a:ln>
              <a:effectLst/>
            </c:spPr>
            <c:txPr>
              <a:bodyPr rot="0" spcFirstLastPara="0" vertOverflow="ellipsis" vert="horz" wrap="square" lIns="38100" tIns="19050" rIns="38100" bIns="19050" anchor="ctr" anchorCtr="true"/>
              <a:lstStyle/>
              <a:p>
                <a:pPr>
                  <a:defRPr lang="en-US" sz="900" b="1" i="0" u="none" strike="noStrike" kern="1200" baseline="0">
                    <a:solidFill>
                      <a:schemeClr val="tx2"/>
                    </a:solidFill>
                    <a:latin typeface="+mn-lt"/>
                    <a:ea typeface="+mn-ea"/>
                    <a:cs typeface="+mn-cs"/>
                  </a:defRPr>
                </a:pPr>
              </a:p>
            </c:txPr>
            <c:dLblPos val="t"/>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'[historico cifras apropiacionesw presupuestales por sectores.xlsx]Sheet2'!$B$1:$G$1</c:f>
              <c:strCache>
                <c:ptCount val="6"/>
                <c:pt idx="0">
                  <c:v>2003-2006</c:v>
                </c:pt>
                <c:pt idx="1">
                  <c:v>2007-2010</c:v>
                </c:pt>
                <c:pt idx="2">
                  <c:v>2011-2014</c:v>
                </c:pt>
                <c:pt idx="3">
                  <c:v>2015-2018</c:v>
                </c:pt>
                <c:pt idx="4">
                  <c:v>2019-2022</c:v>
                </c:pt>
                <c:pt idx="5">
                  <c:v>2023-2026</c:v>
                </c:pt>
              </c:strCache>
            </c:strRef>
          </c:cat>
          <c:val>
            <c:numRef>
              <c:f>'[historico cifras apropiacionesw presupuestales por sectores.xlsx]Sheet2'!$B$9:$G$9</c:f>
              <c:numCache>
                <c:formatCode>_(* #,##0_);_(* \(#,##0\);_(* "-"??_);_(@_)</c:formatCode>
                <c:ptCount val="6"/>
                <c:pt idx="0">
                  <c:v>7565.02325307144</c:v>
                </c:pt>
                <c:pt idx="1">
                  <c:v>14283.8580566082</c:v>
                </c:pt>
                <c:pt idx="2">
                  <c:v>29977.5288992711</c:v>
                </c:pt>
                <c:pt idx="3">
                  <c:v>25208.365248414</c:v>
                </c:pt>
                <c:pt idx="4">
                  <c:v>39474.029949822</c:v>
                </c:pt>
                <c:pt idx="5">
                  <c:v>47751.7621897002</c:v>
                </c:pt>
              </c:numCache>
            </c:numRef>
          </c:val>
          <c:smooth val="true"/>
        </c:ser>
        <c:ser>
          <c:idx val="1"/>
          <c:order val="1"/>
          <c:tx>
            <c:strRef>
              <c:f>'[historico cifras apropiacionesw presupuestales por sectores.xlsx]Sheet2'!$A$13</c:f>
              <c:strCache>
                <c:ptCount val="1"/>
                <c:pt idx="0">
                  <c:v>Agropecuario</c:v>
                </c:pt>
              </c:strCache>
            </c:strRef>
          </c:tx>
          <c:spPr>
            <a:ln w="28575" cap="rnd">
              <a:solidFill>
                <a:srgbClr val="00B050"/>
              </a:solidFill>
              <a:round/>
            </a:ln>
            <a:effectLst/>
          </c:spPr>
          <c:marker>
            <c:symbol val="none"/>
          </c:marker>
          <c:dLbls>
            <c:dLbl>
              <c:idx val="5"/>
              <c:layout>
                <c:manualLayout>
                  <c:x val="0.0319123788511544"/>
                  <c:y val="-0.00814420675426213"/>
                </c:manualLayout>
              </c:layout>
              <c:dLblPos val="b"/>
              <c:showLegendKey val="false"/>
              <c:showVal val="true"/>
              <c:showCatName val="false"/>
              <c:showSerName val="false"/>
              <c:showPercent val="false"/>
              <c:showBubbleSize val="false"/>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true"/>
              <a:lstStyle/>
              <a:p>
                <a:pPr>
                  <a:defRPr lang="en-US" sz="900" b="1" i="0" u="none" strike="noStrike" kern="1200" baseline="0">
                    <a:solidFill>
                      <a:schemeClr val="tx2"/>
                    </a:solidFill>
                    <a:latin typeface="+mn-lt"/>
                    <a:ea typeface="+mn-ea"/>
                    <a:cs typeface="+mn-cs"/>
                  </a:defRPr>
                </a:pPr>
              </a:p>
            </c:txPr>
            <c:dLblPos val="b"/>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'[historico cifras apropiacionesw presupuestales por sectores.xlsx]Sheet2'!$B$1:$G$1</c:f>
              <c:strCache>
                <c:ptCount val="6"/>
                <c:pt idx="0">
                  <c:v>2003-2006</c:v>
                </c:pt>
                <c:pt idx="1">
                  <c:v>2007-2010</c:v>
                </c:pt>
                <c:pt idx="2">
                  <c:v>2011-2014</c:v>
                </c:pt>
                <c:pt idx="3">
                  <c:v>2015-2018</c:v>
                </c:pt>
                <c:pt idx="4">
                  <c:v>2019-2022</c:v>
                </c:pt>
                <c:pt idx="5">
                  <c:v>2023-2026</c:v>
                </c:pt>
              </c:strCache>
            </c:strRef>
          </c:cat>
          <c:val>
            <c:numRef>
              <c:f>'[historico cifras apropiacionesw presupuestales por sectores.xlsx]Sheet2'!$B$13:$G$13</c:f>
              <c:numCache>
                <c:formatCode>_(* #,##0_);_(* \(#,##0\);_(* "-"??_);_(@_)</c:formatCode>
                <c:ptCount val="6"/>
                <c:pt idx="0">
                  <c:v>2901.937042767</c:v>
                </c:pt>
                <c:pt idx="1">
                  <c:v>6642.496945114</c:v>
                </c:pt>
                <c:pt idx="2">
                  <c:v>11211.87689018</c:v>
                </c:pt>
                <c:pt idx="3">
                  <c:v>11685.84134447</c:v>
                </c:pt>
                <c:pt idx="4">
                  <c:v>9095.483817602</c:v>
                </c:pt>
                <c:pt idx="5">
                  <c:v>28416</c:v>
                </c:pt>
              </c:numCache>
            </c:numRef>
          </c:val>
          <c:smooth val="true"/>
        </c:ser>
        <c:ser>
          <c:idx val="2"/>
          <c:order val="2"/>
          <c:tx>
            <c:strRef>
              <c:f>'[historico cifras apropiacionesw presupuestales por sectores.xlsx]Sheet2'!$A$12</c:f>
              <c:strCache>
                <c:ptCount val="1"/>
                <c:pt idx="0">
                  <c:v>Vivienda saneamiento</c:v>
                </c:pt>
              </c:strCache>
            </c:strRef>
          </c:tx>
          <c:spPr>
            <a:ln w="28575" cap="rnd">
              <a:solidFill>
                <a:schemeClr val="accent3"/>
              </a:solidFill>
              <a:round/>
            </a:ln>
            <a:effectLst/>
          </c:spPr>
          <c:marker>
            <c:symbol val="none"/>
          </c:marker>
          <c:dLbls>
            <c:dLbl>
              <c:idx val="2"/>
              <c:layout>
                <c:manualLayout>
                  <c:x val="-0.0756441572768103"/>
                  <c:y val="-0.0276903029644913"/>
                </c:manualLayout>
              </c:layout>
              <c:dLblPos val="b"/>
              <c:showLegendKey val="false"/>
              <c:showVal val="true"/>
              <c:showCatName val="false"/>
              <c:showSerName val="false"/>
              <c:showPercent val="false"/>
              <c:showBubbleSize val="false"/>
              <c:extLst>
                <c:ext xmlns:c15="http://schemas.microsoft.com/office/drawing/2012/chart" uri="{CE6537A1-D6FC-4f65-9D91-7224C49458BB}">
                  <c15:layout/>
                </c:ext>
              </c:extLst>
            </c:dLbl>
            <c:dLbl>
              <c:idx val="3"/>
              <c:layout>
                <c:manualLayout>
                  <c:x val="0.036640138680955"/>
                  <c:y val="-0.0130307308068194"/>
                </c:manualLayout>
              </c:layout>
              <c:dLblPos val="b"/>
              <c:showLegendKey val="false"/>
              <c:showVal val="true"/>
              <c:showCatName val="false"/>
              <c:showSerName val="false"/>
              <c:showPercent val="false"/>
              <c:showBubbleSize val="false"/>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true"/>
              <a:lstStyle/>
              <a:p>
                <a:pPr>
                  <a:defRPr lang="en-US" sz="900" b="1" i="0" u="none" strike="noStrike" kern="1200" baseline="0">
                    <a:solidFill>
                      <a:schemeClr val="tx2"/>
                    </a:solidFill>
                    <a:latin typeface="+mn-lt"/>
                    <a:ea typeface="+mn-ea"/>
                    <a:cs typeface="+mn-cs"/>
                  </a:defRPr>
                </a:pPr>
              </a:p>
            </c:txPr>
            <c:dLblPos val="b"/>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'[historico cifras apropiacionesw presupuestales por sectores.xlsx]Sheet2'!$B$1:$G$1</c:f>
              <c:strCache>
                <c:ptCount val="6"/>
                <c:pt idx="0">
                  <c:v>2003-2006</c:v>
                </c:pt>
                <c:pt idx="1">
                  <c:v>2007-2010</c:v>
                </c:pt>
                <c:pt idx="2">
                  <c:v>2011-2014</c:v>
                </c:pt>
                <c:pt idx="3">
                  <c:v>2015-2018</c:v>
                </c:pt>
                <c:pt idx="4">
                  <c:v>2019-2022</c:v>
                </c:pt>
                <c:pt idx="5">
                  <c:v>2023-2026</c:v>
                </c:pt>
              </c:strCache>
            </c:strRef>
          </c:cat>
          <c:val>
            <c:numRef>
              <c:f>'[historico cifras apropiacionesw presupuestales por sectores.xlsx]Sheet2'!$B$12:$G$12</c:f>
              <c:numCache>
                <c:formatCode>_(* #,##0_);_(* \(#,##0\);_(* "-"??_);_(@_)</c:formatCode>
                <c:ptCount val="6"/>
                <c:pt idx="0">
                  <c:v>1033.284506141</c:v>
                </c:pt>
                <c:pt idx="1">
                  <c:v>2210.01115715</c:v>
                </c:pt>
                <c:pt idx="2">
                  <c:v>11540.672178111</c:v>
                </c:pt>
                <c:pt idx="3">
                  <c:v>14786.130854751</c:v>
                </c:pt>
                <c:pt idx="4">
                  <c:v>20319.415332361</c:v>
                </c:pt>
                <c:pt idx="5">
                  <c:v>25719.020294</c:v>
                </c:pt>
              </c:numCache>
            </c:numRef>
          </c:val>
          <c:smooth val="true"/>
        </c:ser>
        <c:ser>
          <c:idx val="4"/>
          <c:order val="3"/>
          <c:tx>
            <c:strRef>
              <c:f>'[historico cifras apropiacionesw presupuestales por sectores.xlsx]Sheet2'!$A$11</c:f>
              <c:strCache>
                <c:ptCount val="1"/>
                <c:pt idx="0">
                  <c:v>Minas y energía</c:v>
                </c:pt>
              </c:strCache>
            </c:strRef>
          </c:tx>
          <c:spPr>
            <a:ln w="28575" cap="rnd">
              <a:solidFill>
                <a:schemeClr val="accent5"/>
              </a:solidFill>
              <a:round/>
            </a:ln>
            <a:effectLst/>
          </c:spPr>
          <c:marker>
            <c:symbol val="none"/>
          </c:marker>
          <c:dLbls>
            <c:spPr>
              <a:noFill/>
              <a:ln>
                <a:noFill/>
              </a:ln>
              <a:effectLst/>
            </c:spPr>
            <c:txPr>
              <a:bodyPr rot="0" spcFirstLastPara="0" vertOverflow="ellipsis" vert="horz" wrap="square" lIns="38100" tIns="19050" rIns="38100" bIns="19050" anchor="ctr" anchorCtr="true"/>
              <a:lstStyle/>
              <a:p>
                <a:pPr>
                  <a:defRPr lang="en-US" sz="900" b="1" i="0" u="none" strike="noStrike" kern="1200" baseline="0">
                    <a:solidFill>
                      <a:schemeClr val="tx2"/>
                    </a:solidFill>
                    <a:latin typeface="+mn-lt"/>
                    <a:ea typeface="+mn-ea"/>
                    <a:cs typeface="+mn-cs"/>
                  </a:defRPr>
                </a:pPr>
              </a:p>
            </c:txPr>
            <c:dLblPos val="t"/>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'[historico cifras apropiacionesw presupuestales por sectores.xlsx]Sheet2'!$B$1:$G$1</c:f>
              <c:strCache>
                <c:ptCount val="6"/>
                <c:pt idx="0">
                  <c:v>2003-2006</c:v>
                </c:pt>
                <c:pt idx="1">
                  <c:v>2007-2010</c:v>
                </c:pt>
                <c:pt idx="2">
                  <c:v>2011-2014</c:v>
                </c:pt>
                <c:pt idx="3">
                  <c:v>2015-2018</c:v>
                </c:pt>
                <c:pt idx="4">
                  <c:v>2019-2022</c:v>
                </c:pt>
                <c:pt idx="5">
                  <c:v>2023-2026</c:v>
                </c:pt>
              </c:strCache>
            </c:strRef>
          </c:cat>
          <c:val>
            <c:numRef>
              <c:f>'[historico cifras apropiacionesw presupuestales por sectores.xlsx]Sheet2'!$B$11:$G$11</c:f>
              <c:numCache>
                <c:formatCode>_(* #,##0_);_(* \(#,##0\);_(* "-"??_);_(@_)</c:formatCode>
                <c:ptCount val="6"/>
                <c:pt idx="0">
                  <c:v>7676.05614655207</c:v>
                </c:pt>
                <c:pt idx="1">
                  <c:v>15701.208127956</c:v>
                </c:pt>
                <c:pt idx="2">
                  <c:v>12307.2869736206</c:v>
                </c:pt>
                <c:pt idx="3">
                  <c:v>14851.3724179679</c:v>
                </c:pt>
                <c:pt idx="4">
                  <c:v>20319.306829744</c:v>
                </c:pt>
                <c:pt idx="5">
                  <c:v>30422.01289784</c:v>
                </c:pt>
              </c:numCache>
            </c:numRef>
          </c:val>
          <c:smooth val="true"/>
        </c:ser>
        <c:dLbls>
          <c:showLegendKey val="false"/>
          <c:showVal val="true"/>
          <c:showCatName val="false"/>
          <c:showSerName val="false"/>
          <c:showPercent val="false"/>
          <c:showBubbleSize val="false"/>
        </c:dLbls>
        <c:marker val="false"/>
        <c:smooth val="true"/>
        <c:axId val="598545414"/>
        <c:axId val="514811025"/>
      </c:lineChart>
      <c:catAx>
        <c:axId val="598545414"/>
        <c:scaling>
          <c:orientation val="minMax"/>
        </c:scaling>
        <c:delete val="false"/>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true"/>
          <a:lstStyle/>
          <a:p>
            <a:pPr>
              <a:defRPr lang="en-US" sz="1400" b="1" i="0" u="none" strike="noStrike" kern="1200" baseline="0">
                <a:solidFill>
                  <a:schemeClr val="tx2"/>
                </a:solidFill>
                <a:latin typeface="+mn-lt"/>
                <a:ea typeface="+mn-ea"/>
                <a:cs typeface="+mn-cs"/>
              </a:defRPr>
            </a:pPr>
          </a:p>
        </c:txPr>
        <c:crossAx val="514811025"/>
        <c:crosses val="autoZero"/>
        <c:auto val="true"/>
        <c:lblAlgn val="ctr"/>
        <c:lblOffset val="100"/>
        <c:noMultiLvlLbl val="false"/>
      </c:catAx>
      <c:valAx>
        <c:axId val="514811025"/>
        <c:scaling>
          <c:orientation val="minMax"/>
        </c:scaling>
        <c:delete val="true"/>
        <c:axPos val="l"/>
        <c:numFmt formatCode="_(* #,##0_);_(* \(#,##0\);_(* &quot;-&quot;??_);_(@_)" sourceLinked="true"/>
        <c:majorTickMark val="none"/>
        <c:minorTickMark val="none"/>
        <c:tickLblPos val="nextTo"/>
        <c:txPr>
          <a:bodyPr rot="-60000000" spcFirstLastPara="0" vertOverflow="ellipsis" vert="horz" wrap="square" anchor="ctr" anchorCtr="true"/>
          <a:lstStyle/>
          <a:p>
            <a:pPr>
              <a:defRPr lang="en-US" sz="900" b="1" i="0" u="none" strike="noStrike" kern="1200" baseline="0">
                <a:solidFill>
                  <a:schemeClr val="tx2"/>
                </a:solidFill>
                <a:latin typeface="+mn-lt"/>
                <a:ea typeface="+mn-ea"/>
                <a:cs typeface="+mn-cs"/>
              </a:defRPr>
            </a:pPr>
          </a:p>
        </c:txPr>
        <c:crossAx val="598545414"/>
        <c:crosses val="autoZero"/>
        <c:crossBetween val="between"/>
      </c:valAx>
      <c:spPr>
        <a:noFill/>
        <a:ln>
          <a:noFill/>
        </a:ln>
        <a:effectLst/>
      </c:spPr>
    </c:plotArea>
    <c:legend>
      <c:legendPos val="b"/>
      <c:legendEntry>
        <c:idx val="0"/>
        <c:txPr>
          <a:bodyPr rot="0" spcFirstLastPara="0" vertOverflow="ellipsis" vert="horz" wrap="square" anchor="ctr" anchorCtr="true"/>
          <a:lstStyle/>
          <a:p>
            <a:pPr>
              <a:defRPr lang="en-US" sz="1800" b="1" i="0" u="none" strike="noStrike" kern="1200" baseline="0">
                <a:solidFill>
                  <a:schemeClr val="tx2"/>
                </a:solidFill>
                <a:latin typeface="+mn-lt"/>
                <a:ea typeface="+mn-ea"/>
                <a:cs typeface="+mn-cs"/>
              </a:defRPr>
            </a:pPr>
          </a:p>
        </c:txPr>
      </c:legendEntry>
      <c:legendEntry>
        <c:idx val="1"/>
        <c:txPr>
          <a:bodyPr rot="0" spcFirstLastPara="0" vertOverflow="ellipsis" vert="horz" wrap="square" anchor="ctr" anchorCtr="true"/>
          <a:lstStyle/>
          <a:p>
            <a:pPr>
              <a:defRPr lang="en-US" sz="1800" b="1" i="0" u="none" strike="noStrike" kern="1200" baseline="0">
                <a:solidFill>
                  <a:schemeClr val="tx2"/>
                </a:solidFill>
                <a:latin typeface="+mn-lt"/>
                <a:ea typeface="+mn-ea"/>
                <a:cs typeface="+mn-cs"/>
              </a:defRPr>
            </a:pPr>
          </a:p>
        </c:txPr>
      </c:legendEntry>
      <c:legendEntry>
        <c:idx val="2"/>
        <c:txPr>
          <a:bodyPr rot="0" spcFirstLastPara="0" vertOverflow="ellipsis" vert="horz" wrap="square" anchor="ctr" anchorCtr="true"/>
          <a:lstStyle/>
          <a:p>
            <a:pPr>
              <a:defRPr lang="en-US" sz="1800" b="1" i="0" u="none" strike="noStrike" kern="1200" baseline="0">
                <a:solidFill>
                  <a:schemeClr val="tx2"/>
                </a:solidFill>
                <a:latin typeface="+mn-lt"/>
                <a:ea typeface="+mn-ea"/>
                <a:cs typeface="+mn-cs"/>
              </a:defRPr>
            </a:pPr>
          </a:p>
        </c:txPr>
      </c:legendEntry>
      <c:legendEntry>
        <c:idx val="3"/>
        <c:txPr>
          <a:bodyPr rot="0" spcFirstLastPara="0" vertOverflow="ellipsis" vert="horz" wrap="square" anchor="ctr" anchorCtr="true"/>
          <a:lstStyle/>
          <a:p>
            <a:pPr>
              <a:defRPr lang="en-US" sz="1800" b="1" i="0" u="none" strike="noStrike" kern="1200" baseline="0">
                <a:solidFill>
                  <a:schemeClr val="tx2"/>
                </a:solidFill>
                <a:latin typeface="+mn-lt"/>
                <a:ea typeface="+mn-ea"/>
                <a:cs typeface="+mn-cs"/>
              </a:defRPr>
            </a:pPr>
          </a:p>
        </c:txPr>
      </c:legendEntry>
      <c:layout>
        <c:manualLayout>
          <c:xMode val="edge"/>
          <c:yMode val="edge"/>
          <c:x val="0.0312820108738476"/>
          <c:y val="0.183407536105983"/>
        </c:manualLayout>
      </c:layout>
      <c:overlay val="false"/>
      <c:spPr>
        <a:noFill/>
        <a:ln>
          <a:noFill/>
        </a:ln>
        <a:effectLst/>
      </c:spPr>
      <c:txPr>
        <a:bodyPr rot="0" spcFirstLastPara="0" vertOverflow="ellipsis" vert="horz" wrap="square" anchor="ctr" anchorCtr="true"/>
        <a:lstStyle/>
        <a:p>
          <a:pPr>
            <a:defRPr lang="en-US" sz="1800" b="1" i="0" u="none" strike="noStrike" kern="1200" baseline="0">
              <a:solidFill>
                <a:schemeClr val="tx2"/>
              </a:solidFill>
              <a:latin typeface="+mn-lt"/>
              <a:ea typeface="+mn-ea"/>
              <a:cs typeface="+mn-cs"/>
            </a:defRPr>
          </a:pPr>
        </a:p>
      </c:txPr>
    </c:legend>
    <c:plotVisOnly val="true"/>
    <c:dispBlanksAs val="gap"/>
    <c:showDLblsOverMax val="false"/>
  </c:chart>
  <c:spPr>
    <a:noFill/>
    <a:ln w="9525" cap="flat" cmpd="sng" algn="ctr">
      <a:noFill/>
      <a:round/>
    </a:ln>
    <a:effectLst/>
  </c:spPr>
  <c:txPr>
    <a:bodyPr/>
    <a:lstStyle/>
    <a:p>
      <a:pPr>
        <a:defRPr lang="en-US" b="1">
          <a:solidFill>
            <a:schemeClr val="tx2"/>
          </a:solidFill>
        </a:defRPr>
      </a:pPr>
    </a:p>
  </c:txPr>
  <c:externalData r:id="rId1">
    <c:autoUpdate val="false"/>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false"/>
  <c:lang val="zh-CN"/>
  <c:roundedCorners val="false"/>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true"/>
          <a:lstStyle/>
          <a:p>
            <a:pPr defTabSz="914400">
              <a:defRPr lang="en-US" sz="1680" b="1" i="0" u="none" strike="noStrike" kern="1200" spc="0" baseline="0">
                <a:solidFill>
                  <a:schemeClr val="tx2"/>
                </a:solidFill>
                <a:latin typeface="+mn-lt"/>
                <a:ea typeface="+mn-ea"/>
                <a:cs typeface="+mn-cs"/>
              </a:defRPr>
            </a:pPr>
            <a:r>
              <a:rPr lang="es-ES_tradnl" altLang="en-US" sz="2400" b="1">
                <a:solidFill>
                  <a:schemeClr val="tx2"/>
                </a:solidFill>
              </a:rPr>
              <a:t>Evolución de presupuestos públicos por sectores y cuatrienios</a:t>
            </a:r>
            <a:endParaRPr lang="es-ES_tradnl" altLang="en-US" sz="2400" b="1">
              <a:solidFill>
                <a:schemeClr val="tx2"/>
              </a:solidFill>
            </a:endParaRPr>
          </a:p>
          <a:p>
            <a:pPr defTabSz="914400">
              <a:defRPr lang="en-US" sz="1680" b="1" i="0" u="none" strike="noStrike" kern="1200" spc="0" baseline="0">
                <a:solidFill>
                  <a:schemeClr val="tx2"/>
                </a:solidFill>
                <a:latin typeface="+mn-lt"/>
                <a:ea typeface="+mn-ea"/>
                <a:cs typeface="+mn-cs"/>
              </a:defRPr>
            </a:pPr>
            <a:r>
              <a:rPr lang="es-ES_tradnl" altLang="en-US" sz="1680" b="1">
                <a:solidFill>
                  <a:schemeClr val="tx2"/>
                </a:solidFill>
              </a:rPr>
              <a:t>2003-2026, Billones, pesos corrientes</a:t>
            </a:r>
            <a:endParaRPr lang="es-ES_tradnl" altLang="en-US" sz="1680" b="1">
              <a:solidFill>
                <a:schemeClr val="tx2"/>
              </a:solidFill>
            </a:endParaRPr>
          </a:p>
        </c:rich>
      </c:tx>
      <c:layout/>
      <c:overlay val="false"/>
      <c:spPr>
        <a:noFill/>
        <a:ln>
          <a:noFill/>
        </a:ln>
        <a:effectLst/>
      </c:spPr>
    </c:title>
    <c:autoTitleDeleted val="false"/>
    <c:plotArea>
      <c:layout/>
      <c:lineChart>
        <c:grouping val="standard"/>
        <c:varyColors val="false"/>
        <c:ser>
          <c:idx val="0"/>
          <c:order val="0"/>
          <c:tx>
            <c:strRef>
              <c:f>'[historico cifras apropiacionesw presupuestales por sectores.xlsx]Sheet2'!$A$14</c:f>
              <c:strCache>
                <c:ptCount val="1"/>
                <c:pt idx="0">
                  <c:v>TICS</c:v>
                </c:pt>
              </c:strCache>
            </c:strRef>
          </c:tx>
          <c:spPr>
            <a:ln w="28575" cap="rnd">
              <a:solidFill>
                <a:srgbClr val="0070C0"/>
              </a:solidFill>
              <a:round/>
            </a:ln>
            <a:effectLst/>
          </c:spPr>
          <c:marker>
            <c:symbol val="none"/>
          </c:marker>
          <c:dLbls>
            <c:spPr>
              <a:noFill/>
              <a:ln>
                <a:noFill/>
              </a:ln>
              <a:effectLst/>
            </c:spPr>
            <c:txPr>
              <a:bodyPr rot="0" spcFirstLastPara="0" vertOverflow="ellipsis" vert="horz" wrap="square" lIns="38100" tIns="19050" rIns="38100" bIns="19050" anchor="ctr" anchorCtr="true"/>
              <a:lstStyle/>
              <a:p>
                <a:pPr>
                  <a:defRPr lang="en-US" sz="1400" b="1" i="0" u="none" strike="noStrike" kern="1200" baseline="0">
                    <a:solidFill>
                      <a:schemeClr val="tx2"/>
                    </a:solidFill>
                    <a:latin typeface="+mn-lt"/>
                    <a:ea typeface="+mn-ea"/>
                    <a:cs typeface="+mn-cs"/>
                  </a:defRPr>
                </a:pPr>
              </a:p>
            </c:txPr>
            <c:dLblPos val="t"/>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'[historico cifras apropiacionesw presupuestales por sectores.xlsx]Sheet2'!$B$1:$G$1</c:f>
              <c:strCache>
                <c:ptCount val="6"/>
                <c:pt idx="0">
                  <c:v>2003-2006</c:v>
                </c:pt>
                <c:pt idx="1">
                  <c:v>2007-2010</c:v>
                </c:pt>
                <c:pt idx="2">
                  <c:v>2011-2014</c:v>
                </c:pt>
                <c:pt idx="3">
                  <c:v>2015-2018</c:v>
                </c:pt>
                <c:pt idx="4">
                  <c:v>2019-2022</c:v>
                </c:pt>
                <c:pt idx="5">
                  <c:v>2023-2026</c:v>
                </c:pt>
              </c:strCache>
            </c:strRef>
          </c:cat>
          <c:val>
            <c:numRef>
              <c:f>'[historico cifras apropiacionesw presupuestales por sectores.xlsx]Sheet2'!$B$14:$G$14</c:f>
              <c:numCache>
                <c:formatCode>_(* #,##0_);_(* \(#,##0\);_(* "-"??_);_(@_)</c:formatCode>
                <c:ptCount val="6"/>
                <c:pt idx="0">
                  <c:v>1310.249306043</c:v>
                </c:pt>
                <c:pt idx="1">
                  <c:v>3520.812211354</c:v>
                </c:pt>
                <c:pt idx="2">
                  <c:v>6326.462418406</c:v>
                </c:pt>
                <c:pt idx="3">
                  <c:v>5629.458010845</c:v>
                </c:pt>
                <c:pt idx="4">
                  <c:v>8190.743829115</c:v>
                </c:pt>
                <c:pt idx="5">
                  <c:v>9735.539208396</c:v>
                </c:pt>
              </c:numCache>
            </c:numRef>
          </c:val>
          <c:smooth val="true"/>
        </c:ser>
        <c:ser>
          <c:idx val="1"/>
          <c:order val="1"/>
          <c:tx>
            <c:strRef>
              <c:f>'[historico cifras apropiacionesw presupuestales por sectores.xlsx]Sheet2'!$A$15</c:f>
              <c:strCache>
                <c:ptCount val="1"/>
                <c:pt idx="0">
                  <c:v>Ambiente y desarrollo sostenible</c:v>
                </c:pt>
              </c:strCache>
            </c:strRef>
          </c:tx>
          <c:spPr>
            <a:ln w="28575" cap="rnd">
              <a:solidFill>
                <a:schemeClr val="accent2"/>
              </a:solidFill>
              <a:round/>
            </a:ln>
            <a:effectLst/>
          </c:spPr>
          <c:marker>
            <c:symbol val="none"/>
          </c:marker>
          <c:dLbls>
            <c:dLbl>
              <c:idx val="1"/>
              <c:layout>
                <c:manualLayout>
                  <c:x val="-0.00472775982980065"/>
                  <c:y val="-0.0830709088934738"/>
                </c:manualLayout>
              </c:layout>
              <c:dLblPos val="b"/>
              <c:showLegendKey val="false"/>
              <c:showVal val="true"/>
              <c:showCatName val="false"/>
              <c:showSerName val="false"/>
              <c:showPercent val="false"/>
              <c:showBubbleSize val="false"/>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true"/>
              <a:lstStyle/>
              <a:p>
                <a:pPr>
                  <a:defRPr lang="en-US" sz="1400" b="1" i="0" u="none" strike="noStrike" kern="1200" baseline="0">
                    <a:solidFill>
                      <a:schemeClr val="tx2"/>
                    </a:solidFill>
                    <a:latin typeface="+mn-lt"/>
                    <a:ea typeface="+mn-ea"/>
                    <a:cs typeface="+mn-cs"/>
                  </a:defRPr>
                </a:pPr>
              </a:p>
            </c:txPr>
            <c:dLblPos val="b"/>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'[historico cifras apropiacionesw presupuestales por sectores.xlsx]Sheet2'!$B$1:$G$1</c:f>
              <c:strCache>
                <c:ptCount val="6"/>
                <c:pt idx="0">
                  <c:v>2003-2006</c:v>
                </c:pt>
                <c:pt idx="1">
                  <c:v>2007-2010</c:v>
                </c:pt>
                <c:pt idx="2">
                  <c:v>2011-2014</c:v>
                </c:pt>
                <c:pt idx="3">
                  <c:v>2015-2018</c:v>
                </c:pt>
                <c:pt idx="4">
                  <c:v>2019-2022</c:v>
                </c:pt>
                <c:pt idx="5">
                  <c:v>2023-2026</c:v>
                </c:pt>
              </c:strCache>
            </c:strRef>
          </c:cat>
          <c:val>
            <c:numRef>
              <c:f>'[historico cifras apropiacionesw presupuestales por sectores.xlsx]Sheet2'!$B$15:$G$15</c:f>
              <c:numCache>
                <c:formatCode>_(* #,##0_);_(* \(#,##0\);_(* "-"??_);_(@_)</c:formatCode>
                <c:ptCount val="6"/>
                <c:pt idx="0">
                  <c:v>1315.618432042</c:v>
                </c:pt>
                <c:pt idx="1">
                  <c:v>5646.713995006</c:v>
                </c:pt>
                <c:pt idx="2">
                  <c:v>2984.940409502</c:v>
                </c:pt>
                <c:pt idx="3">
                  <c:v>2856.674029529</c:v>
                </c:pt>
                <c:pt idx="4">
                  <c:v>3882.305948169</c:v>
                </c:pt>
                <c:pt idx="5">
                  <c:v>5518.972233584</c:v>
                </c:pt>
              </c:numCache>
            </c:numRef>
          </c:val>
          <c:smooth val="true"/>
        </c:ser>
        <c:ser>
          <c:idx val="2"/>
          <c:order val="2"/>
          <c:tx>
            <c:strRef>
              <c:f>'[historico cifras apropiacionesw presupuestales por sectores.xlsx]Sheet2'!$A$17</c:f>
              <c:strCache>
                <c:ptCount val="1"/>
                <c:pt idx="0">
                  <c:v>Industria, comercio, turismo CYT</c:v>
                </c:pt>
              </c:strCache>
            </c:strRef>
          </c:tx>
          <c:spPr>
            <a:ln w="28575" cap="rnd">
              <a:solidFill>
                <a:schemeClr val="accent3"/>
              </a:solidFill>
              <a:round/>
            </a:ln>
            <a:effectLst/>
          </c:spPr>
          <c:marker>
            <c:symbol val="none"/>
          </c:marker>
          <c:dLbls>
            <c:spPr>
              <a:noFill/>
              <a:ln>
                <a:noFill/>
              </a:ln>
              <a:effectLst/>
            </c:spPr>
            <c:txPr>
              <a:bodyPr rot="0" spcFirstLastPara="0" vertOverflow="ellipsis" vert="horz" wrap="square" lIns="38100" tIns="19050" rIns="38100" bIns="19050" anchor="ctr" anchorCtr="true"/>
              <a:lstStyle/>
              <a:p>
                <a:pPr>
                  <a:defRPr lang="en-US" sz="1400" b="1" i="0" u="none" strike="noStrike" kern="1200" baseline="0">
                    <a:solidFill>
                      <a:schemeClr val="tx2"/>
                    </a:solidFill>
                    <a:latin typeface="+mn-lt"/>
                    <a:ea typeface="+mn-ea"/>
                    <a:cs typeface="+mn-cs"/>
                  </a:defRPr>
                </a:pPr>
              </a:p>
            </c:txPr>
            <c:dLblPos val="b"/>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'[historico cifras apropiacionesw presupuestales por sectores.xlsx]Sheet2'!$B$1:$G$1</c:f>
              <c:strCache>
                <c:ptCount val="6"/>
                <c:pt idx="0">
                  <c:v>2003-2006</c:v>
                </c:pt>
                <c:pt idx="1">
                  <c:v>2007-2010</c:v>
                </c:pt>
                <c:pt idx="2">
                  <c:v>2011-2014</c:v>
                </c:pt>
                <c:pt idx="3">
                  <c:v>2015-2018</c:v>
                </c:pt>
                <c:pt idx="4">
                  <c:v>2019-2022</c:v>
                </c:pt>
                <c:pt idx="5">
                  <c:v>2023-2026</c:v>
                </c:pt>
              </c:strCache>
            </c:strRef>
          </c:cat>
          <c:val>
            <c:numRef>
              <c:f>'[historico cifras apropiacionesw presupuestales por sectores.xlsx]Sheet2'!$B$17:$G$17</c:f>
              <c:numCache>
                <c:formatCode>_(* #,##0_);_(* \(#,##0\);_(* "-"??_);_(@_)</c:formatCode>
                <c:ptCount val="6"/>
                <c:pt idx="0">
                  <c:v>1356.611324455</c:v>
                </c:pt>
                <c:pt idx="1">
                  <c:v>2542.995698551</c:v>
                </c:pt>
                <c:pt idx="2">
                  <c:v>4978.310894768</c:v>
                </c:pt>
                <c:pt idx="3">
                  <c:v>4956.17143435</c:v>
                </c:pt>
                <c:pt idx="4">
                  <c:v>5822.143073208</c:v>
                </c:pt>
                <c:pt idx="5">
                  <c:v>6545.402816088</c:v>
                </c:pt>
              </c:numCache>
            </c:numRef>
          </c:val>
          <c:smooth val="true"/>
        </c:ser>
        <c:ser>
          <c:idx val="4"/>
          <c:order val="3"/>
          <c:tx>
            <c:strRef>
              <c:f>'[historico cifras apropiacionesw presupuestales por sectores.xlsx]Sheet2'!$A$16</c:f>
              <c:strCache>
                <c:ptCount val="1"/>
                <c:pt idx="0">
                  <c:v>Cultura y deporte</c:v>
                </c:pt>
              </c:strCache>
            </c:strRef>
          </c:tx>
          <c:spPr>
            <a:ln w="28575" cap="rnd">
              <a:solidFill>
                <a:schemeClr val="accent5"/>
              </a:solidFill>
              <a:round/>
            </a:ln>
            <a:effectLst/>
          </c:spPr>
          <c:marker>
            <c:symbol val="none"/>
          </c:marker>
          <c:dLbls>
            <c:spPr>
              <a:noFill/>
              <a:ln>
                <a:noFill/>
              </a:ln>
              <a:effectLst/>
            </c:spPr>
            <c:txPr>
              <a:bodyPr rot="0" spcFirstLastPara="0" vertOverflow="ellipsis" vert="horz" wrap="square" lIns="38100" tIns="19050" rIns="38100" bIns="19050" anchor="ctr" anchorCtr="true"/>
              <a:lstStyle/>
              <a:p>
                <a:pPr>
                  <a:defRPr lang="en-US" sz="1400" b="1" i="0" u="none" strike="noStrike" kern="1200" baseline="0">
                    <a:solidFill>
                      <a:schemeClr val="tx2"/>
                    </a:solidFill>
                    <a:latin typeface="+mn-lt"/>
                    <a:ea typeface="+mn-ea"/>
                    <a:cs typeface="+mn-cs"/>
                  </a:defRPr>
                </a:pPr>
              </a:p>
            </c:txPr>
            <c:dLblPos val="t"/>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'[historico cifras apropiacionesw presupuestales por sectores.xlsx]Sheet2'!$B$1:$G$1</c:f>
              <c:strCache>
                <c:ptCount val="6"/>
                <c:pt idx="0">
                  <c:v>2003-2006</c:v>
                </c:pt>
                <c:pt idx="1">
                  <c:v>2007-2010</c:v>
                </c:pt>
                <c:pt idx="2">
                  <c:v>2011-2014</c:v>
                </c:pt>
                <c:pt idx="3">
                  <c:v>2015-2018</c:v>
                </c:pt>
                <c:pt idx="4">
                  <c:v>2019-2022</c:v>
                </c:pt>
                <c:pt idx="5">
                  <c:v>2023-2026</c:v>
                </c:pt>
              </c:strCache>
            </c:strRef>
          </c:cat>
          <c:val>
            <c:numRef>
              <c:f>'[historico cifras apropiacionesw presupuestales por sectores.xlsx]Sheet2'!$B$16:$G$16</c:f>
              <c:numCache>
                <c:formatCode>_(* #,##0_);_(* \(#,##0\);_(* "-"??_);_(@_)</c:formatCode>
                <c:ptCount val="6"/>
                <c:pt idx="0">
                  <c:v>706.4258533235</c:v>
                </c:pt>
                <c:pt idx="1">
                  <c:v>1290.118137041</c:v>
                </c:pt>
                <c:pt idx="2">
                  <c:v>2650.533502142</c:v>
                </c:pt>
                <c:pt idx="3">
                  <c:v>3635.027948793</c:v>
                </c:pt>
                <c:pt idx="4">
                  <c:v>4577.927272069</c:v>
                </c:pt>
                <c:pt idx="5">
                  <c:v>6592.017704868</c:v>
                </c:pt>
              </c:numCache>
            </c:numRef>
          </c:val>
          <c:smooth val="true"/>
        </c:ser>
        <c:dLbls>
          <c:showLegendKey val="false"/>
          <c:showVal val="true"/>
          <c:showCatName val="false"/>
          <c:showSerName val="false"/>
          <c:showPercent val="false"/>
          <c:showBubbleSize val="false"/>
        </c:dLbls>
        <c:marker val="false"/>
        <c:smooth val="true"/>
        <c:axId val="598545414"/>
        <c:axId val="514811025"/>
      </c:lineChart>
      <c:catAx>
        <c:axId val="598545414"/>
        <c:scaling>
          <c:orientation val="minMax"/>
        </c:scaling>
        <c:delete val="false"/>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true"/>
          <a:lstStyle/>
          <a:p>
            <a:pPr>
              <a:defRPr lang="en-US" sz="1400" b="1" i="0" u="none" strike="noStrike" kern="1200" baseline="0">
                <a:solidFill>
                  <a:schemeClr val="tx2"/>
                </a:solidFill>
                <a:latin typeface="+mn-lt"/>
                <a:ea typeface="+mn-ea"/>
                <a:cs typeface="+mn-cs"/>
              </a:defRPr>
            </a:pPr>
          </a:p>
        </c:txPr>
        <c:crossAx val="514811025"/>
        <c:crosses val="autoZero"/>
        <c:auto val="true"/>
        <c:lblAlgn val="ctr"/>
        <c:lblOffset val="100"/>
        <c:noMultiLvlLbl val="false"/>
      </c:catAx>
      <c:valAx>
        <c:axId val="514811025"/>
        <c:scaling>
          <c:orientation val="minMax"/>
        </c:scaling>
        <c:delete val="true"/>
        <c:axPos val="l"/>
        <c:numFmt formatCode="_(* #,##0_);_(* \(#,##0\);_(* &quot;-&quot;??_);_(@_)" sourceLinked="true"/>
        <c:majorTickMark val="none"/>
        <c:minorTickMark val="none"/>
        <c:tickLblPos val="nextTo"/>
        <c:txPr>
          <a:bodyPr rot="-60000000" spcFirstLastPara="0" vertOverflow="ellipsis" vert="horz" wrap="square" anchor="ctr" anchorCtr="true"/>
          <a:lstStyle/>
          <a:p>
            <a:pPr>
              <a:defRPr lang="en-US" sz="1400" b="1" i="0" u="none" strike="noStrike" kern="1200" baseline="0">
                <a:solidFill>
                  <a:schemeClr val="tx2"/>
                </a:solidFill>
                <a:latin typeface="+mn-lt"/>
                <a:ea typeface="+mn-ea"/>
                <a:cs typeface="+mn-cs"/>
              </a:defRPr>
            </a:pPr>
          </a:p>
        </c:txPr>
        <c:crossAx val="598545414"/>
        <c:crosses val="autoZero"/>
        <c:crossBetween val="between"/>
      </c:valAx>
      <c:spPr>
        <a:noFill/>
        <a:ln>
          <a:noFill/>
        </a:ln>
        <a:effectLst/>
      </c:spPr>
    </c:plotArea>
    <c:legend>
      <c:legendPos val="b"/>
      <c:legendEntry>
        <c:idx val="0"/>
        <c:txPr>
          <a:bodyPr rot="0" spcFirstLastPara="0" vertOverflow="ellipsis" vert="horz" wrap="square" anchor="ctr" anchorCtr="true"/>
          <a:lstStyle/>
          <a:p>
            <a:pPr>
              <a:defRPr lang="en-US" sz="1800" b="1" i="0" u="none" strike="noStrike" kern="1200" baseline="0">
                <a:solidFill>
                  <a:schemeClr val="tx2"/>
                </a:solidFill>
                <a:latin typeface="+mn-lt"/>
                <a:ea typeface="+mn-ea"/>
                <a:cs typeface="+mn-cs"/>
              </a:defRPr>
            </a:pPr>
          </a:p>
        </c:txPr>
      </c:legendEntry>
      <c:legendEntry>
        <c:idx val="1"/>
        <c:txPr>
          <a:bodyPr rot="0" spcFirstLastPara="0" vertOverflow="ellipsis" vert="horz" wrap="square" anchor="ctr" anchorCtr="true"/>
          <a:lstStyle/>
          <a:p>
            <a:pPr>
              <a:defRPr lang="en-US" sz="1800" b="1" i="0" u="none" strike="noStrike" kern="1200" baseline="0">
                <a:solidFill>
                  <a:schemeClr val="tx2"/>
                </a:solidFill>
                <a:latin typeface="+mn-lt"/>
                <a:ea typeface="+mn-ea"/>
                <a:cs typeface="+mn-cs"/>
              </a:defRPr>
            </a:pPr>
          </a:p>
        </c:txPr>
      </c:legendEntry>
      <c:legendEntry>
        <c:idx val="2"/>
        <c:txPr>
          <a:bodyPr rot="0" spcFirstLastPara="0" vertOverflow="ellipsis" vert="horz" wrap="square" anchor="ctr" anchorCtr="true"/>
          <a:lstStyle/>
          <a:p>
            <a:pPr>
              <a:defRPr lang="en-US" sz="1800" b="1" i="0" u="none" strike="noStrike" kern="1200" baseline="0">
                <a:solidFill>
                  <a:schemeClr val="tx2"/>
                </a:solidFill>
                <a:latin typeface="+mn-lt"/>
                <a:ea typeface="+mn-ea"/>
                <a:cs typeface="+mn-cs"/>
              </a:defRPr>
            </a:pPr>
          </a:p>
        </c:txPr>
      </c:legendEntry>
      <c:legendEntry>
        <c:idx val="3"/>
        <c:txPr>
          <a:bodyPr rot="0" spcFirstLastPara="0" vertOverflow="ellipsis" vert="horz" wrap="square" anchor="ctr" anchorCtr="true"/>
          <a:lstStyle/>
          <a:p>
            <a:pPr>
              <a:defRPr lang="en-US" sz="1800" b="1" i="0" u="none" strike="noStrike" kern="1200" baseline="0">
                <a:solidFill>
                  <a:schemeClr val="tx2"/>
                </a:solidFill>
                <a:latin typeface="+mn-lt"/>
                <a:ea typeface="+mn-ea"/>
                <a:cs typeface="+mn-cs"/>
              </a:defRPr>
            </a:pPr>
          </a:p>
        </c:txPr>
      </c:legendEntry>
      <c:layout>
        <c:manualLayout>
          <c:xMode val="edge"/>
          <c:yMode val="edge"/>
          <c:x val="0.017177527381609"/>
          <c:y val="0.166198347107438"/>
          <c:w val="0.542352848475297"/>
          <c:h val="0.196115702479339"/>
        </c:manualLayout>
      </c:layout>
      <c:overlay val="false"/>
      <c:spPr>
        <a:noFill/>
        <a:ln>
          <a:noFill/>
        </a:ln>
        <a:effectLst/>
      </c:spPr>
      <c:txPr>
        <a:bodyPr rot="0" spcFirstLastPara="0" vertOverflow="ellipsis" vert="horz" wrap="square" anchor="ctr" anchorCtr="true"/>
        <a:lstStyle/>
        <a:p>
          <a:pPr>
            <a:defRPr lang="en-US" sz="1800" b="1" i="0" u="none" strike="noStrike" kern="1200" baseline="0">
              <a:solidFill>
                <a:schemeClr val="tx2"/>
              </a:solidFill>
              <a:latin typeface="+mn-lt"/>
              <a:ea typeface="+mn-ea"/>
              <a:cs typeface="+mn-cs"/>
            </a:defRPr>
          </a:pPr>
        </a:p>
      </c:txPr>
    </c:legend>
    <c:plotVisOnly val="true"/>
    <c:dispBlanksAs val="gap"/>
    <c:showDLblsOverMax val="false"/>
  </c:chart>
  <c:spPr>
    <a:noFill/>
    <a:ln w="9525" cap="flat" cmpd="sng" algn="ctr">
      <a:noFill/>
      <a:round/>
    </a:ln>
    <a:effectLst/>
  </c:spPr>
  <c:txPr>
    <a:bodyPr/>
    <a:lstStyle/>
    <a:p>
      <a:pPr>
        <a:defRPr lang="en-US" sz="1400" b="1">
          <a:solidFill>
            <a:schemeClr val="tx2"/>
          </a:solidFill>
        </a:defRPr>
      </a:pPr>
    </a:p>
  </c:txPr>
  <c:externalData r:id="rId1">
    <c:autoUpdate val="false"/>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false"/>
  <c:lang val="zh-CN"/>
  <c:roundedCorners val="false"/>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0" vertOverflow="ellipsis" vert="horz" wrap="square" anchor="ctr" anchorCtr="true"/>
          <a:lstStyle/>
          <a:p>
            <a:pPr defTabSz="914400">
              <a:defRPr lang="en-US" sz="1400" b="1" i="0" u="none" strike="noStrike" kern="1200" spc="0" baseline="0">
                <a:solidFill>
                  <a:schemeClr val="tx1"/>
                </a:solidFill>
                <a:latin typeface="+mn-lt"/>
                <a:ea typeface="+mn-ea"/>
                <a:cs typeface="+mn-cs"/>
              </a:defRPr>
            </a:pPr>
            <a:r>
              <a:rPr lang="es-ES_tradnl" altLang="en-US" sz="3200" b="1">
                <a:solidFill>
                  <a:schemeClr val="tx1"/>
                </a:solidFill>
              </a:rPr>
              <a:t>Transferencias Monetarias</a:t>
            </a:r>
            <a:endParaRPr lang="es-ES_tradnl" altLang="en-US" sz="3200" b="1">
              <a:solidFill>
                <a:schemeClr val="tx1"/>
              </a:solidFill>
            </a:endParaRPr>
          </a:p>
          <a:p>
            <a:pPr defTabSz="914400">
              <a:defRPr lang="en-US" sz="1400" b="1" i="0" u="none" strike="noStrike" kern="1200" spc="0" baseline="0">
                <a:solidFill>
                  <a:schemeClr val="tx1"/>
                </a:solidFill>
                <a:latin typeface="+mn-lt"/>
                <a:ea typeface="+mn-ea"/>
                <a:cs typeface="+mn-cs"/>
              </a:defRPr>
            </a:pPr>
            <a:r>
              <a:rPr lang="es-ES_tradnl" altLang="en-US" sz="3200" b="1">
                <a:solidFill>
                  <a:schemeClr val="tx1"/>
                </a:solidFill>
              </a:rPr>
              <a:t>Cobertura Programas</a:t>
            </a:r>
            <a:endParaRPr lang="es-ES_tradnl" altLang="en-US" b="1">
              <a:solidFill>
                <a:schemeClr val="tx1"/>
              </a:solidFill>
            </a:endParaRPr>
          </a:p>
          <a:p>
            <a:pPr defTabSz="914400">
              <a:defRPr lang="en-US" sz="1400" b="1" i="0" u="none" strike="noStrike" kern="1200" spc="0" baseline="0">
                <a:solidFill>
                  <a:schemeClr val="tx1"/>
                </a:solidFill>
                <a:latin typeface="+mn-lt"/>
                <a:ea typeface="+mn-ea"/>
                <a:cs typeface="+mn-cs"/>
              </a:defRPr>
            </a:pPr>
            <a:r>
              <a:rPr lang="es-ES_tradnl" altLang="en-US" b="1">
                <a:solidFill>
                  <a:schemeClr val="tx1"/>
                </a:solidFill>
              </a:rPr>
              <a:t>Millones de Beneficiarios (hogares)</a:t>
            </a:r>
            <a:endParaRPr lang="es-ES_tradnl" altLang="en-US" b="1">
              <a:solidFill>
                <a:schemeClr val="tx1"/>
              </a:solidFill>
            </a:endParaRPr>
          </a:p>
        </c:rich>
      </c:tx>
      <c:layout>
        <c:manualLayout>
          <c:xMode val="edge"/>
          <c:yMode val="edge"/>
          <c:x val="0.279231313217942"/>
          <c:y val="0.0281334044329036"/>
        </c:manualLayout>
      </c:layout>
      <c:overlay val="false"/>
      <c:spPr>
        <a:noFill/>
        <a:ln>
          <a:noFill/>
        </a:ln>
        <a:effectLst/>
      </c:spPr>
    </c:title>
    <c:autoTitleDeleted val="false"/>
    <c:plotArea>
      <c:layout>
        <c:manualLayout>
          <c:layoutTarget val="inner"/>
          <c:xMode val="edge"/>
          <c:yMode val="edge"/>
          <c:x val="0.0187654715323804"/>
          <c:y val="0.298333333333333"/>
          <c:w val="0.964864649045756"/>
          <c:h val="0.4677"/>
        </c:manualLayout>
      </c:layout>
      <c:barChart>
        <c:barDir val="col"/>
        <c:grouping val="clustered"/>
        <c:varyColors val="false"/>
        <c:ser>
          <c:idx val="0"/>
          <c:order val="0"/>
          <c:tx>
            <c:strRef>
              <c:f>"2018"</c:f>
              <c:strCache>
                <c:ptCount val="1"/>
                <c:pt idx="0">
                  <c:v>2018</c:v>
                </c:pt>
              </c:strCache>
            </c:strRef>
          </c:tx>
          <c:spPr>
            <a:solidFill>
              <a:schemeClr val="accent4">
                <a:shade val="53333"/>
              </a:schemeClr>
            </a:solidFill>
            <a:ln>
              <a:noFill/>
            </a:ln>
            <a:effectLst/>
          </c:spPr>
          <c:invertIfNegative val="false"/>
          <c:dLbls>
            <c:spPr>
              <a:noFill/>
              <a:ln>
                <a:noFill/>
              </a:ln>
              <a:effectLst/>
            </c:spPr>
            <c:txPr>
              <a:bodyPr rot="0" spcFirstLastPara="0" vertOverflow="ellipsis" vert="horz" wrap="square" lIns="38100" tIns="19050" rIns="38100" bIns="19050" anchor="ctr" anchorCtr="true"/>
              <a:lstStyle/>
              <a:p>
                <a:pPr>
                  <a:defRPr lang="en-US" sz="1400" b="1" i="0" u="none" strike="noStrike" kern="1200" baseline="0">
                    <a:solidFill>
                      <a:schemeClr val="tx1"/>
                    </a:solidFill>
                    <a:latin typeface="+mn-lt"/>
                    <a:ea typeface="+mn-ea"/>
                    <a:cs typeface="+mn-cs"/>
                  </a:defRPr>
                </a:pPr>
              </a:p>
            </c:txPr>
            <c:dLblPos val="outEnd"/>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[cuadrosdps2.xlsx]Sheet1!$A$2:$A$6</c:f>
              <c:strCache>
                <c:ptCount val="5"/>
                <c:pt idx="0">
                  <c:v>Jóvenes en Acción</c:v>
                </c:pt>
                <c:pt idx="1">
                  <c:v>Colombia Mayor</c:v>
                </c:pt>
                <c:pt idx="2">
                  <c:v>Compensación de IVA</c:v>
                </c:pt>
                <c:pt idx="3">
                  <c:v>Familias en Acción</c:v>
                </c:pt>
                <c:pt idx="4">
                  <c:v>Ingreso Solidario</c:v>
                </c:pt>
              </c:strCache>
            </c:strRef>
          </c:cat>
          <c:val>
            <c:numRef>
              <c:f>[cuadrosdps2.xlsx]Sheet1!$B$2:$B$6</c:f>
              <c:numCache>
                <c:formatCode>General</c:formatCode>
                <c:ptCount val="5"/>
                <c:pt idx="0">
                  <c:v>0.2</c:v>
                </c:pt>
                <c:pt idx="1">
                  <c:v>1.5</c:v>
                </c:pt>
                <c:pt idx="2">
                  <c:v>0</c:v>
                </c:pt>
                <c:pt idx="3">
                  <c:v>2.4</c:v>
                </c:pt>
                <c:pt idx="4">
                  <c:v>0</c:v>
                </c:pt>
              </c:numCache>
            </c:numRef>
          </c:val>
        </c:ser>
        <c:ser>
          <c:idx val="1"/>
          <c:order val="1"/>
          <c:tx>
            <c:strRef>
              <c:f>"2019"</c:f>
              <c:strCache>
                <c:ptCount val="1"/>
                <c:pt idx="0">
                  <c:v>2019</c:v>
                </c:pt>
              </c:strCache>
            </c:strRef>
          </c:tx>
          <c:spPr>
            <a:solidFill>
              <a:schemeClr val="accent4">
                <a:shade val="76667"/>
              </a:schemeClr>
            </a:solidFill>
            <a:ln>
              <a:noFill/>
            </a:ln>
            <a:effectLst/>
          </c:spPr>
          <c:invertIfNegative val="false"/>
          <c:dLbls>
            <c:spPr>
              <a:noFill/>
              <a:ln>
                <a:noFill/>
              </a:ln>
              <a:effectLst/>
            </c:spPr>
            <c:txPr>
              <a:bodyPr rot="0" spcFirstLastPara="0" vertOverflow="ellipsis" vert="horz" wrap="square" lIns="38100" tIns="19050" rIns="38100" bIns="19050" anchor="ctr" anchorCtr="true"/>
              <a:lstStyle/>
              <a:p>
                <a:pPr>
                  <a:defRPr lang="en-US" sz="1400" b="1" i="0" u="none" strike="noStrike" kern="1200" baseline="0">
                    <a:solidFill>
                      <a:schemeClr val="tx1"/>
                    </a:solidFill>
                    <a:latin typeface="+mn-lt"/>
                    <a:ea typeface="+mn-ea"/>
                    <a:cs typeface="+mn-cs"/>
                  </a:defRPr>
                </a:pPr>
              </a:p>
            </c:txPr>
            <c:dLblPos val="outEnd"/>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[cuadrosdps2.xlsx]Sheet1!$A$2:$A$6</c:f>
              <c:strCache>
                <c:ptCount val="5"/>
                <c:pt idx="0">
                  <c:v>Jóvenes en Acción</c:v>
                </c:pt>
                <c:pt idx="1">
                  <c:v>Colombia Mayor</c:v>
                </c:pt>
                <c:pt idx="2">
                  <c:v>Compensación de IVA</c:v>
                </c:pt>
                <c:pt idx="3">
                  <c:v>Familias en Acción</c:v>
                </c:pt>
                <c:pt idx="4">
                  <c:v>Ingreso Solidario</c:v>
                </c:pt>
              </c:strCache>
            </c:strRef>
          </c:cat>
          <c:val>
            <c:numRef>
              <c:f>[cuadrosdps2.xlsx]Sheet1!$C$2:$C$6</c:f>
              <c:numCache>
                <c:formatCode>General</c:formatCode>
                <c:ptCount val="5"/>
                <c:pt idx="0">
                  <c:v>0.3</c:v>
                </c:pt>
                <c:pt idx="1">
                  <c:v>1.7</c:v>
                </c:pt>
                <c:pt idx="2">
                  <c:v>0</c:v>
                </c:pt>
                <c:pt idx="3">
                  <c:v>2.3</c:v>
                </c:pt>
                <c:pt idx="4">
                  <c:v>0</c:v>
                </c:pt>
              </c:numCache>
            </c:numRef>
          </c:val>
        </c:ser>
        <c:ser>
          <c:idx val="2"/>
          <c:order val="2"/>
          <c:tx>
            <c:strRef>
              <c:f>"2020"</c:f>
              <c:strCache>
                <c:ptCount val="1"/>
                <c:pt idx="0">
                  <c:v>2020</c:v>
                </c:pt>
              </c:strCache>
            </c:strRef>
          </c:tx>
          <c:spPr>
            <a:solidFill>
              <a:schemeClr val="accent4"/>
            </a:solidFill>
            <a:ln>
              <a:noFill/>
            </a:ln>
            <a:effectLst/>
          </c:spPr>
          <c:invertIfNegative val="false"/>
          <c:dLbls>
            <c:spPr>
              <a:noFill/>
              <a:ln>
                <a:noFill/>
              </a:ln>
              <a:effectLst/>
            </c:spPr>
            <c:txPr>
              <a:bodyPr rot="0" spcFirstLastPara="0" vertOverflow="ellipsis" vert="horz" wrap="square" lIns="38100" tIns="19050" rIns="38100" bIns="19050" anchor="ctr" anchorCtr="true"/>
              <a:lstStyle/>
              <a:p>
                <a:pPr>
                  <a:defRPr lang="en-US" sz="1400" b="1" i="0" u="none" strike="noStrike" kern="1200" baseline="0">
                    <a:solidFill>
                      <a:schemeClr val="tx1"/>
                    </a:solidFill>
                    <a:latin typeface="+mn-lt"/>
                    <a:ea typeface="+mn-ea"/>
                    <a:cs typeface="+mn-cs"/>
                  </a:defRPr>
                </a:pPr>
              </a:p>
            </c:txPr>
            <c:dLblPos val="outEnd"/>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[cuadrosdps2.xlsx]Sheet1!$A$2:$A$6</c:f>
              <c:strCache>
                <c:ptCount val="5"/>
                <c:pt idx="0">
                  <c:v>Jóvenes en Acción</c:v>
                </c:pt>
                <c:pt idx="1">
                  <c:v>Colombia Mayor</c:v>
                </c:pt>
                <c:pt idx="2">
                  <c:v>Compensación de IVA</c:v>
                </c:pt>
                <c:pt idx="3">
                  <c:v>Familias en Acción</c:v>
                </c:pt>
                <c:pt idx="4">
                  <c:v>Ingreso Solidario</c:v>
                </c:pt>
              </c:strCache>
            </c:strRef>
          </c:cat>
          <c:val>
            <c:numRef>
              <c:f>[cuadrosdps2.xlsx]Sheet1!$D$2:$D$6</c:f>
              <c:numCache>
                <c:formatCode>General</c:formatCode>
                <c:ptCount val="5"/>
                <c:pt idx="0">
                  <c:v>0.4</c:v>
                </c:pt>
                <c:pt idx="1">
                  <c:v>1.7</c:v>
                </c:pt>
                <c:pt idx="2">
                  <c:v>1</c:v>
                </c:pt>
                <c:pt idx="3">
                  <c:v>2.6</c:v>
                </c:pt>
                <c:pt idx="4">
                  <c:v>3.1</c:v>
                </c:pt>
              </c:numCache>
            </c:numRef>
          </c:val>
        </c:ser>
        <c:ser>
          <c:idx val="3"/>
          <c:order val="3"/>
          <c:tx>
            <c:strRef>
              <c:f>"2021"</c:f>
              <c:strCache>
                <c:ptCount val="1"/>
                <c:pt idx="0">
                  <c:v>2021</c:v>
                </c:pt>
              </c:strCache>
            </c:strRef>
          </c:tx>
          <c:spPr>
            <a:solidFill>
              <a:schemeClr val="accent3">
                <a:lumMod val="60000"/>
                <a:lumOff val="40000"/>
              </a:schemeClr>
            </a:solidFill>
            <a:ln>
              <a:noFill/>
            </a:ln>
            <a:effectLst/>
          </c:spPr>
          <c:invertIfNegative val="false"/>
          <c:dLbls>
            <c:numFmt formatCode="#,##0.0_);[Red]\(#,##0.0\)" sourceLinked="false"/>
            <c:spPr>
              <a:noFill/>
              <a:ln>
                <a:noFill/>
              </a:ln>
              <a:effectLst/>
            </c:spPr>
            <c:txPr>
              <a:bodyPr rot="0" spcFirstLastPara="0" vertOverflow="ellipsis" vert="horz" wrap="square" lIns="38100" tIns="19050" rIns="38100" bIns="19050" anchor="ctr" anchorCtr="true"/>
              <a:lstStyle/>
              <a:p>
                <a:pPr>
                  <a:defRPr lang="en-US" sz="1400" b="1" i="0" u="none" strike="noStrike" kern="1200" baseline="0">
                    <a:solidFill>
                      <a:schemeClr val="tx1"/>
                    </a:solidFill>
                    <a:latin typeface="+mn-lt"/>
                    <a:ea typeface="+mn-ea"/>
                    <a:cs typeface="+mn-cs"/>
                  </a:defRPr>
                </a:pPr>
              </a:p>
            </c:txPr>
            <c:dLblPos val="outEnd"/>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[cuadrosdps2.xlsx]Sheet1!$A$2:$A$6</c:f>
              <c:strCache>
                <c:ptCount val="5"/>
                <c:pt idx="0">
                  <c:v>Jóvenes en Acción</c:v>
                </c:pt>
                <c:pt idx="1">
                  <c:v>Colombia Mayor</c:v>
                </c:pt>
                <c:pt idx="2">
                  <c:v>Compensación de IVA</c:v>
                </c:pt>
                <c:pt idx="3">
                  <c:v>Familias en Acción</c:v>
                </c:pt>
                <c:pt idx="4">
                  <c:v>Ingreso Solidario</c:v>
                </c:pt>
              </c:strCache>
            </c:strRef>
          </c:cat>
          <c:val>
            <c:numRef>
              <c:f>[cuadrosdps2.xlsx]Sheet1!$E$2:$E$6</c:f>
              <c:numCache>
                <c:formatCode>General</c:formatCode>
                <c:ptCount val="5"/>
                <c:pt idx="0">
                  <c:v>0.5</c:v>
                </c:pt>
                <c:pt idx="1">
                  <c:v>1.7</c:v>
                </c:pt>
                <c:pt idx="2">
                  <c:v>2</c:v>
                </c:pt>
                <c:pt idx="3">
                  <c:v>2.1</c:v>
                </c:pt>
                <c:pt idx="4">
                  <c:v>3</c:v>
                </c:pt>
              </c:numCache>
            </c:numRef>
          </c:val>
        </c:ser>
        <c:ser>
          <c:idx val="4"/>
          <c:order val="4"/>
          <c:tx>
            <c:strRef>
              <c:f>"2022"</c:f>
              <c:strCache>
                <c:ptCount val="1"/>
                <c:pt idx="0">
                  <c:v>2022</c:v>
                </c:pt>
              </c:strCache>
            </c:strRef>
          </c:tx>
          <c:spPr>
            <a:solidFill>
              <a:schemeClr val="accent4">
                <a:tint val="53333"/>
              </a:schemeClr>
            </a:solidFill>
            <a:ln>
              <a:noFill/>
            </a:ln>
            <a:effectLst/>
          </c:spPr>
          <c:invertIfNegative val="false"/>
          <c:dLbls>
            <c:dLbl>
              <c:idx val="0"/>
              <c:layout/>
              <c:numFmt formatCode="#,##0.00_);[Red]\(#,##0.00\)" sourceLinked="false"/>
              <c:spPr>
                <a:noFill/>
                <a:ln>
                  <a:noFill/>
                </a:ln>
                <a:effectLst/>
              </c:spPr>
              <c:txPr>
                <a:bodyPr rot="0" spcFirstLastPara="0" vertOverflow="ellipsis" vert="horz" wrap="square" lIns="38100" tIns="19050" rIns="38100" bIns="19050" anchor="ctr" anchorCtr="true"/>
                <a:lstStyle/>
                <a:p>
                  <a:pPr>
                    <a:defRPr lang="en-US" sz="1400" b="1" i="0" u="none" strike="noStrike" kern="1200" baseline="0">
                      <a:solidFill>
                        <a:schemeClr val="tx1"/>
                      </a:solidFill>
                      <a:latin typeface="+mn-lt"/>
                      <a:ea typeface="+mn-ea"/>
                      <a:cs typeface="+mn-cs"/>
                    </a:defRPr>
                  </a:pPr>
                </a:p>
              </c:txPr>
              <c:dLblPos val="outEnd"/>
              <c:showLegendKey val="false"/>
              <c:showVal val="true"/>
              <c:showCatName val="false"/>
              <c:showSerName val="false"/>
              <c:showPercent val="false"/>
              <c:showBubbleSize val="false"/>
              <c:extLst>
                <c:ext xmlns:c15="http://schemas.microsoft.com/office/drawing/2012/chart" uri="{CE6537A1-D6FC-4f65-9D91-7224C49458BB}"/>
              </c:extLst>
            </c:dLbl>
            <c:numFmt formatCode="#,##0.0_);[Red]\(#,##0.0\)" sourceLinked="false"/>
            <c:spPr>
              <a:noFill/>
              <a:ln>
                <a:noFill/>
              </a:ln>
              <a:effectLst/>
            </c:spPr>
            <c:txPr>
              <a:bodyPr rot="0" spcFirstLastPara="0" vertOverflow="ellipsis" vert="horz" wrap="square" lIns="38100" tIns="19050" rIns="38100" bIns="19050" anchor="ctr" anchorCtr="true"/>
              <a:lstStyle/>
              <a:p>
                <a:pPr>
                  <a:defRPr lang="en-US" sz="1400" b="1" i="0" u="none" strike="noStrike" kern="1200" baseline="0">
                    <a:solidFill>
                      <a:schemeClr val="tx1"/>
                    </a:solidFill>
                    <a:latin typeface="+mn-lt"/>
                    <a:ea typeface="+mn-ea"/>
                    <a:cs typeface="+mn-cs"/>
                  </a:defRPr>
                </a:pPr>
              </a:p>
            </c:txPr>
            <c:dLblPos val="outEnd"/>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strRef>
              <c:f>[cuadrosdps2.xlsx]Sheet1!$A$2:$A$6</c:f>
              <c:strCache>
                <c:ptCount val="5"/>
                <c:pt idx="0">
                  <c:v>Jóvenes en Acción</c:v>
                </c:pt>
                <c:pt idx="1">
                  <c:v>Colombia Mayor</c:v>
                </c:pt>
                <c:pt idx="2">
                  <c:v>Compensación de IVA</c:v>
                </c:pt>
                <c:pt idx="3">
                  <c:v>Familias en Acción</c:v>
                </c:pt>
                <c:pt idx="4">
                  <c:v>Ingreso Solidario</c:v>
                </c:pt>
              </c:strCache>
            </c:strRef>
          </c:cat>
          <c:val>
            <c:numRef>
              <c:f>[cuadrosdps2.xlsx]Sheet1!$F$2:$F$6</c:f>
              <c:numCache>
                <c:formatCode>General</c:formatCode>
                <c:ptCount val="5"/>
                <c:pt idx="0">
                  <c:v>0.5</c:v>
                </c:pt>
                <c:pt idx="1">
                  <c:v>1.7</c:v>
                </c:pt>
                <c:pt idx="2">
                  <c:v>2</c:v>
                </c:pt>
                <c:pt idx="3">
                  <c:v>2.6</c:v>
                </c:pt>
                <c:pt idx="4">
                  <c:v>3.4</c:v>
                </c:pt>
              </c:numCache>
            </c:numRef>
          </c:val>
        </c:ser>
        <c:dLbls>
          <c:showLegendKey val="false"/>
          <c:showVal val="true"/>
          <c:showCatName val="false"/>
          <c:showSerName val="false"/>
          <c:showPercent val="false"/>
          <c:showBubbleSize val="false"/>
        </c:dLbls>
        <c:gapWidth val="219"/>
        <c:overlap val="-27"/>
        <c:axId val="145086235"/>
        <c:axId val="604535893"/>
      </c:barChart>
      <c:catAx>
        <c:axId val="145086235"/>
        <c:scaling>
          <c:orientation val="minMax"/>
        </c:scaling>
        <c:delete val="false"/>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true"/>
          <a:lstStyle/>
          <a:p>
            <a:pPr>
              <a:defRPr lang="en-US" sz="1400" b="1" i="0" u="none" strike="noStrike" kern="1200" baseline="0">
                <a:solidFill>
                  <a:schemeClr val="tx1"/>
                </a:solidFill>
                <a:latin typeface="+mn-lt"/>
                <a:ea typeface="+mn-ea"/>
                <a:cs typeface="+mn-cs"/>
              </a:defRPr>
            </a:pPr>
          </a:p>
        </c:txPr>
        <c:crossAx val="604535893"/>
        <c:crosses val="autoZero"/>
        <c:auto val="true"/>
        <c:lblAlgn val="ctr"/>
        <c:lblOffset val="100"/>
        <c:noMultiLvlLbl val="false"/>
      </c:catAx>
      <c:valAx>
        <c:axId val="604535893"/>
        <c:scaling>
          <c:orientation val="minMax"/>
        </c:scaling>
        <c:delete val="true"/>
        <c:axPos val="l"/>
        <c:numFmt formatCode="General" sourceLinked="true"/>
        <c:majorTickMark val="none"/>
        <c:minorTickMark val="none"/>
        <c:tickLblPos val="nextTo"/>
        <c:txPr>
          <a:bodyPr rot="-60000000" spcFirstLastPara="0" vertOverflow="ellipsis" vert="horz" wrap="square" anchor="ctr" anchorCtr="true"/>
          <a:lstStyle/>
          <a:p>
            <a:pPr>
              <a:defRPr lang="en-US" sz="900" b="1" i="0" u="none" strike="noStrike" kern="1200" baseline="0">
                <a:solidFill>
                  <a:schemeClr val="tx1"/>
                </a:solidFill>
                <a:latin typeface="+mn-lt"/>
                <a:ea typeface="+mn-ea"/>
                <a:cs typeface="+mn-cs"/>
              </a:defRPr>
            </a:pPr>
          </a:p>
        </c:txPr>
        <c:crossAx val="145086235"/>
        <c:crosses val="autoZero"/>
        <c:crossBetween val="between"/>
      </c:valAx>
      <c:spPr>
        <a:noFill/>
        <a:ln>
          <a:noFill/>
        </a:ln>
        <a:effectLst/>
      </c:spPr>
    </c:plotArea>
    <c:legend>
      <c:legendPos val="b"/>
      <c:legendEntry>
        <c:idx val="0"/>
        <c:txPr>
          <a:bodyPr rot="0" spcFirstLastPara="0" vertOverflow="ellipsis" vert="horz" wrap="square" anchor="ctr" anchorCtr="true"/>
          <a:lstStyle/>
          <a:p>
            <a:pPr>
              <a:defRPr lang="en-US" sz="2400" b="1" i="0" u="none" strike="noStrike" kern="1200" baseline="0">
                <a:solidFill>
                  <a:schemeClr val="tx1"/>
                </a:solidFill>
                <a:latin typeface="+mn-lt"/>
                <a:ea typeface="+mn-ea"/>
                <a:cs typeface="+mn-cs"/>
              </a:defRPr>
            </a:pPr>
          </a:p>
        </c:txPr>
      </c:legendEntry>
      <c:legendEntry>
        <c:idx val="1"/>
        <c:txPr>
          <a:bodyPr rot="0" spcFirstLastPara="0" vertOverflow="ellipsis" vert="horz" wrap="square" anchor="ctr" anchorCtr="true"/>
          <a:lstStyle/>
          <a:p>
            <a:pPr>
              <a:defRPr lang="en-US" sz="2400" b="1" i="0" u="none" strike="noStrike" kern="1200" baseline="0">
                <a:solidFill>
                  <a:schemeClr val="tx1"/>
                </a:solidFill>
                <a:latin typeface="+mn-lt"/>
                <a:ea typeface="+mn-ea"/>
                <a:cs typeface="+mn-cs"/>
              </a:defRPr>
            </a:pPr>
          </a:p>
        </c:txPr>
      </c:legendEntry>
      <c:legendEntry>
        <c:idx val="2"/>
        <c:txPr>
          <a:bodyPr rot="0" spcFirstLastPara="0" vertOverflow="ellipsis" vert="horz" wrap="square" anchor="ctr" anchorCtr="true"/>
          <a:lstStyle/>
          <a:p>
            <a:pPr>
              <a:defRPr lang="en-US" sz="2400" b="1" i="0" u="none" strike="noStrike" kern="1200" baseline="0">
                <a:solidFill>
                  <a:schemeClr val="tx1"/>
                </a:solidFill>
                <a:latin typeface="+mn-lt"/>
                <a:ea typeface="+mn-ea"/>
                <a:cs typeface="+mn-cs"/>
              </a:defRPr>
            </a:pPr>
          </a:p>
        </c:txPr>
      </c:legendEntry>
      <c:legendEntry>
        <c:idx val="3"/>
        <c:txPr>
          <a:bodyPr rot="0" spcFirstLastPara="0" vertOverflow="ellipsis" vert="horz" wrap="square" anchor="ctr" anchorCtr="true"/>
          <a:lstStyle/>
          <a:p>
            <a:pPr>
              <a:defRPr lang="en-US" sz="2400" b="1" i="0" u="none" strike="noStrike" kern="1200" baseline="0">
                <a:solidFill>
                  <a:schemeClr val="tx1"/>
                </a:solidFill>
                <a:latin typeface="+mn-lt"/>
                <a:ea typeface="+mn-ea"/>
                <a:cs typeface="+mn-cs"/>
              </a:defRPr>
            </a:pPr>
          </a:p>
        </c:txPr>
      </c:legendEntry>
      <c:legendEntry>
        <c:idx val="4"/>
        <c:txPr>
          <a:bodyPr rot="0" spcFirstLastPara="0" vertOverflow="ellipsis" vert="horz" wrap="square" anchor="ctr" anchorCtr="true"/>
          <a:lstStyle/>
          <a:p>
            <a:pPr>
              <a:defRPr lang="en-US" sz="2400" b="1" i="0" u="none" strike="noStrike" kern="1200" baseline="0">
                <a:solidFill>
                  <a:schemeClr val="tx1"/>
                </a:solidFill>
                <a:latin typeface="+mn-lt"/>
                <a:ea typeface="+mn-ea"/>
                <a:cs typeface="+mn-cs"/>
              </a:defRPr>
            </a:pPr>
          </a:p>
        </c:txPr>
      </c:legendEntry>
      <c:layout/>
      <c:overlay val="false"/>
      <c:spPr>
        <a:noFill/>
        <a:ln>
          <a:noFill/>
        </a:ln>
        <a:effectLst/>
      </c:spPr>
      <c:txPr>
        <a:bodyPr rot="0" spcFirstLastPara="0" vertOverflow="ellipsis" vert="horz" wrap="square" anchor="ctr" anchorCtr="true"/>
        <a:lstStyle/>
        <a:p>
          <a:pPr>
            <a:defRPr lang="en-US" sz="2400" b="1" i="0" u="none" strike="noStrike" kern="1200" baseline="0">
              <a:solidFill>
                <a:schemeClr val="tx1"/>
              </a:solidFill>
              <a:latin typeface="+mn-lt"/>
              <a:ea typeface="+mn-ea"/>
              <a:cs typeface="+mn-cs"/>
            </a:defRPr>
          </a:pPr>
        </a:p>
      </c:txPr>
    </c:legend>
    <c:plotVisOnly val="true"/>
    <c:dispBlanksAs val="gap"/>
    <c:showDLblsOverMax val="false"/>
  </c:chart>
  <c:spPr>
    <a:noFill/>
    <a:ln w="9525" cap="flat" cmpd="sng" algn="ctr">
      <a:noFill/>
      <a:round/>
    </a:ln>
    <a:effectLst/>
  </c:spPr>
  <c:txPr>
    <a:bodyPr/>
    <a:lstStyle/>
    <a:p>
      <a:pPr>
        <a:defRPr lang="en-US" b="1">
          <a:solidFill>
            <a:schemeClr val="tx1"/>
          </a:solidFill>
        </a:defRPr>
      </a:pPr>
    </a:p>
  </c:txPr>
  <c:externalData r:id="rId1">
    <c:autoUpdate val="false"/>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false"/>
  <c:lang val="zh-CN"/>
  <c:roundedCorners val="false"/>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0" vertOverflow="ellipsis" vert="horz" wrap="square" anchor="ctr" anchorCtr="true"/>
          <a:lstStyle/>
          <a:p>
            <a:pPr defTabSz="914400">
              <a:defRPr lang="en-US" sz="2500" b="1" i="0" u="none" strike="noStrike" kern="1200" spc="0" baseline="0">
                <a:solidFill>
                  <a:schemeClr val="tx1"/>
                </a:solidFill>
                <a:latin typeface="+mn-lt"/>
                <a:ea typeface="+mn-ea"/>
                <a:cs typeface="+mn-cs"/>
              </a:defRPr>
            </a:pPr>
            <a:r>
              <a:rPr lang="es-ES_tradnl" altLang="en-US" sz="2500" b="1">
                <a:solidFill>
                  <a:schemeClr val="tx1"/>
                </a:solidFill>
              </a:rPr>
              <a:t>Inversión en TM</a:t>
            </a:r>
            <a:endParaRPr lang="es-ES_tradnl" altLang="en-US" sz="2500" b="1">
              <a:solidFill>
                <a:schemeClr val="tx1"/>
              </a:solidFill>
            </a:endParaRPr>
          </a:p>
          <a:p>
            <a:pPr defTabSz="914400">
              <a:defRPr lang="en-US" sz="2500" b="1" i="0" u="none" strike="noStrike" kern="1200" spc="0" baseline="0">
                <a:solidFill>
                  <a:schemeClr val="tx1"/>
                </a:solidFill>
                <a:latin typeface="+mn-lt"/>
                <a:ea typeface="+mn-ea"/>
                <a:cs typeface="+mn-cs"/>
              </a:defRPr>
            </a:pPr>
            <a:r>
              <a:rPr lang="es-ES_tradnl" altLang="en-US" sz="2500" b="1">
                <a:solidFill>
                  <a:schemeClr val="tx1"/>
                </a:solidFill>
              </a:rPr>
              <a:t>(Billones de pesos corrientes)</a:t>
            </a:r>
            <a:endParaRPr lang="es-ES_tradnl" altLang="en-US" sz="2500" b="1">
              <a:solidFill>
                <a:schemeClr val="tx1"/>
              </a:solidFill>
            </a:endParaRPr>
          </a:p>
        </c:rich>
      </c:tx>
      <c:layout/>
      <c:overlay val="false"/>
      <c:spPr>
        <a:noFill/>
        <a:ln>
          <a:noFill/>
        </a:ln>
        <a:effectLst/>
      </c:spPr>
    </c:title>
    <c:autoTitleDeleted val="false"/>
    <c:plotArea>
      <c:layout>
        <c:manualLayout>
          <c:layoutTarget val="inner"/>
          <c:xMode val="edge"/>
          <c:yMode val="edge"/>
          <c:x val="0.0147480540761983"/>
          <c:y val="0.150220309457936"/>
          <c:w val="0.963949201147071"/>
          <c:h val="0.566328517266113"/>
        </c:manualLayout>
      </c:layout>
      <c:barChart>
        <c:barDir val="col"/>
        <c:grouping val="stacked"/>
        <c:varyColors val="false"/>
        <c:ser>
          <c:idx val="0"/>
          <c:order val="0"/>
          <c:tx>
            <c:strRef>
              <c:f>[cuadrosdps2.xlsx]Sheet1!$A$9</c:f>
              <c:strCache>
                <c:ptCount val="1"/>
                <c:pt idx="0">
                  <c:v>Familias y Jóvenes en Acción</c:v>
                </c:pt>
              </c:strCache>
            </c:strRef>
          </c:tx>
          <c:spPr>
            <a:solidFill>
              <a:schemeClr val="accent4">
                <a:shade val="53333"/>
              </a:schemeClr>
            </a:solidFill>
            <a:ln>
              <a:noFill/>
            </a:ln>
            <a:effectLst/>
          </c:spPr>
          <c:invertIfNegative val="false"/>
          <c:dLbls>
            <c:spPr>
              <a:noFill/>
              <a:ln>
                <a:noFill/>
              </a:ln>
              <a:effectLst/>
            </c:spPr>
            <c:txPr>
              <a:bodyPr rot="0" spcFirstLastPara="0" vertOverflow="ellipsis" vert="horz" wrap="square" lIns="38100" tIns="19050" rIns="38100" bIns="19050" anchor="ctr" anchorCtr="true"/>
              <a:lstStyle/>
              <a:p>
                <a:pPr>
                  <a:defRPr lang="en-US" sz="1800" b="1" i="0" u="none" strike="noStrike" kern="1200" baseline="0">
                    <a:solidFill>
                      <a:schemeClr val="tx1"/>
                    </a:solidFill>
                    <a:latin typeface="+mn-lt"/>
                    <a:ea typeface="+mn-ea"/>
                    <a:cs typeface="+mn-cs"/>
                  </a:defRPr>
                </a:pPr>
              </a:p>
            </c:txPr>
            <c:dLblPos val="ctr"/>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numRef>
              <c:f>[cuadrosdps2.xlsx]Sheet1!$B$8:$F$8</c:f>
              <c:numCache>
                <c:formatCode>General</c:formatCode>
                <c:ptCount val="5"/>
                <c:pt idx="0">
                  <c:v>2018</c:v>
                </c:pt>
                <c:pt idx="1">
                  <c:v>2019</c:v>
                </c:pt>
                <c:pt idx="2">
                  <c:v>2020</c:v>
                </c:pt>
                <c:pt idx="3">
                  <c:v>2021</c:v>
                </c:pt>
                <c:pt idx="4">
                  <c:v>2022</c:v>
                </c:pt>
              </c:numCache>
            </c:numRef>
          </c:cat>
          <c:val>
            <c:numRef>
              <c:f>[cuadrosdps2.xlsx]Sheet1!$B$9:$F$9</c:f>
              <c:numCache>
                <c:formatCode>General</c:formatCode>
                <c:ptCount val="5"/>
                <c:pt idx="0">
                  <c:v>2.2</c:v>
                </c:pt>
                <c:pt idx="1">
                  <c:v>2.1</c:v>
                </c:pt>
                <c:pt idx="2">
                  <c:v>4.7</c:v>
                </c:pt>
                <c:pt idx="3">
                  <c:v>2.5</c:v>
                </c:pt>
                <c:pt idx="4">
                  <c:v>2.2</c:v>
                </c:pt>
              </c:numCache>
            </c:numRef>
          </c:val>
        </c:ser>
        <c:ser>
          <c:idx val="1"/>
          <c:order val="1"/>
          <c:tx>
            <c:strRef>
              <c:f>[cuadrosdps2.xlsx]Sheet1!$A$10</c:f>
              <c:strCache>
                <c:ptCount val="1"/>
                <c:pt idx="0">
                  <c:v>(Colombia Mayor)</c:v>
                </c:pt>
              </c:strCache>
            </c:strRef>
          </c:tx>
          <c:spPr>
            <a:solidFill>
              <a:schemeClr val="accent4">
                <a:shade val="76667"/>
              </a:schemeClr>
            </a:solidFill>
            <a:ln>
              <a:noFill/>
            </a:ln>
            <a:effectLst/>
          </c:spPr>
          <c:invertIfNegative val="false"/>
          <c:dLbls>
            <c:spPr>
              <a:noFill/>
              <a:ln>
                <a:noFill/>
              </a:ln>
              <a:effectLst/>
            </c:spPr>
            <c:txPr>
              <a:bodyPr rot="0" spcFirstLastPara="0" vertOverflow="ellipsis" vert="horz" wrap="square" lIns="38100" tIns="19050" rIns="38100" bIns="19050" anchor="ctr" anchorCtr="true"/>
              <a:lstStyle/>
              <a:p>
                <a:pPr>
                  <a:defRPr lang="en-US" sz="1800" b="1" i="0" u="none" strike="noStrike" kern="1200" baseline="0">
                    <a:solidFill>
                      <a:schemeClr val="tx1"/>
                    </a:solidFill>
                    <a:latin typeface="+mn-lt"/>
                    <a:ea typeface="+mn-ea"/>
                    <a:cs typeface="+mn-cs"/>
                  </a:defRPr>
                </a:pPr>
              </a:p>
            </c:txPr>
            <c:dLblPos val="ctr"/>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numRef>
              <c:f>[cuadrosdps2.xlsx]Sheet1!$B$8:$F$8</c:f>
              <c:numCache>
                <c:formatCode>General</c:formatCode>
                <c:ptCount val="5"/>
                <c:pt idx="0">
                  <c:v>2018</c:v>
                </c:pt>
                <c:pt idx="1">
                  <c:v>2019</c:v>
                </c:pt>
                <c:pt idx="2">
                  <c:v>2020</c:v>
                </c:pt>
                <c:pt idx="3">
                  <c:v>2021</c:v>
                </c:pt>
                <c:pt idx="4">
                  <c:v>2022</c:v>
                </c:pt>
              </c:numCache>
            </c:numRef>
          </c:cat>
          <c:val>
            <c:numRef>
              <c:f>[cuadrosdps2.xlsx]Sheet1!$B$10:$F$10</c:f>
              <c:numCache>
                <c:formatCode>General</c:formatCode>
                <c:ptCount val="5"/>
                <c:pt idx="0">
                  <c:v>1.2</c:v>
                </c:pt>
                <c:pt idx="1">
                  <c:v>1.3</c:v>
                </c:pt>
                <c:pt idx="2">
                  <c:v>2.9</c:v>
                </c:pt>
                <c:pt idx="3">
                  <c:v>2.6</c:v>
                </c:pt>
                <c:pt idx="4">
                  <c:v>1.4</c:v>
                </c:pt>
              </c:numCache>
            </c:numRef>
          </c:val>
        </c:ser>
        <c:ser>
          <c:idx val="2"/>
          <c:order val="2"/>
          <c:tx>
            <c:strRef>
              <c:f>[cuadrosdps2.xlsx]Sheet1!$A$11</c:f>
              <c:strCache>
                <c:ptCount val="1"/>
                <c:pt idx="0">
                  <c:v>Compensación de IVA</c:v>
                </c:pt>
              </c:strCache>
            </c:strRef>
          </c:tx>
          <c:spPr>
            <a:solidFill>
              <a:schemeClr val="accent4"/>
            </a:solidFill>
            <a:ln>
              <a:noFill/>
            </a:ln>
            <a:effectLst/>
          </c:spPr>
          <c:invertIfNegative val="false"/>
          <c:dLbls>
            <c:spPr>
              <a:noFill/>
              <a:ln>
                <a:noFill/>
              </a:ln>
              <a:effectLst/>
            </c:spPr>
            <c:txPr>
              <a:bodyPr rot="0" spcFirstLastPara="0" vertOverflow="ellipsis" vert="horz" wrap="square" lIns="38100" tIns="19050" rIns="38100" bIns="19050" anchor="ctr" anchorCtr="true"/>
              <a:lstStyle/>
              <a:p>
                <a:pPr>
                  <a:defRPr lang="en-US" sz="1800" b="1" i="0" u="none" strike="noStrike" kern="1200" baseline="0">
                    <a:solidFill>
                      <a:schemeClr val="tx1"/>
                    </a:solidFill>
                    <a:latin typeface="+mn-lt"/>
                    <a:ea typeface="+mn-ea"/>
                    <a:cs typeface="+mn-cs"/>
                  </a:defRPr>
                </a:pPr>
              </a:p>
            </c:txPr>
            <c:dLblPos val="ctr"/>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numRef>
              <c:f>[cuadrosdps2.xlsx]Sheet1!$B$8:$F$8</c:f>
              <c:numCache>
                <c:formatCode>General</c:formatCode>
                <c:ptCount val="5"/>
                <c:pt idx="0">
                  <c:v>2018</c:v>
                </c:pt>
                <c:pt idx="1">
                  <c:v>2019</c:v>
                </c:pt>
                <c:pt idx="2">
                  <c:v>2020</c:v>
                </c:pt>
                <c:pt idx="3">
                  <c:v>2021</c:v>
                </c:pt>
                <c:pt idx="4">
                  <c:v>2022</c:v>
                </c:pt>
              </c:numCache>
            </c:numRef>
          </c:cat>
          <c:val>
            <c:numRef>
              <c:f>[cuadrosdps2.xlsx]Sheet1!$B$11:$F$11</c:f>
              <c:numCache>
                <c:formatCode>General</c:formatCode>
                <c:ptCount val="5"/>
                <c:pt idx="0">
                  <c:v>0</c:v>
                </c:pt>
                <c:pt idx="1">
                  <c:v>0</c:v>
                </c:pt>
                <c:pt idx="2">
                  <c:v>0.4</c:v>
                </c:pt>
                <c:pt idx="3">
                  <c:v>1</c:v>
                </c:pt>
                <c:pt idx="4">
                  <c:v>0.8</c:v>
                </c:pt>
              </c:numCache>
            </c:numRef>
          </c:val>
        </c:ser>
        <c:ser>
          <c:idx val="3"/>
          <c:order val="3"/>
          <c:tx>
            <c:strRef>
              <c:f>[cuadrosdps2.xlsx]Sheet1!$A$12</c:f>
              <c:strCache>
                <c:ptCount val="1"/>
                <c:pt idx="0">
                  <c:v>(Ingreso Solidario)</c:v>
                </c:pt>
              </c:strCache>
            </c:strRef>
          </c:tx>
          <c:spPr>
            <a:solidFill>
              <a:schemeClr val="accent4">
                <a:tint val="76667"/>
              </a:schemeClr>
            </a:solidFill>
            <a:ln>
              <a:noFill/>
            </a:ln>
            <a:effectLst/>
          </c:spPr>
          <c:invertIfNegative val="false"/>
          <c:dLbls>
            <c:spPr>
              <a:noFill/>
              <a:ln>
                <a:noFill/>
              </a:ln>
              <a:effectLst/>
            </c:spPr>
            <c:txPr>
              <a:bodyPr rot="0" spcFirstLastPara="0" vertOverflow="ellipsis" vert="horz" wrap="square" lIns="38100" tIns="19050" rIns="38100" bIns="19050" anchor="ctr" anchorCtr="true"/>
              <a:lstStyle/>
              <a:p>
                <a:pPr>
                  <a:defRPr lang="en-US" sz="1800" b="1" i="0" u="none" strike="noStrike" kern="1200" baseline="0">
                    <a:solidFill>
                      <a:schemeClr val="tx1"/>
                    </a:solidFill>
                    <a:latin typeface="+mn-lt"/>
                    <a:ea typeface="+mn-ea"/>
                    <a:cs typeface="+mn-cs"/>
                  </a:defRPr>
                </a:pPr>
              </a:p>
            </c:txPr>
            <c:dLblPos val="ctr"/>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numRef>
              <c:f>[cuadrosdps2.xlsx]Sheet1!$B$8:$F$8</c:f>
              <c:numCache>
                <c:formatCode>General</c:formatCode>
                <c:ptCount val="5"/>
                <c:pt idx="0">
                  <c:v>2018</c:v>
                </c:pt>
                <c:pt idx="1">
                  <c:v>2019</c:v>
                </c:pt>
                <c:pt idx="2">
                  <c:v>2020</c:v>
                </c:pt>
                <c:pt idx="3">
                  <c:v>2021</c:v>
                </c:pt>
                <c:pt idx="4">
                  <c:v>2022</c:v>
                </c:pt>
              </c:numCache>
            </c:numRef>
          </c:cat>
          <c:val>
            <c:numRef>
              <c:f>[cuadrosdps2.xlsx]Sheet1!$B$12:$F$12</c:f>
              <c:numCache>
                <c:formatCode>General</c:formatCode>
                <c:ptCount val="5"/>
                <c:pt idx="0">
                  <c:v>0</c:v>
                </c:pt>
                <c:pt idx="1">
                  <c:v>0</c:v>
                </c:pt>
                <c:pt idx="2">
                  <c:v>4.4</c:v>
                </c:pt>
                <c:pt idx="3">
                  <c:v>7</c:v>
                </c:pt>
                <c:pt idx="4">
                  <c:v>7.2</c:v>
                </c:pt>
              </c:numCache>
            </c:numRef>
          </c:val>
        </c:ser>
        <c:dLbls>
          <c:showLegendKey val="false"/>
          <c:showVal val="true"/>
          <c:showCatName val="false"/>
          <c:showSerName val="false"/>
          <c:showPercent val="false"/>
          <c:showBubbleSize val="false"/>
        </c:dLbls>
        <c:gapWidth val="219"/>
        <c:overlap val="100"/>
        <c:axId val="933489912"/>
        <c:axId val="586574095"/>
      </c:barChart>
      <c:lineChart>
        <c:grouping val="stacked"/>
        <c:varyColors val="false"/>
        <c:ser>
          <c:idx val="4"/>
          <c:order val="4"/>
          <c:tx>
            <c:strRef>
              <c:f>[cuadrosdps2.xlsx]Sheet1!$A$13</c:f>
              <c:strCache>
                <c:ptCount val="1"/>
                <c:pt idx="0">
                  <c:v>Total</c:v>
                </c:pt>
              </c:strCache>
            </c:strRef>
          </c:tx>
          <c:spPr>
            <a:ln w="28575" cap="rnd">
              <a:solidFill>
                <a:schemeClr val="accent4">
                  <a:tint val="53333"/>
                </a:schemeClr>
              </a:solidFill>
              <a:round/>
            </a:ln>
            <a:effectLst/>
          </c:spPr>
          <c:marker>
            <c:symbol val="circle"/>
            <c:size val="5"/>
            <c:spPr>
              <a:solidFill>
                <a:schemeClr val="accent4">
                  <a:tint val="53333"/>
                </a:schemeClr>
              </a:solidFill>
              <a:ln w="9525">
                <a:solidFill>
                  <a:schemeClr val="accent4">
                    <a:tint val="53333"/>
                  </a:schemeClr>
                </a:solidFill>
              </a:ln>
              <a:effectLst/>
            </c:spPr>
          </c:marker>
          <c:dLbls>
            <c:spPr>
              <a:noFill/>
              <a:ln>
                <a:noFill/>
              </a:ln>
              <a:effectLst/>
            </c:spPr>
            <c:txPr>
              <a:bodyPr rot="0" spcFirstLastPara="0" vertOverflow="ellipsis" vert="horz" wrap="square" lIns="38100" tIns="19050" rIns="38100" bIns="19050" anchor="ctr" anchorCtr="true"/>
              <a:lstStyle/>
              <a:p>
                <a:pPr>
                  <a:defRPr lang="en-US" sz="1800" b="1" i="0" u="none" strike="noStrike" kern="1200" baseline="0">
                    <a:solidFill>
                      <a:schemeClr val="tx1"/>
                    </a:solidFill>
                    <a:latin typeface="+mn-lt"/>
                    <a:ea typeface="+mn-ea"/>
                    <a:cs typeface="+mn-cs"/>
                  </a:defRPr>
                </a:pPr>
              </a:p>
            </c:txPr>
            <c:dLblPos val="t"/>
            <c:showLegendKey val="false"/>
            <c:showVal val="true"/>
            <c:showCatName val="false"/>
            <c:showSerName val="false"/>
            <c:showPercent val="false"/>
            <c:showBubbleSize val="false"/>
            <c:showLeaderLines val="false"/>
            <c:extLst>
              <c:ext xmlns:c15="http://schemas.microsoft.com/office/drawing/2012/chart" uri="{CE6537A1-D6FC-4f65-9D91-7224C49458BB}">
                <c15:layout/>
                <c15:showLeaderLines val="true"/>
                <c15:leaderLines>
                  <c:spPr>
                    <a:ln w="9525" cap="flat" cmpd="sng" algn="ctr">
                      <a:solidFill>
                        <a:schemeClr val="tx1">
                          <a:lumMod val="35000"/>
                          <a:lumOff val="65000"/>
                        </a:schemeClr>
                      </a:solidFill>
                      <a:round/>
                    </a:ln>
                    <a:effectLst/>
                  </c:spPr>
                </c15:leaderLines>
              </c:ext>
            </c:extLst>
          </c:dLbls>
          <c:cat>
            <c:numRef>
              <c:f>[cuadrosdps2.xlsx]Sheet1!$B$8:$F$8</c:f>
              <c:numCache>
                <c:formatCode>General</c:formatCode>
                <c:ptCount val="5"/>
                <c:pt idx="0">
                  <c:v>2018</c:v>
                </c:pt>
                <c:pt idx="1">
                  <c:v>2019</c:v>
                </c:pt>
                <c:pt idx="2">
                  <c:v>2020</c:v>
                </c:pt>
                <c:pt idx="3">
                  <c:v>2021</c:v>
                </c:pt>
                <c:pt idx="4">
                  <c:v>2022</c:v>
                </c:pt>
              </c:numCache>
            </c:numRef>
          </c:cat>
          <c:val>
            <c:numRef>
              <c:f>[cuadrosdps2.xlsx]Sheet1!$B$13:$F$13</c:f>
              <c:numCache>
                <c:formatCode>General</c:formatCode>
                <c:ptCount val="5"/>
                <c:pt idx="0">
                  <c:v>3.4</c:v>
                </c:pt>
                <c:pt idx="1">
                  <c:v>3.4</c:v>
                </c:pt>
                <c:pt idx="2">
                  <c:v>12.4</c:v>
                </c:pt>
                <c:pt idx="3">
                  <c:v>13.1</c:v>
                </c:pt>
                <c:pt idx="4">
                  <c:v>11.9</c:v>
                </c:pt>
              </c:numCache>
            </c:numRef>
          </c:val>
          <c:smooth val="true"/>
        </c:ser>
        <c:dLbls>
          <c:showLegendKey val="false"/>
          <c:showVal val="true"/>
          <c:showCatName val="false"/>
          <c:showSerName val="false"/>
          <c:showPercent val="false"/>
          <c:showBubbleSize val="false"/>
        </c:dLbls>
        <c:marker val="true"/>
        <c:smooth val="true"/>
        <c:axId val="933489912"/>
        <c:axId val="586574095"/>
      </c:lineChart>
      <c:catAx>
        <c:axId val="933489912"/>
        <c:scaling>
          <c:orientation val="minMax"/>
        </c:scaling>
        <c:delete val="false"/>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true"/>
          <a:lstStyle/>
          <a:p>
            <a:pPr>
              <a:defRPr lang="en-US" sz="1800" b="1" i="0" u="none" strike="noStrike" kern="1200" baseline="0">
                <a:solidFill>
                  <a:schemeClr val="tx1"/>
                </a:solidFill>
                <a:latin typeface="+mn-lt"/>
                <a:ea typeface="+mn-ea"/>
                <a:cs typeface="+mn-cs"/>
              </a:defRPr>
            </a:pPr>
          </a:p>
        </c:txPr>
        <c:crossAx val="586574095"/>
        <c:crosses val="autoZero"/>
        <c:auto val="true"/>
        <c:lblAlgn val="ctr"/>
        <c:lblOffset val="100"/>
        <c:noMultiLvlLbl val="false"/>
      </c:catAx>
      <c:valAx>
        <c:axId val="586574095"/>
        <c:scaling>
          <c:orientation val="minMax"/>
        </c:scaling>
        <c:delete val="true"/>
        <c:axPos val="l"/>
        <c:numFmt formatCode="General" sourceLinked="true"/>
        <c:majorTickMark val="none"/>
        <c:minorTickMark val="none"/>
        <c:tickLblPos val="nextTo"/>
        <c:txPr>
          <a:bodyPr rot="-60000000" spcFirstLastPara="0" vertOverflow="ellipsis" vert="horz" wrap="square" anchor="ctr" anchorCtr="true"/>
          <a:lstStyle/>
          <a:p>
            <a:pPr>
              <a:defRPr lang="en-US" sz="1800" b="1" i="0" u="none" strike="noStrike" kern="1200" baseline="0">
                <a:solidFill>
                  <a:schemeClr val="tx1"/>
                </a:solidFill>
                <a:latin typeface="+mn-lt"/>
                <a:ea typeface="+mn-ea"/>
                <a:cs typeface="+mn-cs"/>
              </a:defRPr>
            </a:pPr>
          </a:p>
        </c:txPr>
        <c:crossAx val="933489912"/>
        <c:crosses val="autoZero"/>
        <c:crossBetween val="between"/>
      </c:valAx>
      <c:spPr>
        <a:noFill/>
        <a:ln>
          <a:noFill/>
        </a:ln>
        <a:effectLst/>
      </c:spPr>
    </c:plotArea>
    <c:legend>
      <c:legendPos val="b"/>
      <c:legendEntry>
        <c:idx val="0"/>
        <c:txPr>
          <a:bodyPr rot="0" spcFirstLastPara="0" vertOverflow="ellipsis" vert="horz" wrap="square" anchor="ctr" anchorCtr="true"/>
          <a:lstStyle/>
          <a:p>
            <a:pPr>
              <a:defRPr lang="en-US" sz="1400" b="1" i="0" u="none" strike="noStrike" kern="1200" baseline="0">
                <a:solidFill>
                  <a:schemeClr val="tx1"/>
                </a:solidFill>
                <a:latin typeface="+mn-lt"/>
                <a:ea typeface="+mn-ea"/>
                <a:cs typeface="+mn-cs"/>
              </a:defRPr>
            </a:pPr>
          </a:p>
        </c:txPr>
      </c:legendEntry>
      <c:legendEntry>
        <c:idx val="1"/>
        <c:txPr>
          <a:bodyPr rot="0" spcFirstLastPara="0" vertOverflow="ellipsis" vert="horz" wrap="square" anchor="ctr" anchorCtr="true"/>
          <a:lstStyle/>
          <a:p>
            <a:pPr>
              <a:defRPr lang="en-US" sz="1400" b="1" i="0" u="none" strike="noStrike" kern="1200" baseline="0">
                <a:solidFill>
                  <a:schemeClr val="tx1"/>
                </a:solidFill>
                <a:latin typeface="+mn-lt"/>
                <a:ea typeface="+mn-ea"/>
                <a:cs typeface="+mn-cs"/>
              </a:defRPr>
            </a:pPr>
          </a:p>
        </c:txPr>
      </c:legendEntry>
      <c:legendEntry>
        <c:idx val="2"/>
        <c:txPr>
          <a:bodyPr rot="0" spcFirstLastPara="0" vertOverflow="ellipsis" vert="horz" wrap="square" anchor="ctr" anchorCtr="true"/>
          <a:lstStyle/>
          <a:p>
            <a:pPr>
              <a:defRPr lang="en-US" sz="1400" b="1" i="0" u="none" strike="noStrike" kern="1200" baseline="0">
                <a:solidFill>
                  <a:schemeClr val="tx1"/>
                </a:solidFill>
                <a:latin typeface="+mn-lt"/>
                <a:ea typeface="+mn-ea"/>
                <a:cs typeface="+mn-cs"/>
              </a:defRPr>
            </a:pPr>
          </a:p>
        </c:txPr>
      </c:legendEntry>
      <c:legendEntry>
        <c:idx val="3"/>
        <c:txPr>
          <a:bodyPr rot="0" spcFirstLastPara="0" vertOverflow="ellipsis" vert="horz" wrap="square" anchor="ctr" anchorCtr="true"/>
          <a:lstStyle/>
          <a:p>
            <a:pPr>
              <a:defRPr lang="en-US" sz="1400" b="1" i="0" u="none" strike="noStrike" kern="1200" baseline="0">
                <a:solidFill>
                  <a:schemeClr val="tx1"/>
                </a:solidFill>
                <a:latin typeface="+mn-lt"/>
                <a:ea typeface="+mn-ea"/>
                <a:cs typeface="+mn-cs"/>
              </a:defRPr>
            </a:pPr>
          </a:p>
        </c:txPr>
      </c:legendEntry>
      <c:legendEntry>
        <c:idx val="4"/>
        <c:txPr>
          <a:bodyPr rot="0" spcFirstLastPara="0" vertOverflow="ellipsis" vert="horz" wrap="square" anchor="ctr" anchorCtr="true"/>
          <a:lstStyle/>
          <a:p>
            <a:pPr>
              <a:defRPr lang="en-US" sz="1400" b="1" i="0" u="none" strike="noStrike" kern="1200" baseline="0">
                <a:solidFill>
                  <a:schemeClr val="tx1"/>
                </a:solidFill>
                <a:latin typeface="+mn-lt"/>
                <a:ea typeface="+mn-ea"/>
                <a:cs typeface="+mn-cs"/>
              </a:defRPr>
            </a:pPr>
          </a:p>
        </c:txPr>
      </c:legendEntry>
      <c:layout>
        <c:manualLayout>
          <c:xMode val="edge"/>
          <c:yMode val="edge"/>
          <c:x val="0.0744776973557849"/>
          <c:y val="0.856301055357823"/>
          <c:w val="0.898402586915491"/>
          <c:h val="0.125475983124958"/>
        </c:manualLayout>
      </c:layout>
      <c:overlay val="false"/>
      <c:spPr>
        <a:noFill/>
        <a:ln>
          <a:noFill/>
        </a:ln>
        <a:effectLst/>
      </c:spPr>
      <c:txPr>
        <a:bodyPr rot="0" spcFirstLastPara="0" vertOverflow="ellipsis" vert="horz" wrap="square" anchor="ctr" anchorCtr="true"/>
        <a:lstStyle/>
        <a:p>
          <a:pPr>
            <a:defRPr lang="en-US" sz="1400" b="1" i="0" u="none" strike="noStrike" kern="1200" baseline="0">
              <a:solidFill>
                <a:schemeClr val="tx1"/>
              </a:solidFill>
              <a:latin typeface="+mn-lt"/>
              <a:ea typeface="+mn-ea"/>
              <a:cs typeface="+mn-cs"/>
            </a:defRPr>
          </a:pPr>
        </a:p>
      </c:txPr>
    </c:legend>
    <c:plotVisOnly val="true"/>
    <c:dispBlanksAs val="gap"/>
    <c:showDLblsOverMax val="false"/>
  </c:chart>
  <c:spPr>
    <a:noFill/>
    <a:ln w="9525" cap="flat" cmpd="sng" algn="ctr">
      <a:noFill/>
      <a:round/>
    </a:ln>
    <a:effectLst/>
  </c:spPr>
  <c:txPr>
    <a:bodyPr/>
    <a:lstStyle/>
    <a:p>
      <a:pPr>
        <a:defRPr lang="en-US" sz="1800" b="1">
          <a:solidFill>
            <a:schemeClr val="tx1"/>
          </a:solidFill>
        </a:defRPr>
      </a:pPr>
    </a:p>
  </c:txPr>
  <c:externalData r:id="rId1">
    <c:autoUpdate val="false"/>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true">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true">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true">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true">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true">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true"/>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true"/>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533536-0B1C-4113-81A9-88933E6B5E35}" type="datetimeFigureOut">
              <a:rPr lang="en-US" smtClean="0"/>
            </a:fld>
            <a:endParaRPr lang="en-US"/>
          </a:p>
        </p:txBody>
      </p:sp>
      <p:sp>
        <p:nvSpPr>
          <p:cNvPr id="4" name="フッター プレースホルダー 3"/>
          <p:cNvSpPr>
            <a:spLocks noGrp="true"/>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true"/>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39D4A-42BD-4661-A34B-169B9D4948D5}"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true"/>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true"/>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AB2DA-10AE-4BD6-BFC1-534DE09D66C3}" type="datetimeFigureOut">
              <a:rPr lang="en-US" smtClean="0"/>
            </a:fld>
            <a:endParaRPr lang="en-US"/>
          </a:p>
        </p:txBody>
      </p:sp>
      <p:sp>
        <p:nvSpPr>
          <p:cNvPr id="4" name="スライド イメージ プレースホルダー 3"/>
          <p:cNvSpPr>
            <a:spLocks noGrp="true" noRot="true" noChangeAspect="true"/>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true"/>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a:p>
        </p:txBody>
      </p:sp>
      <p:sp>
        <p:nvSpPr>
          <p:cNvPr id="6" name="フッター プレースホルダー 5"/>
          <p:cNvSpPr>
            <a:spLocks noGrp="true"/>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true"/>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1ECDC-7530-4EA9-86FD-4E56342A475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1632585" rtl="0" eaLnBrk="1" latinLnBrk="0" hangingPunct="1">
      <a:defRPr sz="2100" kern="1200">
        <a:solidFill>
          <a:schemeClr val="tx1"/>
        </a:solidFill>
        <a:latin typeface="+mn-lt"/>
        <a:ea typeface="+mn-ea"/>
        <a:cs typeface="+mn-cs"/>
      </a:defRPr>
    </a:lvl1pPr>
    <a:lvl2pPr marL="816610" algn="l" defTabSz="1632585" rtl="0" eaLnBrk="1" latinLnBrk="0" hangingPunct="1">
      <a:defRPr sz="2100" kern="1200">
        <a:solidFill>
          <a:schemeClr val="tx1"/>
        </a:solidFill>
        <a:latin typeface="+mn-lt"/>
        <a:ea typeface="+mn-ea"/>
        <a:cs typeface="+mn-cs"/>
      </a:defRPr>
    </a:lvl2pPr>
    <a:lvl3pPr marL="1632585" algn="l" defTabSz="1632585" rtl="0" eaLnBrk="1" latinLnBrk="0" hangingPunct="1">
      <a:defRPr sz="2100" kern="1200">
        <a:solidFill>
          <a:schemeClr val="tx1"/>
        </a:solidFill>
        <a:latin typeface="+mn-lt"/>
        <a:ea typeface="+mn-ea"/>
        <a:cs typeface="+mn-cs"/>
      </a:defRPr>
    </a:lvl3pPr>
    <a:lvl4pPr marL="2449195" algn="l" defTabSz="1632585" rtl="0" eaLnBrk="1" latinLnBrk="0" hangingPunct="1">
      <a:defRPr sz="2100" kern="1200">
        <a:solidFill>
          <a:schemeClr val="tx1"/>
        </a:solidFill>
        <a:latin typeface="+mn-lt"/>
        <a:ea typeface="+mn-ea"/>
        <a:cs typeface="+mn-cs"/>
      </a:defRPr>
    </a:lvl4pPr>
    <a:lvl5pPr marL="3265805" algn="l" defTabSz="1632585" rtl="0" eaLnBrk="1" latinLnBrk="0" hangingPunct="1">
      <a:defRPr sz="2100" kern="1200">
        <a:solidFill>
          <a:schemeClr val="tx1"/>
        </a:solidFill>
        <a:latin typeface="+mn-lt"/>
        <a:ea typeface="+mn-ea"/>
        <a:cs typeface="+mn-cs"/>
      </a:defRPr>
    </a:lvl5pPr>
    <a:lvl6pPr marL="4081780" algn="l" defTabSz="1632585" rtl="0" eaLnBrk="1" latinLnBrk="0" hangingPunct="1">
      <a:defRPr sz="2100" kern="1200">
        <a:solidFill>
          <a:schemeClr val="tx1"/>
        </a:solidFill>
        <a:latin typeface="+mn-lt"/>
        <a:ea typeface="+mn-ea"/>
        <a:cs typeface="+mn-cs"/>
      </a:defRPr>
    </a:lvl6pPr>
    <a:lvl7pPr marL="4898390" algn="l" defTabSz="1632585" rtl="0" eaLnBrk="1" latinLnBrk="0" hangingPunct="1">
      <a:defRPr sz="2100" kern="1200">
        <a:solidFill>
          <a:schemeClr val="tx1"/>
        </a:solidFill>
        <a:latin typeface="+mn-lt"/>
        <a:ea typeface="+mn-ea"/>
        <a:cs typeface="+mn-cs"/>
      </a:defRPr>
    </a:lvl7pPr>
    <a:lvl8pPr marL="5714365" algn="l" defTabSz="1632585" rtl="0" eaLnBrk="1" latinLnBrk="0" hangingPunct="1">
      <a:defRPr sz="2100" kern="1200">
        <a:solidFill>
          <a:schemeClr val="tx1"/>
        </a:solidFill>
        <a:latin typeface="+mn-lt"/>
        <a:ea typeface="+mn-ea"/>
        <a:cs typeface="+mn-cs"/>
      </a:defRPr>
    </a:lvl8pPr>
    <a:lvl9pPr marL="6530975" algn="l" defTabSz="1632585"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https://www.dnp.gov.co/Plan-Nacional-de-Desarrollo/Paginas/Tiempos-de-implementacion-del-Plan-Nacional-de-Desarrollo.aspx</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https://www.elcolombiano.com/colombia/cuanto-cuesta-dar-una-pension-a-todos-los-adultos-mayores-que-no-la-tienen-como-proponen-los-candidatos-EM17825247</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https://www.urf.gov.co/webcenter/ShowProperty?nodeId=%2FConexionContent%2FWCC_CLUSTER-198077%2F%2FidcPrimaryFile&amp;revision=latestreleased</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https://alacarta.caracol.com.co/audio/20211231171204_cut_5/</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s-ES_tradnl" altLang="en-US"/>
              <a:t>Si bien durante la pandemia el sector financiero registró un desempeño positivo y contracíclico respecto al resto de la economia, en 2021 su sdinaḿica fue menor a la del PIB total, su promedio histórico. Apartir del segundo trimestre de 2022 toma impulso la dinámica sectoria superando en el tercer trimestre al pib total </a:t>
            </a:r>
            <a:endParaRPr lang="es-ES_tradnl" altLang="en-US"/>
          </a:p>
          <a:p>
            <a:r>
              <a:rPr lang="en-US"/>
              <a:t>https://www.eltiempo.com/politica/gobierno/gustavo-petro-declara-estado-de-desastre-714258</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https://www.eltiempo.com/politica/gobierno/gustavo-petro-declara-estado-de-desastre-714258</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true"/>
          </p:cNvSpPr>
          <p:nvPr>
            <p:ph type="pic" sz="quarter" idx="10" hasCustomPrompt="true"/>
          </p:nvPr>
        </p:nvSpPr>
        <p:spPr>
          <a:xfrm>
            <a:off x="0" y="0"/>
            <a:ext cx="18286413" cy="10287000"/>
          </a:xfrm>
        </p:spPr>
        <p:txBody>
          <a:bodyPr/>
          <a:lstStyle>
            <a:lvl1pPr>
              <a:defRPr baseline="0"/>
            </a:lvl1pPr>
          </a:lstStyle>
          <a:p>
            <a:r>
              <a:rPr kumimoji="1" lang="en-US" altLang="ja-JP" dirty="0"/>
              <a:t>Add an image</a:t>
            </a:r>
            <a:endParaRPr kumimoji="1" lang="ja-JP" altLang="en-US" dirty="0"/>
          </a:p>
        </p:txBody>
      </p:sp>
      <p:sp>
        <p:nvSpPr>
          <p:cNvPr id="6" name="テキスト プレースホルダー 5"/>
          <p:cNvSpPr>
            <a:spLocks noGrp="true"/>
          </p:cNvSpPr>
          <p:nvPr>
            <p:ph type="body" sz="quarter" idx="11" hasCustomPrompt="true"/>
          </p:nvPr>
        </p:nvSpPr>
        <p:spPr>
          <a:xfrm>
            <a:off x="772276" y="3748345"/>
            <a:ext cx="5850650" cy="5850650"/>
          </a:xfrm>
          <a:prstGeom prst="ellipse">
            <a:avLst/>
          </a:prstGeom>
          <a:solidFill>
            <a:schemeClr val="accent1">
              <a:alpha val="69000"/>
            </a:schemeClr>
          </a:solidFill>
        </p:spPr>
        <p:txBody>
          <a:bodyPr/>
          <a:lstStyle>
            <a:lvl1pPr>
              <a:defRPr baseline="0"/>
            </a:lvl1pPr>
          </a:lstStyle>
          <a:p>
            <a:pPr lvl="0"/>
            <a:r>
              <a:rPr kumimoji="1" lang="en-US" altLang="ja-JP" dirty="0"/>
              <a:t> </a:t>
            </a:r>
            <a:endParaRPr kumimoji="1" lang="ja-JP" altLang="en-US" dirty="0"/>
          </a:p>
        </p:txBody>
      </p:sp>
      <p:sp>
        <p:nvSpPr>
          <p:cNvPr id="7" name="図プレースホルダー 7"/>
          <p:cNvSpPr>
            <a:spLocks noGrp="true"/>
          </p:cNvSpPr>
          <p:nvPr>
            <p:ph type="pic" sz="quarter" idx="18" hasCustomPrompt="true"/>
          </p:nvPr>
        </p:nvSpPr>
        <p:spPr>
          <a:xfrm>
            <a:off x="2707556" y="4783525"/>
            <a:ext cx="2070165" cy="2070165"/>
          </a:xfrm>
        </p:spPr>
        <p:txBody>
          <a:bodyPr>
            <a:normAutofit/>
          </a:bodyPr>
          <a:lstStyle>
            <a:lvl1pPr>
              <a:defRPr sz="1600"/>
            </a:lvl1pPr>
          </a:lstStyle>
          <a:p>
            <a:r>
              <a:rPr kumimoji="1" lang="en-US" altLang="ja-JP" dirty="0"/>
              <a:t>ICON</a:t>
            </a:r>
            <a:endParaRPr kumimoji="1" lang="ja-JP" altLang="en-US" dirty="0"/>
          </a:p>
        </p:txBody>
      </p:sp>
      <p:sp>
        <p:nvSpPr>
          <p:cNvPr id="8" name="タイトル 1"/>
          <p:cNvSpPr>
            <a:spLocks noGrp="true"/>
          </p:cNvSpPr>
          <p:nvPr>
            <p:ph type="ctrTitle" hasCustomPrompt="true"/>
          </p:nvPr>
        </p:nvSpPr>
        <p:spPr>
          <a:xfrm>
            <a:off x="907291" y="6808685"/>
            <a:ext cx="5580620" cy="1189757"/>
          </a:xfrm>
          <a:prstGeom prst="rect">
            <a:avLst/>
          </a:prstGeom>
        </p:spPr>
        <p:txBody>
          <a:bodyPr anchor="t"/>
          <a:lstStyle>
            <a:lvl1pPr algn="ctr">
              <a:lnSpc>
                <a:spcPct val="100000"/>
              </a:lnSpc>
              <a:defRPr sz="4000" spc="600" baseline="0">
                <a:solidFill>
                  <a:schemeClr val="bg1"/>
                </a:solidFill>
                <a:latin typeface="+mj-lt"/>
              </a:defRPr>
            </a:lvl1pPr>
          </a:lstStyle>
          <a:p>
            <a:r>
              <a:rPr lang="en-US" altLang="ja-JP" dirty="0"/>
              <a:t>SECTION TITLE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250"/>
                                  </p:stCondLst>
                                  <p:childTnLst>
                                    <p:set>
                                      <p:cBhvr>
                                        <p:cTn id="16" dur="1" fill="hold">
                                          <p:stCondLst>
                                            <p:cond delay="0"/>
                                          </p:stCondLst>
                                        </p:cTn>
                                        <p:tgtEl>
                                          <p:spTgt spid="6">
                                            <p:bg/>
                                          </p:spTgt>
                                        </p:tgtEl>
                                        <p:attrNameLst>
                                          <p:attrName>style.visibility</p:attrName>
                                        </p:attrNameLst>
                                      </p:cBhvr>
                                      <p:to>
                                        <p:strVal val="visible"/>
                                      </p:to>
                                    </p:set>
                                    <p:animEffect transition="in" filter="randombar(horizontal)">
                                      <p:cBhvr>
                                        <p:cTn id="17" dur="500"/>
                                        <p:tgtEl>
                                          <p:spTgt spid="6">
                                            <p:bg/>
                                          </p:spTgt>
                                        </p:tgtEl>
                                      </p:cBhvr>
                                    </p:animEffect>
                                  </p:childTnLst>
                                </p:cTn>
                              </p:par>
                              <p:par>
                                <p:cTn id="18" presetID="14" presetClass="entr" presetSubtype="10" fill="hold" grpId="0" nodeType="withEffect">
                                  <p:stCondLst>
                                    <p:cond delay="25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true" build="p">
        <p:tmplLst>
          <p:tmpl lvl="0">
            <p:tnLst>
              <p:par>
                <p:cTn presetID="14" presetClass="entr" presetSubtype="1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randombar(horizontal)">
                      <p:cBhvr>
                        <p:cTn dur="500"/>
                        <p:tgtEl>
                          <p:spTgt spid="6"/>
                        </p:tgtEl>
                      </p:cBhvr>
                    </p:animEffect>
                  </p:childTnLst>
                </p:cTn>
              </p:par>
            </p:tnLst>
          </p:tmpl>
          <p:tmpl lvl="1">
            <p:tnLst>
              <p:par>
                <p:cTn presetID="14" presetClass="entr" presetSubtype="1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randombar(horizontal)">
                      <p:cBhvr>
                        <p:cTn dur="500"/>
                        <p:tgtEl>
                          <p:spTgt spid="6"/>
                        </p:tgtEl>
                      </p:cBhvr>
                    </p:animEffect>
                  </p:childTnLst>
                </p:cTn>
              </p:par>
            </p:tnLst>
          </p:tmpl>
        </p:tmplLst>
      </p:bldP>
      <p:bldP spid="7" grpId="0"/>
      <p:bldP spid="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3" name="正方形/長方形 2"/>
          <p:cNvSpPr/>
          <p:nvPr userDrawn="true"/>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図プレースホルダー 17"/>
          <p:cNvSpPr>
            <a:spLocks noGrp="true"/>
          </p:cNvSpPr>
          <p:nvPr>
            <p:ph type="pic" sz="quarter" idx="11" hasCustomPrompt="true"/>
          </p:nvPr>
        </p:nvSpPr>
        <p:spPr>
          <a:xfrm>
            <a:off x="9356370" y="5829299"/>
            <a:ext cx="8930042" cy="3285766"/>
          </a:xfrm>
          <a:custGeom>
            <a:avLst/>
            <a:gdLst/>
            <a:ahLst/>
            <a:cxnLst/>
            <a:rect l="l" t="t" r="r" b="b"/>
            <a:pathLst>
              <a:path w="8930042" h="3285766">
                <a:moveTo>
                  <a:pt x="1032594" y="0"/>
                </a:moveTo>
                <a:lnTo>
                  <a:pt x="8930042" y="0"/>
                </a:lnTo>
                <a:lnTo>
                  <a:pt x="8930042" y="3278042"/>
                </a:lnTo>
                <a:lnTo>
                  <a:pt x="1035115" y="3278042"/>
                </a:lnTo>
                <a:lnTo>
                  <a:pt x="1035115" y="3285766"/>
                </a:lnTo>
                <a:lnTo>
                  <a:pt x="1032681" y="3278042"/>
                </a:lnTo>
                <a:lnTo>
                  <a:pt x="1032594" y="3278042"/>
                </a:lnTo>
                <a:lnTo>
                  <a:pt x="1032594" y="3277764"/>
                </a:lnTo>
                <a:lnTo>
                  <a:pt x="0" y="401"/>
                </a:lnTo>
                <a:lnTo>
                  <a:pt x="1032594" y="401"/>
                </a:lnTo>
                <a:close/>
              </a:path>
            </a:pathLst>
          </a:custGeom>
        </p:spPr>
        <p:txBody>
          <a:bodyPr/>
          <a:lstStyle>
            <a:lvl1pPr>
              <a:defRPr baseline="0"/>
            </a:lvl1pPr>
          </a:lstStyle>
          <a:p>
            <a:r>
              <a:rPr kumimoji="1" lang="en-US" altLang="ja-JP" dirty="0"/>
              <a:t>  Add an image</a:t>
            </a:r>
            <a:endParaRPr kumimoji="1" lang="ja-JP" altLang="en-US" dirty="0"/>
          </a:p>
        </p:txBody>
      </p:sp>
      <p:grpSp>
        <p:nvGrpSpPr>
          <p:cNvPr id="9" name="グループ化 8"/>
          <p:cNvGrpSpPr/>
          <p:nvPr userDrawn="true"/>
        </p:nvGrpSpPr>
        <p:grpSpPr>
          <a:xfrm>
            <a:off x="0" y="0"/>
            <a:ext cx="10763386" cy="10284621"/>
            <a:chOff x="0" y="0"/>
            <a:chExt cx="10763386" cy="10284621"/>
          </a:xfrm>
        </p:grpSpPr>
        <p:sp>
          <p:nvSpPr>
            <p:cNvPr id="6" name="直角三角形 5"/>
            <p:cNvSpPr/>
            <p:nvPr userDrawn="true"/>
          </p:nvSpPr>
          <p:spPr>
            <a:xfrm>
              <a:off x="7523026" y="0"/>
              <a:ext cx="3240360" cy="1028462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p:cNvSpPr/>
            <p:nvPr userDrawn="true"/>
          </p:nvSpPr>
          <p:spPr>
            <a:xfrm>
              <a:off x="0" y="0"/>
              <a:ext cx="7523026" cy="1027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4" name="図プレースホルダー 13"/>
          <p:cNvSpPr>
            <a:spLocks noGrp="true"/>
          </p:cNvSpPr>
          <p:nvPr>
            <p:ph type="pic" sz="quarter" idx="10" hasCustomPrompt="true"/>
          </p:nvPr>
        </p:nvSpPr>
        <p:spPr>
          <a:xfrm>
            <a:off x="2522" y="1183061"/>
            <a:ext cx="8928474" cy="3280389"/>
          </a:xfrm>
          <a:custGeom>
            <a:avLst/>
            <a:gdLst/>
            <a:ahLst/>
            <a:cxnLst/>
            <a:rect l="l" t="t" r="r" b="b"/>
            <a:pathLst>
              <a:path w="8928474" h="3280389">
                <a:moveTo>
                  <a:pt x="7894927" y="0"/>
                </a:moveTo>
                <a:lnTo>
                  <a:pt x="7897361" y="7724"/>
                </a:lnTo>
                <a:lnTo>
                  <a:pt x="7897448" y="7724"/>
                </a:lnTo>
                <a:lnTo>
                  <a:pt x="7897448" y="8002"/>
                </a:lnTo>
                <a:lnTo>
                  <a:pt x="8928474" y="3280389"/>
                </a:lnTo>
                <a:lnTo>
                  <a:pt x="0" y="3280389"/>
                </a:lnTo>
                <a:lnTo>
                  <a:pt x="0" y="7724"/>
                </a:lnTo>
                <a:lnTo>
                  <a:pt x="7894927" y="7724"/>
                </a:lnTo>
                <a:close/>
              </a:path>
            </a:pathLst>
          </a:custGeom>
        </p:spPr>
        <p:txBody>
          <a:bodyPr/>
          <a:lstStyle>
            <a:lvl1pPr>
              <a:defRPr baseline="0"/>
            </a:lvl1pPr>
          </a:lstStyle>
          <a:p>
            <a:r>
              <a:rPr kumimoji="1" lang="en-US" altLang="ja-JP" dirty="0"/>
              <a:t>Add an image</a:t>
            </a:r>
            <a:endParaRPr kumimoji="1" lang="ja-JP" altLang="en-US" dirty="0"/>
          </a:p>
        </p:txBody>
      </p:sp>
      <p:sp>
        <p:nvSpPr>
          <p:cNvPr id="19" name="テキスト プレースホルダー 11"/>
          <p:cNvSpPr>
            <a:spLocks noGrp="true"/>
          </p:cNvSpPr>
          <p:nvPr>
            <p:ph type="body" sz="quarter" idx="15" hasCustomPrompt="true"/>
          </p:nvPr>
        </p:nvSpPr>
        <p:spPr>
          <a:xfrm>
            <a:off x="649961" y="5622044"/>
            <a:ext cx="7922539" cy="1794756"/>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20" name="テキスト プレースホルダー 11"/>
          <p:cNvSpPr>
            <a:spLocks noGrp="true"/>
          </p:cNvSpPr>
          <p:nvPr>
            <p:ph type="body" sz="quarter" idx="16" hasCustomPrompt="true"/>
          </p:nvPr>
        </p:nvSpPr>
        <p:spPr>
          <a:xfrm>
            <a:off x="637261" y="4599214"/>
            <a:ext cx="7922539" cy="1040615"/>
          </a:xfrm>
        </p:spPr>
        <p:txBody>
          <a:bodyPr anchor="b">
            <a:noAutofit/>
          </a:bodyPr>
          <a:lstStyle>
            <a:lvl1pPr algn="l">
              <a:lnSpc>
                <a:spcPct val="100000"/>
              </a:lnSpc>
              <a:spcBef>
                <a:spcPts val="0"/>
              </a:spcBef>
              <a:defRPr sz="4800" spc="300">
                <a:solidFill>
                  <a:schemeClr val="bg1"/>
                </a:solidFill>
                <a:latin typeface="+mj-lt"/>
              </a:defRPr>
            </a:lvl1pPr>
          </a:lstStyle>
          <a:p>
            <a:pPr lvl="0"/>
            <a:r>
              <a:rPr lang="en-US" altLang="ja-JP" dirty="0"/>
              <a:t>TEXT HERE</a:t>
            </a:r>
            <a:endParaRPr lang="en-US" dirty="0"/>
          </a:p>
        </p:txBody>
      </p:sp>
      <p:sp>
        <p:nvSpPr>
          <p:cNvPr id="21" name="テキスト プレースホルダー 11"/>
          <p:cNvSpPr>
            <a:spLocks noGrp="true"/>
          </p:cNvSpPr>
          <p:nvPr>
            <p:ph type="body" sz="quarter" idx="17" hasCustomPrompt="true"/>
          </p:nvPr>
        </p:nvSpPr>
        <p:spPr>
          <a:xfrm>
            <a:off x="9793961" y="3678944"/>
            <a:ext cx="7922539" cy="1794756"/>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2" name="テキスト プレースホルダー 11"/>
          <p:cNvSpPr>
            <a:spLocks noGrp="true"/>
          </p:cNvSpPr>
          <p:nvPr>
            <p:ph type="body" sz="quarter" idx="18" hasCustomPrompt="true"/>
          </p:nvPr>
        </p:nvSpPr>
        <p:spPr>
          <a:xfrm>
            <a:off x="9781261" y="2656114"/>
            <a:ext cx="7922539" cy="1040615"/>
          </a:xfrm>
        </p:spPr>
        <p:txBody>
          <a:bodyPr anchor="b">
            <a:noAutofit/>
          </a:bodyPr>
          <a:lstStyle>
            <a:lvl1pPr algn="l">
              <a:lnSpc>
                <a:spcPct val="100000"/>
              </a:lnSpc>
              <a:spcBef>
                <a:spcPts val="0"/>
              </a:spcBef>
              <a:defRPr sz="4800" spc="300">
                <a:solidFill>
                  <a:schemeClr val="tx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additive="base">
                                        <p:cTn id="11"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grpId="0" nodeType="afterEffect">
                                  <p:stCondLst>
                                    <p:cond delay="25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 calcmode="lin" valueType="num">
                                      <p:cBhvr additive="base">
                                        <p:cTn id="2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2">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250"/>
                                  </p:stCondLst>
                                  <p:childTnLst>
                                    <p:set>
                                      <p:cBhvr>
                                        <p:cTn id="27" dur="1" fill="hold">
                                          <p:stCondLst>
                                            <p:cond delay="0"/>
                                          </p:stCondLst>
                                        </p:cTn>
                                        <p:tgtEl>
                                          <p:spTgt spid="21">
                                            <p:txEl>
                                              <p:pRg st="0" end="0"/>
                                            </p:txEl>
                                          </p:spTgt>
                                        </p:tgtEl>
                                        <p:attrNameLst>
                                          <p:attrName>style.visibility</p:attrName>
                                        </p:attrNameLst>
                                      </p:cBhvr>
                                      <p:to>
                                        <p:strVal val="visible"/>
                                      </p:to>
                                    </p:set>
                                    <p:anim calcmode="lin" valueType="num">
                                      <p:cBhvr additive="base">
                                        <p:cTn id="28"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19" grpId="0" build="p">
        <p:tmplLst>
          <p:tmpl lvl="1">
            <p:tnLst>
              <p:par>
                <p:cTn presetID="2" presetClass="entr" presetSubtype="8"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ll Devices">
    <p:spTree>
      <p:nvGrpSpPr>
        <p:cNvPr id="1" name=""/>
        <p:cNvGrpSpPr/>
        <p:nvPr/>
      </p:nvGrpSpPr>
      <p:grpSpPr>
        <a:xfrm>
          <a:off x="0" y="0"/>
          <a:ext cx="0" cy="0"/>
          <a:chOff x="0" y="0"/>
          <a:chExt cx="0" cy="0"/>
        </a:xfrm>
      </p:grpSpPr>
      <p:sp>
        <p:nvSpPr>
          <p:cNvPr id="16" name="正方形/長方形 15"/>
          <p:cNvSpPr/>
          <p:nvPr userDrawn="true"/>
        </p:nvSpPr>
        <p:spPr>
          <a:xfrm>
            <a:off x="0" y="6043600"/>
            <a:ext cx="18286413" cy="20702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pic>
        <p:nvPicPr>
          <p:cNvPr id="5" name="図 4"/>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4667076" y="462980"/>
            <a:ext cx="7911618" cy="6409096"/>
          </a:xfrm>
          <a:prstGeom prst="rect">
            <a:avLst/>
          </a:prstGeom>
        </p:spPr>
      </p:pic>
      <p:pic>
        <p:nvPicPr>
          <p:cNvPr id="6" name="図 5"/>
          <p:cNvPicPr>
            <a:picLocks noChangeAspect="true"/>
          </p:cNvPicPr>
          <p:nvPr userDrawn="true"/>
        </p:nvPicPr>
        <p:blipFill>
          <a:blip r:embed="rId3">
            <a:extLst>
              <a:ext uri="{28A0092B-C50C-407E-A947-70E740481C1C}">
                <a14:useLocalDpi xmlns:a14="http://schemas.microsoft.com/office/drawing/2010/main" val="false"/>
              </a:ext>
            </a:extLst>
          </a:blip>
          <a:stretch>
            <a:fillRect/>
          </a:stretch>
        </p:blipFill>
        <p:spPr>
          <a:xfrm>
            <a:off x="12468231" y="1425361"/>
            <a:ext cx="3830770" cy="5446715"/>
          </a:xfrm>
          <a:prstGeom prst="rect">
            <a:avLst/>
          </a:prstGeom>
        </p:spPr>
      </p:pic>
      <p:pic>
        <p:nvPicPr>
          <p:cNvPr id="7" name="図 6"/>
          <p:cNvPicPr>
            <a:picLocks noChangeAspect="true"/>
          </p:cNvPicPr>
          <p:nvPr userDrawn="true"/>
        </p:nvPicPr>
        <p:blipFill>
          <a:blip r:embed="rId4">
            <a:extLst>
              <a:ext uri="{28A0092B-C50C-407E-A947-70E740481C1C}">
                <a14:useLocalDpi xmlns:a14="http://schemas.microsoft.com/office/drawing/2010/main" val="false"/>
              </a:ext>
            </a:extLst>
          </a:blip>
          <a:stretch>
            <a:fillRect/>
          </a:stretch>
        </p:blipFill>
        <p:spPr>
          <a:xfrm>
            <a:off x="2695226" y="2706412"/>
            <a:ext cx="2044962" cy="4165664"/>
          </a:xfrm>
          <a:prstGeom prst="rect">
            <a:avLst/>
          </a:prstGeom>
        </p:spPr>
      </p:pic>
      <p:sp>
        <p:nvSpPr>
          <p:cNvPr id="9" name="図プレースホルダー 8"/>
          <p:cNvSpPr>
            <a:spLocks noGrp="true"/>
          </p:cNvSpPr>
          <p:nvPr>
            <p:ph type="pic" sz="quarter" idx="12" hasCustomPrompt="true"/>
          </p:nvPr>
        </p:nvSpPr>
        <p:spPr>
          <a:xfrm>
            <a:off x="2862839" y="3236669"/>
            <a:ext cx="1709737" cy="3105150"/>
          </a:xfrm>
        </p:spPr>
        <p:txBody>
          <a:bodyPr/>
          <a:lstStyle>
            <a:lvl1pPr>
              <a:defRPr/>
            </a:lvl1pPr>
          </a:lstStyle>
          <a:p>
            <a:r>
              <a:rPr kumimoji="1" lang="en-US" altLang="ja-JP" dirty="0"/>
              <a:t>Add an image</a:t>
            </a:r>
            <a:endParaRPr kumimoji="1" lang="ja-JP" altLang="en-US" dirty="0"/>
          </a:p>
        </p:txBody>
      </p:sp>
      <p:sp>
        <p:nvSpPr>
          <p:cNvPr id="10" name="図プレースホルダー 8"/>
          <p:cNvSpPr>
            <a:spLocks noGrp="true"/>
          </p:cNvSpPr>
          <p:nvPr>
            <p:ph type="pic" sz="quarter" idx="13" hasCustomPrompt="true"/>
          </p:nvPr>
        </p:nvSpPr>
        <p:spPr>
          <a:xfrm>
            <a:off x="4957741" y="733010"/>
            <a:ext cx="7335815" cy="4056234"/>
          </a:xfrm>
        </p:spPr>
        <p:txBody>
          <a:bodyPr/>
          <a:lstStyle>
            <a:lvl1pPr>
              <a:defRPr/>
            </a:lvl1pPr>
          </a:lstStyle>
          <a:p>
            <a:r>
              <a:rPr kumimoji="1" lang="en-US" altLang="ja-JP" dirty="0"/>
              <a:t>Add an image</a:t>
            </a:r>
            <a:endParaRPr kumimoji="1" lang="ja-JP" altLang="en-US" dirty="0"/>
          </a:p>
        </p:txBody>
      </p:sp>
      <p:sp>
        <p:nvSpPr>
          <p:cNvPr id="11" name="図プレースホルダー 8"/>
          <p:cNvSpPr>
            <a:spLocks noGrp="true"/>
          </p:cNvSpPr>
          <p:nvPr>
            <p:ph type="pic" sz="quarter" idx="14" hasCustomPrompt="true"/>
          </p:nvPr>
        </p:nvSpPr>
        <p:spPr>
          <a:xfrm>
            <a:off x="12743606" y="1948145"/>
            <a:ext cx="3285365" cy="4410490"/>
          </a:xfrm>
        </p:spPr>
        <p:txBody>
          <a:bodyPr/>
          <a:lstStyle>
            <a:lvl1pPr>
              <a:defRPr/>
            </a:lvl1pPr>
          </a:lstStyle>
          <a:p>
            <a:r>
              <a:rPr kumimoji="1" lang="en-US" altLang="ja-JP" dirty="0"/>
              <a:t>Add an image</a:t>
            </a:r>
            <a:endParaRPr kumimoji="1" lang="ja-JP" altLang="en-US" dirty="0"/>
          </a:p>
        </p:txBody>
      </p:sp>
      <p:sp>
        <p:nvSpPr>
          <p:cNvPr id="13" name="テキスト プレースホルダー 11"/>
          <p:cNvSpPr>
            <a:spLocks noGrp="true"/>
          </p:cNvSpPr>
          <p:nvPr>
            <p:ph type="body" sz="quarter" idx="15" hasCustomPrompt="true"/>
          </p:nvPr>
        </p:nvSpPr>
        <p:spPr>
          <a:xfrm>
            <a:off x="2048729" y="6980806"/>
            <a:ext cx="14188955" cy="1088019"/>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14" name="テキスト プレースホルダー 11"/>
          <p:cNvSpPr>
            <a:spLocks noGrp="true"/>
          </p:cNvSpPr>
          <p:nvPr>
            <p:ph type="body" sz="quarter" idx="20" hasCustomPrompt="true"/>
          </p:nvPr>
        </p:nvSpPr>
        <p:spPr>
          <a:xfrm>
            <a:off x="1514859" y="8248845"/>
            <a:ext cx="15256695" cy="1170130"/>
          </a:xfrm>
        </p:spPr>
        <p:txBody>
          <a:bodyPr anchor="t">
            <a:noAutofit/>
          </a:bodyPr>
          <a:lstStyle>
            <a:lvl1pPr algn="ctr">
              <a:lnSpc>
                <a:spcPct val="120000"/>
              </a:lnSpc>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par>
                          <p:cTn id="29" fill="hold">
                            <p:stCondLst>
                              <p:cond delay="2000"/>
                            </p:stCondLst>
                            <p:childTnLst>
                              <p:par>
                                <p:cTn id="30" presetID="2" presetClass="entr" presetSubtype="8" decel="100000" fill="hold" grpId="0" nodeType="afterEffect">
                                  <p:stCondLst>
                                    <p:cond delay="0"/>
                                  </p:stCondLst>
                                  <p:iterate type="wd">
                                    <p:tmPct val="10000"/>
                                  </p:iterate>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2900"/>
                            </p:stCondLst>
                            <p:childTnLst>
                              <p:par>
                                <p:cTn id="35" presetID="2" presetClass="entr" presetSubtype="4" decel="10000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true"/>
      <p:bldP spid="9" grpId="0"/>
      <p:bldP spid="10" grpId="0"/>
      <p:bldP spid="11" grpId="0"/>
      <p:bldP spid="13" grpId="0">
        <p:tmplLst>
          <p:tmpl lvl="0">
            <p:tnLst>
              <p:par>
                <p:cTn presetID="2" presetClass="entr" presetSubtype="8" decel="100000" fill="hold" nodeType="afterEffect">
                  <p:stCondLst>
                    <p:cond delay="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lvl="0">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les 1">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9" name="図プレースホルダー 4"/>
          <p:cNvSpPr>
            <a:spLocks noGrp="true"/>
          </p:cNvSpPr>
          <p:nvPr>
            <p:ph type="pic" sz="quarter" idx="16" hasCustomPrompt="true"/>
          </p:nvPr>
        </p:nvSpPr>
        <p:spPr>
          <a:xfrm>
            <a:off x="2932154" y="3883722"/>
            <a:ext cx="2474913" cy="2474913"/>
          </a:xfrm>
          <a:solidFill>
            <a:schemeClr val="accent1">
              <a:lumMod val="60000"/>
              <a:lumOff val="40000"/>
            </a:schemeClr>
          </a:solidFill>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10" name="図プレースホルダー 4"/>
          <p:cNvSpPr>
            <a:spLocks noGrp="true"/>
          </p:cNvSpPr>
          <p:nvPr>
            <p:ph type="pic" sz="quarter" idx="17" hasCustomPrompt="true"/>
          </p:nvPr>
        </p:nvSpPr>
        <p:spPr>
          <a:xfrm>
            <a:off x="5407429" y="3883722"/>
            <a:ext cx="2474913" cy="2474913"/>
          </a:xfrm>
          <a:solidFill>
            <a:schemeClr val="accent1"/>
          </a:solidFill>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15" name="図プレースホルダー 4"/>
          <p:cNvSpPr>
            <a:spLocks noGrp="true"/>
          </p:cNvSpPr>
          <p:nvPr>
            <p:ph type="pic" sz="quarter" idx="22" hasCustomPrompt="true"/>
          </p:nvPr>
        </p:nvSpPr>
        <p:spPr>
          <a:xfrm>
            <a:off x="7882704" y="6358635"/>
            <a:ext cx="2474913" cy="2474913"/>
          </a:xfrm>
          <a:solidFill>
            <a:schemeClr val="accent1"/>
          </a:solidFill>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19" name="図プレースホルダー 4"/>
          <p:cNvSpPr>
            <a:spLocks noGrp="true"/>
          </p:cNvSpPr>
          <p:nvPr>
            <p:ph type="pic" sz="quarter" idx="26" hasCustomPrompt="true"/>
          </p:nvPr>
        </p:nvSpPr>
        <p:spPr>
          <a:xfrm>
            <a:off x="457241" y="3883360"/>
            <a:ext cx="2474913" cy="2474913"/>
          </a:xfrm>
          <a:solidFill>
            <a:schemeClr val="accent1"/>
          </a:solidFill>
        </p:spPr>
        <p:txBody>
          <a:bodyPr/>
          <a:lstStyle>
            <a:lvl1pPr>
              <a:defRPr baseline="0"/>
            </a:lvl1pPr>
          </a:lstStyle>
          <a:p>
            <a:r>
              <a:rPr kumimoji="1" lang="en-US" altLang="ja-JP" dirty="0"/>
              <a:t>Add an image</a:t>
            </a:r>
            <a:endParaRPr kumimoji="1" lang="ja-JP" altLang="en-US" dirty="0"/>
          </a:p>
        </p:txBody>
      </p:sp>
      <p:sp>
        <p:nvSpPr>
          <p:cNvPr id="20" name="図プレースホルダー 4"/>
          <p:cNvSpPr>
            <a:spLocks noGrp="true"/>
          </p:cNvSpPr>
          <p:nvPr>
            <p:ph type="pic" sz="quarter" idx="27" hasCustomPrompt="true"/>
          </p:nvPr>
        </p:nvSpPr>
        <p:spPr>
          <a:xfrm>
            <a:off x="2932516" y="1408085"/>
            <a:ext cx="2474913" cy="2474913"/>
          </a:xfrm>
          <a:solidFill>
            <a:schemeClr val="accent1">
              <a:lumMod val="40000"/>
              <a:lumOff val="60000"/>
            </a:schemeClr>
          </a:solidFill>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en-US" altLang="ja-JP" dirty="0"/>
          </a:p>
          <a:p>
            <a:r>
              <a:rPr kumimoji="1" lang="en-US" altLang="ja-JP" dirty="0"/>
              <a:t>(or blank)</a:t>
            </a:r>
            <a:endParaRPr kumimoji="1" lang="ja-JP" altLang="en-US" dirty="0"/>
          </a:p>
          <a:p>
            <a:endParaRPr kumimoji="1" lang="ja-JP" altLang="en-US" dirty="0"/>
          </a:p>
        </p:txBody>
      </p:sp>
      <p:sp>
        <p:nvSpPr>
          <p:cNvPr id="21" name="図プレースホルダー 4"/>
          <p:cNvSpPr>
            <a:spLocks noGrp="true"/>
          </p:cNvSpPr>
          <p:nvPr>
            <p:ph type="pic" sz="quarter" idx="28" hasCustomPrompt="true"/>
          </p:nvPr>
        </p:nvSpPr>
        <p:spPr>
          <a:xfrm>
            <a:off x="5407791" y="1408085"/>
            <a:ext cx="2474913" cy="2474913"/>
          </a:xfrm>
          <a:solidFill>
            <a:schemeClr val="accent1">
              <a:lumMod val="60000"/>
              <a:lumOff val="40000"/>
            </a:schemeClr>
          </a:solidFill>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22" name="図プレースホルダー 4"/>
          <p:cNvSpPr>
            <a:spLocks noGrp="true"/>
          </p:cNvSpPr>
          <p:nvPr>
            <p:ph type="pic" sz="quarter" idx="29" hasCustomPrompt="true"/>
          </p:nvPr>
        </p:nvSpPr>
        <p:spPr>
          <a:xfrm>
            <a:off x="7883066" y="1408085"/>
            <a:ext cx="2474913" cy="2474913"/>
          </a:xfrm>
          <a:solidFill>
            <a:schemeClr val="accent1">
              <a:lumMod val="75000"/>
            </a:schemeClr>
          </a:solidFill>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23" name="図プレースホルダー 4"/>
          <p:cNvSpPr>
            <a:spLocks noGrp="true"/>
          </p:cNvSpPr>
          <p:nvPr>
            <p:ph type="pic" sz="quarter" idx="30" hasCustomPrompt="true"/>
          </p:nvPr>
        </p:nvSpPr>
        <p:spPr>
          <a:xfrm>
            <a:off x="10358341" y="1408447"/>
            <a:ext cx="2474913" cy="2474913"/>
          </a:xfrm>
          <a:solidFill>
            <a:schemeClr val="accent1">
              <a:lumMod val="60000"/>
              <a:lumOff val="40000"/>
            </a:schemeClr>
          </a:solidFill>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27" name="テキスト プレースホルダー 11"/>
          <p:cNvSpPr>
            <a:spLocks noGrp="true"/>
          </p:cNvSpPr>
          <p:nvPr>
            <p:ph type="body" sz="quarter" idx="14" hasCustomPrompt="true"/>
          </p:nvPr>
        </p:nvSpPr>
        <p:spPr>
          <a:xfrm>
            <a:off x="8152734" y="4032082"/>
            <a:ext cx="9451050" cy="1106572"/>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true"/>
          </p:cNvSpPr>
          <p:nvPr>
            <p:ph type="body" sz="quarter" idx="15" hasCustomPrompt="true"/>
          </p:nvPr>
        </p:nvSpPr>
        <p:spPr>
          <a:xfrm>
            <a:off x="8153096" y="5008485"/>
            <a:ext cx="9496055" cy="1080120"/>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sp>
        <p:nvSpPr>
          <p:cNvPr id="30" name="図プレースホルダー 4"/>
          <p:cNvSpPr>
            <a:spLocks noGrp="true"/>
          </p:cNvSpPr>
          <p:nvPr>
            <p:ph type="pic" sz="quarter" idx="33" hasCustomPrompt="true"/>
          </p:nvPr>
        </p:nvSpPr>
        <p:spPr>
          <a:xfrm>
            <a:off x="2932154" y="6358635"/>
            <a:ext cx="2474913" cy="2474913"/>
          </a:xfrm>
          <a:solidFill>
            <a:schemeClr val="accent1">
              <a:lumMod val="75000"/>
            </a:schemeClr>
          </a:solidFill>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31" name="図プレースホルダー 4"/>
          <p:cNvSpPr>
            <a:spLocks noGrp="true"/>
          </p:cNvSpPr>
          <p:nvPr>
            <p:ph type="pic" sz="quarter" idx="34" hasCustomPrompt="true"/>
          </p:nvPr>
        </p:nvSpPr>
        <p:spPr>
          <a:xfrm>
            <a:off x="5407429" y="6358635"/>
            <a:ext cx="2474913" cy="2474913"/>
          </a:xfrm>
          <a:solidFill>
            <a:schemeClr val="accent1">
              <a:lumMod val="40000"/>
              <a:lumOff val="60000"/>
            </a:schemeClr>
          </a:solidFill>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32" name="図プレースホルダー 4"/>
          <p:cNvSpPr>
            <a:spLocks noGrp="true"/>
          </p:cNvSpPr>
          <p:nvPr>
            <p:ph type="pic" sz="quarter" idx="35" hasCustomPrompt="true"/>
          </p:nvPr>
        </p:nvSpPr>
        <p:spPr>
          <a:xfrm>
            <a:off x="15308891" y="6358635"/>
            <a:ext cx="2474913" cy="2474913"/>
          </a:xfrm>
          <a:solidFill>
            <a:schemeClr val="accent1"/>
          </a:solidFill>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33" name="図プレースホルダー 4"/>
          <p:cNvSpPr>
            <a:spLocks noGrp="true"/>
          </p:cNvSpPr>
          <p:nvPr>
            <p:ph type="pic" sz="quarter" idx="36" hasCustomPrompt="true"/>
          </p:nvPr>
        </p:nvSpPr>
        <p:spPr>
          <a:xfrm>
            <a:off x="10358341" y="6358635"/>
            <a:ext cx="2474913" cy="2474913"/>
          </a:xfrm>
          <a:solidFill>
            <a:schemeClr val="accent1">
              <a:lumMod val="20000"/>
              <a:lumOff val="80000"/>
            </a:schemeClr>
          </a:solidFill>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34" name="図プレースホルダー 4"/>
          <p:cNvSpPr>
            <a:spLocks noGrp="true"/>
          </p:cNvSpPr>
          <p:nvPr>
            <p:ph type="pic" sz="quarter" idx="37" hasCustomPrompt="true"/>
          </p:nvPr>
        </p:nvSpPr>
        <p:spPr>
          <a:xfrm>
            <a:off x="12833616" y="6358635"/>
            <a:ext cx="2474913" cy="2474913"/>
          </a:xfrm>
          <a:solidFill>
            <a:schemeClr val="accent1">
              <a:lumMod val="40000"/>
              <a:lumOff val="60000"/>
            </a:schemeClr>
          </a:solidFill>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9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7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60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11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
                            </p:stCondLst>
                            <p:childTnLst>
                              <p:par>
                                <p:cTn id="45" presetID="2" presetClass="entr" presetSubtype="2" decel="100000" fill="hold" grpId="0" nodeType="afterEffect">
                                  <p:stCondLst>
                                    <p:cond delay="500"/>
                                  </p:stCondLst>
                                  <p:iterate type="wd">
                                    <p:tmPct val="10000"/>
                                  </p:iterate>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50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true"/>
      <p:bldP spid="10" grpId="0" animBg="true"/>
      <p:bldP spid="15" grpId="0" animBg="true"/>
      <p:bldP spid="19" grpId="0" animBg="true"/>
      <p:bldP spid="20" grpId="0" animBg="true"/>
      <p:bldP spid="21" grpId="0" animBg="true"/>
      <p:bldP spid="22" grpId="0" animBg="true"/>
      <p:bldP spid="23" grpId="0" animBg="true"/>
      <p:bldP spid="27" grpId="0">
        <p:tmplLst>
          <p:tmpl lvl="0">
            <p:tnLst>
              <p:par>
                <p:cTn presetID="2" presetClass="entr" presetSubtype="2" decel="100000" fill="hold" nodeType="afterEffect">
                  <p:stCondLst>
                    <p:cond delay="50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lvl="0">
            <p:tnLst>
              <p:par>
                <p:cTn presetID="2" presetClass="entr" presetSubtype="2"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30" grpId="0" animBg="true"/>
      <p:bldP spid="31" grpId="0" animBg="true"/>
      <p:bldP spid="32" grpId="0" animBg="true"/>
      <p:bldP spid="33" grpId="0" animBg="true"/>
      <p:bldP spid="34" grpId="0" animBg="true"/>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4" name="正方形/長方形 13"/>
          <p:cNvSpPr/>
          <p:nvPr userDrawn="true"/>
        </p:nvSpPr>
        <p:spPr>
          <a:xfrm>
            <a:off x="1" y="0"/>
            <a:ext cx="502246" cy="10287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cxnSp>
        <p:nvCxnSpPr>
          <p:cNvPr id="10" name="直線コネクタ 9"/>
          <p:cNvCxnSpPr/>
          <p:nvPr userDrawn="true"/>
        </p:nvCxnSpPr>
        <p:spPr>
          <a:xfrm flipH="true">
            <a:off x="0" y="477556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テキスト プレースホルダー 11"/>
          <p:cNvSpPr>
            <a:spLocks noGrp="true"/>
          </p:cNvSpPr>
          <p:nvPr>
            <p:ph type="body" sz="quarter" idx="15" hasCustomPrompt="true"/>
          </p:nvPr>
        </p:nvSpPr>
        <p:spPr>
          <a:xfrm>
            <a:off x="9430095" y="1993151"/>
            <a:ext cx="8399077"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12" name="テキスト プレースホルダー 11"/>
          <p:cNvSpPr>
            <a:spLocks noGrp="true"/>
          </p:cNvSpPr>
          <p:nvPr>
            <p:ph type="body" sz="quarter" idx="20" hasCustomPrompt="true"/>
          </p:nvPr>
        </p:nvSpPr>
        <p:spPr>
          <a:xfrm>
            <a:off x="9430095" y="4905010"/>
            <a:ext cx="8399076" cy="3523856"/>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sp>
        <p:nvSpPr>
          <p:cNvPr id="7" name="図プレースホルダー 6"/>
          <p:cNvSpPr>
            <a:spLocks noGrp="true"/>
          </p:cNvSpPr>
          <p:nvPr>
            <p:ph type="pic" sz="quarter" idx="12" hasCustomPrompt="true"/>
          </p:nvPr>
        </p:nvSpPr>
        <p:spPr>
          <a:xfrm>
            <a:off x="412236" y="0"/>
            <a:ext cx="8730970" cy="10287000"/>
          </a:xfrm>
        </p:spPr>
        <p:txBody>
          <a:bodyPr/>
          <a:lstStyle>
            <a:lvl1pPr>
              <a:defRPr baseline="0"/>
            </a:lvl1pPr>
          </a:lstStyle>
          <a:p>
            <a:r>
              <a:rPr kumimoji="1" lang="en-US" altLang="ja-JP" dirty="0"/>
              <a:t>Add an image</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childTnLst>
                          </p:cTn>
                        </p:par>
                        <p:par>
                          <p:cTn id="15" fill="hold">
                            <p:stCondLst>
                              <p:cond delay="1000"/>
                            </p:stCondLst>
                            <p:childTnLst>
                              <p:par>
                                <p:cTn id="16" presetID="2" presetClass="entr" presetSubtype="2" decel="100000" fill="hold" grpId="0" nodeType="afterEffect">
                                  <p:stCondLst>
                                    <p:cond delay="0"/>
                                  </p:stCondLst>
                                  <p:iterate type="wd">
                                    <p:tmPct val="10000"/>
                                  </p:iterate>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true"/>
      <p:bldP spid="11" grpId="0"/>
      <p:bldP spid="12" grpId="0">
        <p:tmplLst>
          <p:tmpl lvl="0">
            <p:tnLst>
              <p:par>
                <p:cTn presetID="2" presetClass="entr" presetSubtype="2"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7"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 Images and description">
    <p:spTree>
      <p:nvGrpSpPr>
        <p:cNvPr id="1" name=""/>
        <p:cNvGrpSpPr/>
        <p:nvPr/>
      </p:nvGrpSpPr>
      <p:grpSpPr>
        <a:xfrm>
          <a:off x="0" y="0"/>
          <a:ext cx="0" cy="0"/>
          <a:chOff x="0" y="0"/>
          <a:chExt cx="0" cy="0"/>
        </a:xfrm>
      </p:grpSpPr>
      <p:sp>
        <p:nvSpPr>
          <p:cNvPr id="6" name="図プレースホルダー 5"/>
          <p:cNvSpPr>
            <a:spLocks noGrp="true"/>
          </p:cNvSpPr>
          <p:nvPr>
            <p:ph type="pic" sz="quarter" idx="12" hasCustomPrompt="true"/>
          </p:nvPr>
        </p:nvSpPr>
        <p:spPr>
          <a:xfrm>
            <a:off x="38182" y="43542"/>
            <a:ext cx="3600000" cy="4615544"/>
          </a:xfrm>
        </p:spPr>
        <p:txBody>
          <a:bodyPr/>
          <a:lstStyle>
            <a:lvl1pPr>
              <a:defRPr/>
            </a:lvl1pPr>
          </a:lstStyle>
          <a:p>
            <a:r>
              <a:rPr kumimoji="1" lang="en-US" altLang="ja-JP" dirty="0"/>
              <a:t>Add an image</a:t>
            </a:r>
            <a:endParaRPr kumimoji="1" lang="ja-JP" altLang="en-US" dirty="0"/>
          </a:p>
        </p:txBody>
      </p:sp>
      <p:sp>
        <p:nvSpPr>
          <p:cNvPr id="7" name="図プレースホルダー 5"/>
          <p:cNvSpPr>
            <a:spLocks noGrp="true"/>
          </p:cNvSpPr>
          <p:nvPr>
            <p:ph type="pic" sz="quarter" idx="13" hasCustomPrompt="true"/>
          </p:nvPr>
        </p:nvSpPr>
        <p:spPr>
          <a:xfrm>
            <a:off x="3687753" y="4706599"/>
            <a:ext cx="3600000" cy="4615544"/>
          </a:xfr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true"/>
          </p:cNvSpPr>
          <p:nvPr>
            <p:ph type="pic" sz="quarter" idx="14" hasCustomPrompt="true"/>
          </p:nvPr>
        </p:nvSpPr>
        <p:spPr>
          <a:xfrm>
            <a:off x="7337324" y="43542"/>
            <a:ext cx="3600000" cy="4615544"/>
          </a:xfr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true"/>
          </p:cNvSpPr>
          <p:nvPr>
            <p:ph type="pic" sz="quarter" idx="15" hasCustomPrompt="true"/>
          </p:nvPr>
        </p:nvSpPr>
        <p:spPr>
          <a:xfrm>
            <a:off x="10988185" y="4706943"/>
            <a:ext cx="3600000" cy="4615544"/>
          </a:xfr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10" name="図プレースホルダー 5"/>
          <p:cNvSpPr>
            <a:spLocks noGrp="true"/>
          </p:cNvSpPr>
          <p:nvPr>
            <p:ph type="pic" sz="quarter" idx="16" hasCustomPrompt="true"/>
          </p:nvPr>
        </p:nvSpPr>
        <p:spPr>
          <a:xfrm>
            <a:off x="14636467" y="43542"/>
            <a:ext cx="3600000" cy="4615544"/>
          </a:xfr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12" name="正方形/長方形 11"/>
          <p:cNvSpPr/>
          <p:nvPr userDrawn="true"/>
        </p:nvSpPr>
        <p:spPr>
          <a:xfrm>
            <a:off x="38182" y="4706943"/>
            <a:ext cx="3600000" cy="46152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3" name="正方形/長方形 12"/>
          <p:cNvSpPr/>
          <p:nvPr userDrawn="true"/>
        </p:nvSpPr>
        <p:spPr>
          <a:xfrm>
            <a:off x="3687753" y="43886"/>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4" name="正方形/長方形 13"/>
          <p:cNvSpPr/>
          <p:nvPr userDrawn="true"/>
        </p:nvSpPr>
        <p:spPr>
          <a:xfrm>
            <a:off x="7337324" y="4706943"/>
            <a:ext cx="3600000" cy="4615200"/>
          </a:xfrm>
          <a:prstGeom prst="rect">
            <a:avLst/>
          </a:prstGeom>
          <a:solidFill>
            <a:schemeClr val="accent1">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5" name="正方形/長方形 14"/>
          <p:cNvSpPr/>
          <p:nvPr userDrawn="true"/>
        </p:nvSpPr>
        <p:spPr>
          <a:xfrm>
            <a:off x="10988185" y="43886"/>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6" name="正方形/長方形 15"/>
          <p:cNvSpPr/>
          <p:nvPr userDrawn="true"/>
        </p:nvSpPr>
        <p:spPr>
          <a:xfrm>
            <a:off x="14636467" y="4707287"/>
            <a:ext cx="3600000" cy="46152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7" name="図プレースホルダー 7"/>
          <p:cNvSpPr>
            <a:spLocks noGrp="true"/>
          </p:cNvSpPr>
          <p:nvPr>
            <p:ph type="pic" sz="quarter" idx="17" hasCustomPrompt="true"/>
          </p:nvPr>
        </p:nvSpPr>
        <p:spPr>
          <a:xfrm>
            <a:off x="1367024" y="4977639"/>
            <a:ext cx="942317" cy="942317"/>
          </a:xfrm>
        </p:spPr>
        <p:txBody>
          <a:bodyPr>
            <a:normAutofit/>
          </a:bodyPr>
          <a:lstStyle>
            <a:lvl1pPr>
              <a:defRPr sz="1600"/>
            </a:lvl1pPr>
          </a:lstStyle>
          <a:p>
            <a:r>
              <a:rPr kumimoji="1" lang="en-US" altLang="ja-JP" dirty="0"/>
              <a:t>ICON</a:t>
            </a:r>
            <a:endParaRPr kumimoji="1" lang="ja-JP" altLang="en-US" dirty="0"/>
          </a:p>
        </p:txBody>
      </p:sp>
      <p:sp>
        <p:nvSpPr>
          <p:cNvPr id="18" name="図プレースホルダー 7"/>
          <p:cNvSpPr>
            <a:spLocks noGrp="true"/>
          </p:cNvSpPr>
          <p:nvPr>
            <p:ph type="pic" sz="quarter" idx="18" hasCustomPrompt="true"/>
          </p:nvPr>
        </p:nvSpPr>
        <p:spPr>
          <a:xfrm>
            <a:off x="5016594" y="365037"/>
            <a:ext cx="942317" cy="942317"/>
          </a:xfrm>
        </p:spPr>
        <p:txBody>
          <a:bodyPr>
            <a:normAutofit/>
          </a:bodyPr>
          <a:lstStyle>
            <a:lvl1pPr>
              <a:defRPr sz="1600"/>
            </a:lvl1pPr>
          </a:lstStyle>
          <a:p>
            <a:r>
              <a:rPr kumimoji="1" lang="en-US" altLang="ja-JP" dirty="0"/>
              <a:t>ICON</a:t>
            </a:r>
            <a:endParaRPr kumimoji="1" lang="ja-JP" altLang="en-US" dirty="0"/>
          </a:p>
        </p:txBody>
      </p:sp>
      <p:sp>
        <p:nvSpPr>
          <p:cNvPr id="19" name="図プレースホルダー 7"/>
          <p:cNvSpPr>
            <a:spLocks noGrp="true"/>
          </p:cNvSpPr>
          <p:nvPr>
            <p:ph type="pic" sz="quarter" idx="19" hasCustomPrompt="true"/>
          </p:nvPr>
        </p:nvSpPr>
        <p:spPr>
          <a:xfrm>
            <a:off x="8666165" y="4977639"/>
            <a:ext cx="942317" cy="942317"/>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7"/>
          <p:cNvSpPr>
            <a:spLocks noGrp="true"/>
          </p:cNvSpPr>
          <p:nvPr>
            <p:ph type="pic" sz="quarter" idx="20" hasCustomPrompt="true"/>
          </p:nvPr>
        </p:nvSpPr>
        <p:spPr>
          <a:xfrm>
            <a:off x="15965308" y="4977639"/>
            <a:ext cx="942317" cy="942317"/>
          </a:xfrm>
        </p:spPr>
        <p:txBody>
          <a:bodyPr>
            <a:normAutofit/>
          </a:bodyPr>
          <a:lstStyle>
            <a:lvl1pPr>
              <a:defRPr sz="1600"/>
            </a:lvl1pPr>
          </a:lstStyle>
          <a:p>
            <a:r>
              <a:rPr kumimoji="1" lang="en-US" altLang="ja-JP" dirty="0"/>
              <a:t>ICON</a:t>
            </a:r>
            <a:endParaRPr kumimoji="1" lang="ja-JP" altLang="en-US" dirty="0"/>
          </a:p>
        </p:txBody>
      </p:sp>
      <p:sp>
        <p:nvSpPr>
          <p:cNvPr id="21" name="図プレースホルダー 7"/>
          <p:cNvSpPr>
            <a:spLocks noGrp="true"/>
          </p:cNvSpPr>
          <p:nvPr>
            <p:ph type="pic" sz="quarter" idx="21" hasCustomPrompt="true"/>
          </p:nvPr>
        </p:nvSpPr>
        <p:spPr>
          <a:xfrm>
            <a:off x="12317027" y="365037"/>
            <a:ext cx="942317" cy="942317"/>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11"/>
          <p:cNvSpPr>
            <a:spLocks noGrp="true"/>
          </p:cNvSpPr>
          <p:nvPr>
            <p:ph type="body" sz="quarter" idx="22" hasCustomPrompt="true"/>
          </p:nvPr>
        </p:nvSpPr>
        <p:spPr>
          <a:xfrm>
            <a:off x="41589" y="6038946"/>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a:t>TEXT HERE</a:t>
            </a:r>
            <a:endParaRPr lang="en-US" dirty="0"/>
          </a:p>
        </p:txBody>
      </p:sp>
      <p:sp>
        <p:nvSpPr>
          <p:cNvPr id="25" name="テキスト プレースホルダー 11"/>
          <p:cNvSpPr>
            <a:spLocks noGrp="true"/>
          </p:cNvSpPr>
          <p:nvPr>
            <p:ph type="body" sz="quarter" idx="23" hasCustomPrompt="true"/>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6" name="テキスト プレースホルダー 11"/>
          <p:cNvSpPr>
            <a:spLocks noGrp="true"/>
          </p:cNvSpPr>
          <p:nvPr>
            <p:ph type="body" sz="quarter" idx="24" hasCustomPrompt="true"/>
          </p:nvPr>
        </p:nvSpPr>
        <p:spPr>
          <a:xfrm>
            <a:off x="3734702" y="1411831"/>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a:t>TEXT HERE</a:t>
            </a:r>
            <a:endParaRPr lang="en-US" dirty="0"/>
          </a:p>
        </p:txBody>
      </p:sp>
      <p:sp>
        <p:nvSpPr>
          <p:cNvPr id="27" name="テキスト プレースホルダー 11"/>
          <p:cNvSpPr>
            <a:spLocks noGrp="true"/>
          </p:cNvSpPr>
          <p:nvPr>
            <p:ph type="body" sz="quarter" idx="25" hasCustomPrompt="true"/>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30" name="テキスト プレースホルダー 11"/>
          <p:cNvSpPr>
            <a:spLocks noGrp="true"/>
          </p:cNvSpPr>
          <p:nvPr>
            <p:ph type="body" sz="quarter" idx="26" hasCustomPrompt="true"/>
          </p:nvPr>
        </p:nvSpPr>
        <p:spPr>
          <a:xfrm>
            <a:off x="11035134" y="1411832"/>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a:t>TEXT HERE</a:t>
            </a:r>
            <a:endParaRPr lang="en-US" dirty="0"/>
          </a:p>
        </p:txBody>
      </p:sp>
      <p:sp>
        <p:nvSpPr>
          <p:cNvPr id="31" name="テキスト プレースホルダー 11"/>
          <p:cNvSpPr>
            <a:spLocks noGrp="true"/>
          </p:cNvSpPr>
          <p:nvPr>
            <p:ph type="body" sz="quarter" idx="27" hasCustomPrompt="true"/>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32" name="テキスト プレースホルダー 11"/>
          <p:cNvSpPr>
            <a:spLocks noGrp="true"/>
          </p:cNvSpPr>
          <p:nvPr>
            <p:ph type="body" sz="quarter" idx="28" hasCustomPrompt="true"/>
          </p:nvPr>
        </p:nvSpPr>
        <p:spPr>
          <a:xfrm>
            <a:off x="7367934" y="6038946"/>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a:t>TEXT HERE</a:t>
            </a:r>
            <a:endParaRPr lang="en-US" dirty="0"/>
          </a:p>
        </p:txBody>
      </p:sp>
      <p:sp>
        <p:nvSpPr>
          <p:cNvPr id="33" name="テキスト プレースホルダー 11"/>
          <p:cNvSpPr>
            <a:spLocks noGrp="true"/>
          </p:cNvSpPr>
          <p:nvPr>
            <p:ph type="body" sz="quarter" idx="29" hasCustomPrompt="true"/>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34" name="テキスト プレースホルダー 11"/>
          <p:cNvSpPr>
            <a:spLocks noGrp="true"/>
          </p:cNvSpPr>
          <p:nvPr>
            <p:ph type="body" sz="quarter" idx="30" hasCustomPrompt="true"/>
          </p:nvPr>
        </p:nvSpPr>
        <p:spPr>
          <a:xfrm>
            <a:off x="14668366" y="6038947"/>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dirty="0"/>
              <a:t>TEXT HERE</a:t>
            </a:r>
            <a:endParaRPr lang="en-US" dirty="0"/>
          </a:p>
        </p:txBody>
      </p:sp>
      <p:sp>
        <p:nvSpPr>
          <p:cNvPr id="35" name="テキスト プレースホルダー 11"/>
          <p:cNvSpPr>
            <a:spLocks noGrp="true"/>
          </p:cNvSpPr>
          <p:nvPr>
            <p:ph type="body" sz="quarter" idx="31" hasCustomPrompt="true"/>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38" name="図プレースホルダー 37"/>
          <p:cNvSpPr>
            <a:spLocks noGrp="true"/>
          </p:cNvSpPr>
          <p:nvPr>
            <p:ph type="pic" sz="quarter" idx="32" hasCustomPrompt="true"/>
          </p:nvPr>
        </p:nvSpPr>
        <p:spPr>
          <a:xfrm>
            <a:off x="1574657" y="4443762"/>
            <a:ext cx="527050" cy="527050"/>
          </a:xfrm>
          <a:prstGeom prst="triangle">
            <a:avLst/>
          </a:prstGeom>
          <a:solidFill>
            <a:schemeClr val="accent1">
              <a:lumMod val="75000"/>
            </a:schemeClr>
          </a:solidFill>
        </p:spPr>
        <p:txBody>
          <a:bodyPr/>
          <a:lstStyle/>
          <a:p>
            <a:r>
              <a:rPr kumimoji="1" lang="en-US" altLang="ja-JP" dirty="0"/>
              <a:t> </a:t>
            </a:r>
            <a:endParaRPr kumimoji="1" lang="ja-JP" altLang="en-US" dirty="0"/>
          </a:p>
        </p:txBody>
      </p:sp>
      <p:sp>
        <p:nvSpPr>
          <p:cNvPr id="39" name="図プレースホルダー 37"/>
          <p:cNvSpPr>
            <a:spLocks noGrp="true"/>
          </p:cNvSpPr>
          <p:nvPr>
            <p:ph type="pic" sz="quarter" idx="33" hasCustomPrompt="true"/>
          </p:nvPr>
        </p:nvSpPr>
        <p:spPr>
          <a:xfrm>
            <a:off x="8878888" y="4443762"/>
            <a:ext cx="527050" cy="527050"/>
          </a:xfrm>
          <a:prstGeom prst="triangle">
            <a:avLst/>
          </a:prstGeom>
          <a:solidFill>
            <a:schemeClr val="accent1">
              <a:lumMod val="50000"/>
            </a:schemeClr>
          </a:solidFill>
        </p:spPr>
        <p:txBody>
          <a:bodyPr/>
          <a:lstStyle/>
          <a:p>
            <a:r>
              <a:rPr kumimoji="1" lang="en-US" altLang="ja-JP" dirty="0"/>
              <a:t> </a:t>
            </a:r>
            <a:endParaRPr kumimoji="1" lang="ja-JP" altLang="en-US" dirty="0"/>
          </a:p>
        </p:txBody>
      </p:sp>
      <p:sp>
        <p:nvSpPr>
          <p:cNvPr id="40" name="図プレースホルダー 37"/>
          <p:cNvSpPr>
            <a:spLocks noGrp="true"/>
          </p:cNvSpPr>
          <p:nvPr>
            <p:ph type="pic" sz="quarter" idx="34" hasCustomPrompt="true"/>
          </p:nvPr>
        </p:nvSpPr>
        <p:spPr>
          <a:xfrm>
            <a:off x="16172942" y="4443762"/>
            <a:ext cx="527050" cy="527050"/>
          </a:xfrm>
          <a:prstGeom prst="triangle">
            <a:avLst/>
          </a:prstGeom>
          <a:solidFill>
            <a:schemeClr val="accent1">
              <a:lumMod val="75000"/>
            </a:schemeClr>
          </a:solidFill>
        </p:spPr>
        <p:txBody>
          <a:bodyPr/>
          <a:lstStyle/>
          <a:p>
            <a:r>
              <a:rPr kumimoji="1" lang="en-US" altLang="ja-JP" dirty="0"/>
              <a:t> </a:t>
            </a:r>
            <a:endParaRPr kumimoji="1" lang="ja-JP" altLang="en-US" dirty="0"/>
          </a:p>
        </p:txBody>
      </p:sp>
      <p:sp>
        <p:nvSpPr>
          <p:cNvPr id="41" name="図プレースホルダー 37"/>
          <p:cNvSpPr>
            <a:spLocks noGrp="true"/>
          </p:cNvSpPr>
          <p:nvPr>
            <p:ph type="pic" sz="quarter" idx="35" hasCustomPrompt="true"/>
          </p:nvPr>
        </p:nvSpPr>
        <p:spPr>
          <a:xfrm rot="10800000">
            <a:off x="5224228" y="4378415"/>
            <a:ext cx="527050" cy="527050"/>
          </a:xfrm>
          <a:prstGeom prst="triangle">
            <a:avLst/>
          </a:prstGeom>
          <a:solidFill>
            <a:schemeClr val="accent1"/>
          </a:solidFill>
        </p:spPr>
        <p:txBody>
          <a:bodyPr/>
          <a:lstStyle/>
          <a:p>
            <a:r>
              <a:rPr kumimoji="1" lang="en-US" altLang="ja-JP" dirty="0"/>
              <a:t> </a:t>
            </a:r>
            <a:endParaRPr kumimoji="1" lang="ja-JP" altLang="en-US" dirty="0"/>
          </a:p>
        </p:txBody>
      </p:sp>
      <p:sp>
        <p:nvSpPr>
          <p:cNvPr id="42" name="図プレースホルダー 37"/>
          <p:cNvSpPr>
            <a:spLocks noGrp="true"/>
          </p:cNvSpPr>
          <p:nvPr>
            <p:ph type="pic" sz="quarter" idx="36" hasCustomPrompt="true"/>
          </p:nvPr>
        </p:nvSpPr>
        <p:spPr>
          <a:xfrm rot="10800000">
            <a:off x="12524660" y="4436430"/>
            <a:ext cx="527050" cy="527050"/>
          </a:xfrm>
          <a:prstGeom prst="triangle">
            <a:avLst/>
          </a:prstGeom>
          <a:solidFill>
            <a:schemeClr val="accent1"/>
          </a:solidFill>
        </p:spPr>
        <p:txBody>
          <a:bodyPr/>
          <a:lstStyle/>
          <a:p>
            <a:r>
              <a:rPr kumimoji="1" lang="en-US" altLang="ja-JP" dirty="0"/>
              <a:t> </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100"/>
                                        <p:tgtEl>
                                          <p:spTgt spid="3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1000"/>
                            </p:stCondLst>
                            <p:childTnLst>
                              <p:par>
                                <p:cTn id="25" presetID="22" presetClass="entr" presetSubtype="4" fill="hold" grpId="0" nodeType="after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2250"/>
                            </p:stCondLst>
                            <p:childTnLst>
                              <p:par>
                                <p:cTn id="33" presetID="22" presetClass="entr" presetSubtype="1"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1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2750"/>
                            </p:stCondLst>
                            <p:childTnLst>
                              <p:par>
                                <p:cTn id="46" presetID="22" presetClass="entr" presetSubtype="1" fill="hold" grpId="0" nodeType="afterEffect">
                                  <p:stCondLst>
                                    <p:cond delay="250"/>
                                  </p:stCondLst>
                                  <p:childTnLst>
                                    <p:set>
                                      <p:cBhvr>
                                        <p:cTn id="47" dur="1" fill="hold">
                                          <p:stCondLst>
                                            <p:cond delay="0"/>
                                          </p:stCondLst>
                                        </p:cTn>
                                        <p:tgtEl>
                                          <p:spTgt spid="8"/>
                                        </p:tgtEl>
                                        <p:attrNameLst>
                                          <p:attrName>style.visibility</p:attrName>
                                        </p:attrNameLst>
                                      </p:cBhvr>
                                      <p:to>
                                        <p:strVal val="visible"/>
                                      </p:to>
                                    </p:set>
                                    <p:animEffect transition="in" filter="wipe(up)">
                                      <p:cBhvr>
                                        <p:cTn id="48" dur="500"/>
                                        <p:tgtEl>
                                          <p:spTgt spid="8"/>
                                        </p:tgtEl>
                                      </p:cBhvr>
                                    </p:animEffect>
                                  </p:childTnLst>
                                </p:cTn>
                              </p:par>
                            </p:childTnLst>
                          </p:cTn>
                        </p:par>
                        <p:par>
                          <p:cTn id="49" fill="hold">
                            <p:stCondLst>
                              <p:cond delay="3500"/>
                            </p:stCondLst>
                            <p:childTnLst>
                              <p:par>
                                <p:cTn id="50" presetID="2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par>
                          <p:cTn id="53" fill="hold">
                            <p:stCondLst>
                              <p:cond delay="4000"/>
                            </p:stCondLst>
                            <p:childTnLst>
                              <p:par>
                                <p:cTn id="54" presetID="22" presetClass="entr" presetSubtype="4"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1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par>
                          <p:cTn id="66" fill="hold">
                            <p:stCondLst>
                              <p:cond delay="4500"/>
                            </p:stCondLst>
                            <p:childTnLst>
                              <p:par>
                                <p:cTn id="67" presetID="22" presetClass="entr" presetSubtype="4" fill="hold" grpId="0" nodeType="afterEffect">
                                  <p:stCondLst>
                                    <p:cond delay="250"/>
                                  </p:stCondLst>
                                  <p:childTnLst>
                                    <p:set>
                                      <p:cBhvr>
                                        <p:cTn id="68" dur="1" fill="hold">
                                          <p:stCondLst>
                                            <p:cond delay="0"/>
                                          </p:stCondLst>
                                        </p:cTn>
                                        <p:tgtEl>
                                          <p:spTgt spid="9"/>
                                        </p:tgtEl>
                                        <p:attrNameLst>
                                          <p:attrName>style.visibility</p:attrName>
                                        </p:attrNameLst>
                                      </p:cBhvr>
                                      <p:to>
                                        <p:strVal val="visible"/>
                                      </p:to>
                                    </p:set>
                                    <p:animEffect transition="in" filter="wipe(down)">
                                      <p:cBhvr>
                                        <p:cTn id="69" dur="500"/>
                                        <p:tgtEl>
                                          <p:spTgt spid="9"/>
                                        </p:tgtEl>
                                      </p:cBhvr>
                                    </p:animEffect>
                                  </p:childTnLst>
                                </p:cTn>
                              </p:par>
                            </p:childTnLst>
                          </p:cTn>
                        </p:par>
                        <p:par>
                          <p:cTn id="70" fill="hold">
                            <p:stCondLst>
                              <p:cond delay="5250"/>
                            </p:stCondLst>
                            <p:childTnLst>
                              <p:par>
                                <p:cTn id="71" presetID="22" presetClass="entr" presetSubtype="1"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up)">
                                      <p:cBhvr>
                                        <p:cTn id="73" dur="500"/>
                                        <p:tgtEl>
                                          <p:spTgt spid="15"/>
                                        </p:tgtEl>
                                      </p:cBhvr>
                                    </p:animEffect>
                                  </p:childTnLst>
                                </p:cTn>
                              </p:par>
                            </p:childTnLst>
                          </p:cTn>
                        </p:par>
                        <p:par>
                          <p:cTn id="74" fill="hold">
                            <p:stCondLst>
                              <p:cond delay="5750"/>
                            </p:stCondLst>
                            <p:childTnLst>
                              <p:par>
                                <p:cTn id="75" presetID="22" presetClass="entr" presetSubtype="1"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up)">
                                      <p:cBhvr>
                                        <p:cTn id="77" dur="100"/>
                                        <p:tgtEl>
                                          <p:spTgt spid="4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par>
                          <p:cTn id="87" fill="hold">
                            <p:stCondLst>
                              <p:cond delay="6250"/>
                            </p:stCondLst>
                            <p:childTnLst>
                              <p:par>
                                <p:cTn id="88" presetID="22" presetClass="entr" presetSubtype="1" fill="hold" grpId="0" nodeType="afterEffect">
                                  <p:stCondLst>
                                    <p:cond delay="25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7000"/>
                            </p:stCondLst>
                            <p:childTnLst>
                              <p:par>
                                <p:cTn id="92" presetID="22" presetClass="entr" presetSubtype="4"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childTnLst>
                          </p:cTn>
                        </p:par>
                        <p:par>
                          <p:cTn id="95" fill="hold">
                            <p:stCondLst>
                              <p:cond delay="7500"/>
                            </p:stCondLst>
                            <p:childTnLst>
                              <p:par>
                                <p:cTn id="96" presetID="22" presetClass="entr" presetSubtype="4"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down)">
                                      <p:cBhvr>
                                        <p:cTn id="98" dur="100"/>
                                        <p:tgtEl>
                                          <p:spTgt spid="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500"/>
                                        <p:tgtEl>
                                          <p:spTgt spid="2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500"/>
                                        <p:tgtEl>
                                          <p:spTgt spid="3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animBg="true"/>
      <p:bldP spid="13" grpId="0" animBg="true"/>
      <p:bldP spid="14" grpId="0" animBg="true"/>
      <p:bldP spid="15" grpId="0" animBg="true"/>
      <p:bldP spid="16" grpId="0" animBg="true"/>
      <p:bldP spid="17" grpId="0"/>
      <p:bldP spid="18" grpId="0"/>
      <p:bldP spid="19" grpId="0"/>
      <p:bldP spid="20" grpId="0"/>
      <p:bldP spid="21" grpId="0"/>
      <p:bldP spid="23" grpId="0">
        <p:tmplLst>
          <p:tmpl lvl="0">
            <p:tnLst>
              <p:par>
                <p:cTn presetID="10" presetClass="entr" presetSubtype="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p:tmplLst>
          <p:tmpl lvl="0">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lvl="0">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lvl="0">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0" grpId="0">
        <p:tmplLst>
          <p:tmpl lvl="0">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tmplLst>
          <p:tmpl lvl="0">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tmplLst>
          <p:tmpl lvl="0">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lvl="0">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lvl="0">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p:tmplLst>
          <p:tmpl lvl="0">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8" grpId="0" animBg="true"/>
      <p:bldP spid="39" grpId="0" animBg="true"/>
      <p:bldP spid="40" grpId="0" animBg="true"/>
      <p:bldP spid="41" grpId="0" animBg="true"/>
      <p:bldP spid="42" grpId="0" animBg="true"/>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ayers">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32" name="六角形 31"/>
          <p:cNvSpPr/>
          <p:nvPr userDrawn="true"/>
        </p:nvSpPr>
        <p:spPr>
          <a:xfrm rot="5400000">
            <a:off x="5939381" y="2737528"/>
            <a:ext cx="6406062" cy="5522467"/>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7" name="円/楕円 36"/>
          <p:cNvSpPr/>
          <p:nvPr userDrawn="true"/>
        </p:nvSpPr>
        <p:spPr>
          <a:xfrm>
            <a:off x="8120711" y="1395630"/>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8" name="円/楕円 37"/>
          <p:cNvSpPr/>
          <p:nvPr userDrawn="true"/>
        </p:nvSpPr>
        <p:spPr>
          <a:xfrm>
            <a:off x="10853396" y="288079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9" name="円/楕円 38"/>
          <p:cNvSpPr/>
          <p:nvPr userDrawn="true"/>
        </p:nvSpPr>
        <p:spPr>
          <a:xfrm>
            <a:off x="10853396" y="603114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0" name="円/楕円 39"/>
          <p:cNvSpPr/>
          <p:nvPr userDrawn="true"/>
        </p:nvSpPr>
        <p:spPr>
          <a:xfrm>
            <a:off x="8120711" y="756131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1" name="円/楕円 40"/>
          <p:cNvSpPr/>
          <p:nvPr userDrawn="true"/>
        </p:nvSpPr>
        <p:spPr>
          <a:xfrm>
            <a:off x="5368565" y="603114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2" name="円/楕円 41"/>
          <p:cNvSpPr/>
          <p:nvPr userDrawn="true"/>
        </p:nvSpPr>
        <p:spPr>
          <a:xfrm>
            <a:off x="5368565" y="2872462"/>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3" name="テキスト プレースホルダー 11"/>
          <p:cNvSpPr>
            <a:spLocks noGrp="true"/>
          </p:cNvSpPr>
          <p:nvPr>
            <p:ph type="body" sz="quarter" idx="21" hasCustomPrompt="true"/>
          </p:nvPr>
        </p:nvSpPr>
        <p:spPr>
          <a:xfrm>
            <a:off x="6982966" y="4950496"/>
            <a:ext cx="4275475" cy="990111"/>
          </a:xfrm>
        </p:spPr>
        <p:txBody>
          <a:bodyPr anchor="ctr">
            <a:noAutofit/>
          </a:bodyPr>
          <a:lstStyle>
            <a:lvl1pPr algn="ctr">
              <a:lnSpc>
                <a:spcPct val="100000"/>
              </a:lnSpc>
              <a:spcBef>
                <a:spcPts val="0"/>
              </a:spcBef>
              <a:defRPr sz="3600" spc="300" baseline="0">
                <a:solidFill>
                  <a:schemeClr val="accent1"/>
                </a:solidFill>
                <a:latin typeface="+mj-lt"/>
              </a:defRPr>
            </a:lvl1pPr>
          </a:lstStyle>
          <a:p>
            <a:pPr lvl="0"/>
            <a:r>
              <a:rPr lang="en-US" altLang="ja-JP" dirty="0"/>
              <a:t>TEXT HERE</a:t>
            </a:r>
            <a:endParaRPr lang="en-US" dirty="0"/>
          </a:p>
        </p:txBody>
      </p:sp>
      <p:sp>
        <p:nvSpPr>
          <p:cNvPr id="44" name="テキスト プレースホルダー 11"/>
          <p:cNvSpPr>
            <a:spLocks noGrp="true"/>
          </p:cNvSpPr>
          <p:nvPr>
            <p:ph type="body" sz="quarter" idx="22" hasCustomPrompt="true"/>
          </p:nvPr>
        </p:nvSpPr>
        <p:spPr>
          <a:xfrm>
            <a:off x="5485100"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45" name="テキスト プレースホルダー 11"/>
          <p:cNvSpPr>
            <a:spLocks noGrp="true"/>
          </p:cNvSpPr>
          <p:nvPr>
            <p:ph type="body" sz="quarter" idx="23" hasCustomPrompt="true"/>
          </p:nvPr>
        </p:nvSpPr>
        <p:spPr>
          <a:xfrm>
            <a:off x="8216912" y="188235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46" name="テキスト プレースホルダー 11"/>
          <p:cNvSpPr>
            <a:spLocks noGrp="true"/>
          </p:cNvSpPr>
          <p:nvPr>
            <p:ph type="body" sz="quarter" idx="24" hasCustomPrompt="true"/>
          </p:nvPr>
        </p:nvSpPr>
        <p:spPr>
          <a:xfrm>
            <a:off x="10953207"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49" name="テキスト プレースホルダー 11"/>
          <p:cNvSpPr>
            <a:spLocks noGrp="true"/>
          </p:cNvSpPr>
          <p:nvPr>
            <p:ph type="body" sz="quarter" idx="25" hasCustomPrompt="true"/>
          </p:nvPr>
        </p:nvSpPr>
        <p:spPr>
          <a:xfrm>
            <a:off x="5468377"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50" name="テキスト プレースホルダー 11"/>
          <p:cNvSpPr>
            <a:spLocks noGrp="true"/>
          </p:cNvSpPr>
          <p:nvPr>
            <p:ph type="body" sz="quarter" idx="26" hasCustomPrompt="true"/>
          </p:nvPr>
        </p:nvSpPr>
        <p:spPr>
          <a:xfrm>
            <a:off x="10936484"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51" name="テキスト プレースホルダー 11"/>
          <p:cNvSpPr>
            <a:spLocks noGrp="true"/>
          </p:cNvSpPr>
          <p:nvPr>
            <p:ph type="body" sz="quarter" idx="27" hasCustomPrompt="true"/>
          </p:nvPr>
        </p:nvSpPr>
        <p:spPr>
          <a:xfrm>
            <a:off x="8216912" y="807887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52" name="円弧 51"/>
          <p:cNvSpPr/>
          <p:nvPr userDrawn="true"/>
        </p:nvSpPr>
        <p:spPr>
          <a:xfrm rot="2700000">
            <a:off x="7775340" y="-158694"/>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4" name="直線コネクタ 53"/>
          <p:cNvCxnSpPr/>
          <p:nvPr userDrawn="true"/>
        </p:nvCxnSpPr>
        <p:spPr>
          <a:xfrm>
            <a:off x="9772596" y="190038"/>
            <a:ext cx="56515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0" name="円弧 59"/>
          <p:cNvSpPr/>
          <p:nvPr userDrawn="true"/>
        </p:nvSpPr>
        <p:spPr>
          <a:xfrm rot="2700000">
            <a:off x="10804290" y="2853050"/>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1" name="直線コネクタ 60"/>
          <p:cNvCxnSpPr/>
          <p:nvPr userDrawn="true"/>
        </p:nvCxnSpPr>
        <p:spPr>
          <a:xfrm>
            <a:off x="12736776" y="3203052"/>
            <a:ext cx="50038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3" name="円弧 62"/>
          <p:cNvSpPr/>
          <p:nvPr userDrawn="true"/>
        </p:nvSpPr>
        <p:spPr>
          <a:xfrm rot="2700000">
            <a:off x="11057020" y="5632638"/>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4" name="直線コネクタ 63"/>
          <p:cNvCxnSpPr/>
          <p:nvPr userDrawn="true"/>
        </p:nvCxnSpPr>
        <p:spPr>
          <a:xfrm>
            <a:off x="12878381" y="5940730"/>
            <a:ext cx="50038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70" name="円弧 69"/>
          <p:cNvSpPr/>
          <p:nvPr userDrawn="true"/>
        </p:nvSpPr>
        <p:spPr>
          <a:xfrm rot="18900000" flipH="true">
            <a:off x="5212902" y="2712080"/>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1" name="直線コネクタ 70"/>
          <p:cNvCxnSpPr>
            <a:stCxn id="70" idx="0"/>
          </p:cNvCxnSpPr>
          <p:nvPr userDrawn="true"/>
        </p:nvCxnSpPr>
        <p:spPr>
          <a:xfrm flipH="true">
            <a:off x="520700" y="3051922"/>
            <a:ext cx="50320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77" name="円弧 76"/>
          <p:cNvSpPr/>
          <p:nvPr userDrawn="true"/>
        </p:nvSpPr>
        <p:spPr>
          <a:xfrm rot="18900000" flipH="true">
            <a:off x="5212902" y="587076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8" name="直線コネクタ 77"/>
          <p:cNvCxnSpPr>
            <a:stCxn id="77" idx="0"/>
          </p:cNvCxnSpPr>
          <p:nvPr userDrawn="true"/>
        </p:nvCxnSpPr>
        <p:spPr>
          <a:xfrm flipH="true">
            <a:off x="520700" y="6210605"/>
            <a:ext cx="50320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80" name="円弧 79"/>
          <p:cNvSpPr/>
          <p:nvPr userDrawn="true"/>
        </p:nvSpPr>
        <p:spPr>
          <a:xfrm rot="2700000" flipH="true" flipV="true">
            <a:off x="7943402" y="742633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1" name="直線コネクタ 80"/>
          <p:cNvCxnSpPr>
            <a:stCxn id="80" idx="0"/>
          </p:cNvCxnSpPr>
          <p:nvPr userDrawn="true"/>
        </p:nvCxnSpPr>
        <p:spPr>
          <a:xfrm flipH="true">
            <a:off x="2476500" y="9407079"/>
            <a:ext cx="58067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82" name="テキスト プレースホルダー 11"/>
          <p:cNvSpPr>
            <a:spLocks noGrp="true"/>
          </p:cNvSpPr>
          <p:nvPr userDrawn="true">
            <p:ph type="body" sz="quarter" idx="28" hasCustomPrompt="true"/>
          </p:nvPr>
        </p:nvSpPr>
        <p:spPr>
          <a:xfrm>
            <a:off x="10405071" y="1702393"/>
            <a:ext cx="5203230" cy="847338"/>
          </a:xfrm>
        </p:spPr>
        <p:txBody>
          <a:bodyPr anchor="t">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90" name="テキスト プレースホルダー 11"/>
          <p:cNvSpPr>
            <a:spLocks noGrp="true"/>
          </p:cNvSpPr>
          <p:nvPr userDrawn="true">
            <p:ph type="body" sz="quarter" idx="29" hasCustomPrompt="true"/>
          </p:nvPr>
        </p:nvSpPr>
        <p:spPr>
          <a:xfrm>
            <a:off x="13464183" y="3516651"/>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91" name="テキスト プレースホルダー 11"/>
          <p:cNvSpPr>
            <a:spLocks noGrp="true"/>
          </p:cNvSpPr>
          <p:nvPr userDrawn="true">
            <p:ph type="body" sz="quarter" idx="30" hasCustomPrompt="true"/>
          </p:nvPr>
        </p:nvSpPr>
        <p:spPr>
          <a:xfrm>
            <a:off x="13464183" y="6210330"/>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92" name="テキスト プレースホルダー 11"/>
          <p:cNvSpPr>
            <a:spLocks noGrp="true"/>
          </p:cNvSpPr>
          <p:nvPr userDrawn="true">
            <p:ph type="body" sz="quarter" idx="31" hasCustomPrompt="true"/>
          </p:nvPr>
        </p:nvSpPr>
        <p:spPr>
          <a:xfrm>
            <a:off x="496391" y="320285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95" name="テキスト プレースホルダー 11"/>
          <p:cNvSpPr>
            <a:spLocks noGrp="true"/>
          </p:cNvSpPr>
          <p:nvPr userDrawn="true">
            <p:ph type="body" sz="quarter" idx="32" hasCustomPrompt="true"/>
          </p:nvPr>
        </p:nvSpPr>
        <p:spPr>
          <a:xfrm>
            <a:off x="520700" y="63532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96" name="テキスト プレースホルダー 11"/>
          <p:cNvSpPr>
            <a:spLocks noGrp="true"/>
          </p:cNvSpPr>
          <p:nvPr userDrawn="true">
            <p:ph type="body" sz="quarter" idx="33" hasCustomPrompt="true"/>
          </p:nvPr>
        </p:nvSpPr>
        <p:spPr>
          <a:xfrm>
            <a:off x="2619971" y="8433393"/>
            <a:ext cx="5203230" cy="847338"/>
          </a:xfrm>
        </p:spPr>
        <p:txBody>
          <a:bodyPr anchor="b">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98" name="テキスト プレースホルダー 11"/>
          <p:cNvSpPr>
            <a:spLocks noGrp="true"/>
          </p:cNvSpPr>
          <p:nvPr userDrawn="true">
            <p:ph type="body" sz="quarter" idx="15" hasCustomPrompt="true"/>
          </p:nvPr>
        </p:nvSpPr>
        <p:spPr>
          <a:xfrm>
            <a:off x="457200" y="353667"/>
            <a:ext cx="6769100" cy="1983133"/>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cxnSp>
        <p:nvCxnSpPr>
          <p:cNvPr id="47" name="直線コネクタ 46"/>
          <p:cNvCxnSpPr/>
          <p:nvPr userDrawn="true"/>
        </p:nvCxnSpPr>
        <p:spPr>
          <a:xfrm flipH="true">
            <a:off x="-793" y="2372533"/>
            <a:ext cx="7463585"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iterate type="wd">
                                    <p:tmPct val="10000"/>
                                  </p:iterate>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500" fill="hold"/>
                                        <p:tgtEl>
                                          <p:spTgt spid="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fade">
                                      <p:cBhvr>
                                        <p:cTn id="25" dur="500"/>
                                        <p:tgtEl>
                                          <p:spTgt spid="45">
                                            <p:txEl>
                                              <p:pRg st="0" end="0"/>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500"/>
                                        <p:tgtEl>
                                          <p:spTgt spid="52"/>
                                        </p:tgtEl>
                                      </p:cBhvr>
                                    </p:animEffect>
                                  </p:childTnLst>
                                </p:cTn>
                              </p:par>
                              <p:par>
                                <p:cTn id="29" presetID="22" presetClass="entr" presetSubtype="8"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left)">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2">
                                            <p:txEl>
                                              <p:pRg st="0" end="0"/>
                                            </p:txEl>
                                          </p:spTgt>
                                        </p:tgtEl>
                                        <p:attrNameLst>
                                          <p:attrName>style.visibility</p:attrName>
                                        </p:attrNameLst>
                                      </p:cBhvr>
                                      <p:to>
                                        <p:strVal val="visible"/>
                                      </p:to>
                                    </p:set>
                                    <p:animEffect transition="in" filter="wipe(left)">
                                      <p:cBhvr>
                                        <p:cTn id="36" dur="500"/>
                                        <p:tgtEl>
                                          <p:spTgt spid="8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xEl>
                                              <p:pRg st="0" end="0"/>
                                            </p:txEl>
                                          </p:spTgt>
                                        </p:tgtEl>
                                        <p:attrNameLst>
                                          <p:attrName>style.visibility</p:attrName>
                                        </p:attrNameLst>
                                      </p:cBhvr>
                                      <p:to>
                                        <p:strVal val="visible"/>
                                      </p:to>
                                    </p:set>
                                    <p:animEffect transition="in" filter="fade">
                                      <p:cBhvr>
                                        <p:cTn id="44" dur="500"/>
                                        <p:tgtEl>
                                          <p:spTgt spid="46">
                                            <p:txEl>
                                              <p:pRg st="0" end="0"/>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down)">
                                      <p:cBhvr>
                                        <p:cTn id="47" dur="500"/>
                                        <p:tgtEl>
                                          <p:spTgt spid="60"/>
                                        </p:tgtEl>
                                      </p:cBhvr>
                                    </p:animEffect>
                                  </p:childTnLst>
                                </p:cTn>
                              </p:par>
                              <p:par>
                                <p:cTn id="48" presetID="22" presetClass="entr" presetSubtype="8" fill="hold"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left)">
                                      <p:cBhvr>
                                        <p:cTn id="50" dur="50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0">
                                            <p:txEl>
                                              <p:pRg st="0" end="0"/>
                                            </p:txEl>
                                          </p:spTgt>
                                        </p:tgtEl>
                                        <p:attrNameLst>
                                          <p:attrName>style.visibility</p:attrName>
                                        </p:attrNameLst>
                                      </p:cBhvr>
                                      <p:to>
                                        <p:strVal val="visible"/>
                                      </p:to>
                                    </p:set>
                                    <p:animEffect transition="in" filter="wipe(left)">
                                      <p:cBhvr>
                                        <p:cTn id="55" dur="500"/>
                                        <p:tgtEl>
                                          <p:spTgt spid="9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0">
                                            <p:txEl>
                                              <p:pRg st="0" end="0"/>
                                            </p:txEl>
                                          </p:spTgt>
                                        </p:tgtEl>
                                        <p:attrNameLst>
                                          <p:attrName>style.visibility</p:attrName>
                                        </p:attrNameLst>
                                      </p:cBhvr>
                                      <p:to>
                                        <p:strVal val="visible"/>
                                      </p:to>
                                    </p:set>
                                    <p:animEffect transition="in" filter="fade">
                                      <p:cBhvr>
                                        <p:cTn id="63" dur="500"/>
                                        <p:tgtEl>
                                          <p:spTgt spid="50">
                                            <p:txEl>
                                              <p:pRg st="0" end="0"/>
                                            </p:tx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down)">
                                      <p:cBhvr>
                                        <p:cTn id="66" dur="500"/>
                                        <p:tgtEl>
                                          <p:spTgt spid="63"/>
                                        </p:tgtEl>
                                      </p:cBhvr>
                                    </p:animEffect>
                                  </p:childTnLst>
                                </p:cTn>
                              </p:par>
                              <p:par>
                                <p:cTn id="67" presetID="22" presetClass="entr" presetSubtype="8"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left)">
                                      <p:cBhvr>
                                        <p:cTn id="69" dur="500"/>
                                        <p:tgtEl>
                                          <p:spTgt spid="6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1">
                                            <p:txEl>
                                              <p:pRg st="0" end="0"/>
                                            </p:txEl>
                                          </p:spTgt>
                                        </p:tgtEl>
                                        <p:attrNameLst>
                                          <p:attrName>style.visibility</p:attrName>
                                        </p:attrNameLst>
                                      </p:cBhvr>
                                      <p:to>
                                        <p:strVal val="visible"/>
                                      </p:to>
                                    </p:set>
                                    <p:animEffect transition="in" filter="wipe(left)">
                                      <p:cBhvr>
                                        <p:cTn id="74" dur="500"/>
                                        <p:tgtEl>
                                          <p:spTgt spid="9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1">
                                            <p:txEl>
                                              <p:pRg st="0" end="0"/>
                                            </p:txEl>
                                          </p:spTgt>
                                        </p:tgtEl>
                                        <p:attrNameLst>
                                          <p:attrName>style.visibility</p:attrName>
                                        </p:attrNameLst>
                                      </p:cBhvr>
                                      <p:to>
                                        <p:strVal val="visible"/>
                                      </p:to>
                                    </p:set>
                                    <p:animEffect transition="in" filter="fade">
                                      <p:cBhvr>
                                        <p:cTn id="82" dur="500"/>
                                        <p:tgtEl>
                                          <p:spTgt spid="51">
                                            <p:txEl>
                                              <p:pRg st="0" end="0"/>
                                            </p:txEl>
                                          </p:spTgt>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wipe(up)">
                                      <p:cBhvr>
                                        <p:cTn id="85" dur="500"/>
                                        <p:tgtEl>
                                          <p:spTgt spid="80"/>
                                        </p:tgtEl>
                                      </p:cBhvr>
                                    </p:animEffect>
                                  </p:childTnLst>
                                </p:cTn>
                              </p:par>
                              <p:par>
                                <p:cTn id="86" presetID="22" presetClass="entr" presetSubtype="2" fill="hold" nodeType="withEffect">
                                  <p:stCondLst>
                                    <p:cond delay="0"/>
                                  </p:stCondLst>
                                  <p:childTnLst>
                                    <p:set>
                                      <p:cBhvr>
                                        <p:cTn id="87" dur="1" fill="hold">
                                          <p:stCondLst>
                                            <p:cond delay="0"/>
                                          </p:stCondLst>
                                        </p:cTn>
                                        <p:tgtEl>
                                          <p:spTgt spid="81"/>
                                        </p:tgtEl>
                                        <p:attrNameLst>
                                          <p:attrName>style.visibility</p:attrName>
                                        </p:attrNameLst>
                                      </p:cBhvr>
                                      <p:to>
                                        <p:strVal val="visible"/>
                                      </p:to>
                                    </p:set>
                                    <p:animEffect transition="in" filter="wipe(right)">
                                      <p:cBhvr>
                                        <p:cTn id="88" dur="500"/>
                                        <p:tgtEl>
                                          <p:spTgt spid="8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96">
                                            <p:txEl>
                                              <p:pRg st="0" end="0"/>
                                            </p:txEl>
                                          </p:spTgt>
                                        </p:tgtEl>
                                        <p:attrNameLst>
                                          <p:attrName>style.visibility</p:attrName>
                                        </p:attrNameLst>
                                      </p:cBhvr>
                                      <p:to>
                                        <p:strVal val="visible"/>
                                      </p:to>
                                    </p:set>
                                    <p:animEffect transition="in" filter="wipe(right)">
                                      <p:cBhvr>
                                        <p:cTn id="93" dur="500"/>
                                        <p:tgtEl>
                                          <p:spTgt spid="9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9">
                                            <p:txEl>
                                              <p:pRg st="0" end="0"/>
                                            </p:txEl>
                                          </p:spTgt>
                                        </p:tgtEl>
                                        <p:attrNameLst>
                                          <p:attrName>style.visibility</p:attrName>
                                        </p:attrNameLst>
                                      </p:cBhvr>
                                      <p:to>
                                        <p:strVal val="visible"/>
                                      </p:to>
                                    </p:set>
                                    <p:animEffect transition="in" filter="fade">
                                      <p:cBhvr>
                                        <p:cTn id="101" dur="500"/>
                                        <p:tgtEl>
                                          <p:spTgt spid="49">
                                            <p:txEl>
                                              <p:pRg st="0" end="0"/>
                                            </p:txEl>
                                          </p:spTgt>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wipe(down)">
                                      <p:cBhvr>
                                        <p:cTn id="104" dur="500"/>
                                        <p:tgtEl>
                                          <p:spTgt spid="77"/>
                                        </p:tgtEl>
                                      </p:cBhvr>
                                    </p:animEffect>
                                  </p:childTnLst>
                                </p:cTn>
                              </p:par>
                              <p:par>
                                <p:cTn id="105" presetID="22" presetClass="entr" presetSubtype="2" fill="hold" nodeType="with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wipe(right)">
                                      <p:cBhvr>
                                        <p:cTn id="107" dur="500"/>
                                        <p:tgtEl>
                                          <p:spTgt spid="7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grpId="0" nodeType="clickEffect">
                                  <p:stCondLst>
                                    <p:cond delay="0"/>
                                  </p:stCondLst>
                                  <p:childTnLst>
                                    <p:set>
                                      <p:cBhvr>
                                        <p:cTn id="111" dur="1" fill="hold">
                                          <p:stCondLst>
                                            <p:cond delay="0"/>
                                          </p:stCondLst>
                                        </p:cTn>
                                        <p:tgtEl>
                                          <p:spTgt spid="95">
                                            <p:txEl>
                                              <p:pRg st="0" end="0"/>
                                            </p:txEl>
                                          </p:spTgt>
                                        </p:tgtEl>
                                        <p:attrNameLst>
                                          <p:attrName>style.visibility</p:attrName>
                                        </p:attrNameLst>
                                      </p:cBhvr>
                                      <p:to>
                                        <p:strVal val="visible"/>
                                      </p:to>
                                    </p:set>
                                    <p:animEffect transition="in" filter="wipe(right)">
                                      <p:cBhvr>
                                        <p:cTn id="112" dur="500"/>
                                        <p:tgtEl>
                                          <p:spTgt spid="95">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500"/>
                                        <p:tgtEl>
                                          <p:spTgt spid="4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4">
                                            <p:txEl>
                                              <p:pRg st="0" end="0"/>
                                            </p:txEl>
                                          </p:spTgt>
                                        </p:tgtEl>
                                        <p:attrNameLst>
                                          <p:attrName>style.visibility</p:attrName>
                                        </p:attrNameLst>
                                      </p:cBhvr>
                                      <p:to>
                                        <p:strVal val="visible"/>
                                      </p:to>
                                    </p:set>
                                    <p:animEffect transition="in" filter="fade">
                                      <p:cBhvr>
                                        <p:cTn id="120" dur="500"/>
                                        <p:tgtEl>
                                          <p:spTgt spid="44">
                                            <p:txEl>
                                              <p:pRg st="0" end="0"/>
                                            </p:txEl>
                                          </p:spTgt>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par>
                                <p:cTn id="124" presetID="22" presetClass="entr" presetSubtype="2" fill="hold" nodeType="withEffect">
                                  <p:stCondLst>
                                    <p:cond delay="0"/>
                                  </p:stCondLst>
                                  <p:childTnLst>
                                    <p:set>
                                      <p:cBhvr>
                                        <p:cTn id="125" dur="1" fill="hold">
                                          <p:stCondLst>
                                            <p:cond delay="0"/>
                                          </p:stCondLst>
                                        </p:cTn>
                                        <p:tgtEl>
                                          <p:spTgt spid="71"/>
                                        </p:tgtEl>
                                        <p:attrNameLst>
                                          <p:attrName>style.visibility</p:attrName>
                                        </p:attrNameLst>
                                      </p:cBhvr>
                                      <p:to>
                                        <p:strVal val="visible"/>
                                      </p:to>
                                    </p:set>
                                    <p:animEffect transition="in" filter="wipe(right)">
                                      <p:cBhvr>
                                        <p:cTn id="126" dur="500"/>
                                        <p:tgtEl>
                                          <p:spTgt spid="71"/>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2" fill="hold" grpId="0" nodeType="clickEffect">
                                  <p:stCondLst>
                                    <p:cond delay="0"/>
                                  </p:stCondLst>
                                  <p:childTnLst>
                                    <p:set>
                                      <p:cBhvr>
                                        <p:cTn id="130" dur="1" fill="hold">
                                          <p:stCondLst>
                                            <p:cond delay="0"/>
                                          </p:stCondLst>
                                        </p:cTn>
                                        <p:tgtEl>
                                          <p:spTgt spid="92">
                                            <p:txEl>
                                              <p:pRg st="0" end="0"/>
                                            </p:txEl>
                                          </p:spTgt>
                                        </p:tgtEl>
                                        <p:attrNameLst>
                                          <p:attrName>style.visibility</p:attrName>
                                        </p:attrNameLst>
                                      </p:cBhvr>
                                      <p:to>
                                        <p:strVal val="visible"/>
                                      </p:to>
                                    </p:set>
                                    <p:animEffect transition="in" filter="wipe(right)">
                                      <p:cBhvr>
                                        <p:cTn id="131"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true"/>
      <p:bldP spid="37" grpId="0" animBg="true"/>
      <p:bldP spid="38" grpId="0" animBg="true"/>
      <p:bldP spid="39" grpId="0" animBg="true"/>
      <p:bldP spid="40" grpId="0" animBg="true"/>
      <p:bldP spid="41" grpId="0" animBg="true"/>
      <p:bldP spid="42" grpId="0" animBg="true"/>
      <p:bldP spid="43" grpId="0" build="p">
        <p:tmplLst>
          <p:tmpl lvl="1">
            <p:tnLst>
              <p:par>
                <p:cTn presetID="10" presetClass="entr" presetSubtype="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9" grpId="0" build="p">
        <p:tmplLst>
          <p:tmpl lvl="1">
            <p:tnLst>
              <p:par>
                <p:cTn presetID="10" presetClass="entr" presetSubtype="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ldLvl="0" animBg="true"/>
      <p:bldP spid="60" grpId="0" bldLvl="0" animBg="true"/>
      <p:bldP spid="63" grpId="0" bldLvl="0" animBg="true"/>
      <p:bldP spid="70" grpId="0" animBg="true"/>
      <p:bldP spid="77" grpId="0" animBg="true"/>
      <p:bldP spid="80" grpId="0" animBg="true"/>
      <p:bldP spid="82" grpId="0" build="p">
        <p:tmplLst>
          <p:tmpl lvl="1">
            <p:tnLst>
              <p:par>
                <p:cTn presetID="22" presetClass="entr" presetSubtype="8" fill="hold" grpId="0" nodeType="clickEffect">
                  <p:stCondLst>
                    <p:cond delay="0"/>
                  </p:stCondLst>
                  <p:childTnLst>
                    <p:set>
                      <p:cBhvr>
                        <p:cTn dur="1" fill="hold">
                          <p:stCondLst>
                            <p:cond delay="0"/>
                          </p:stCondLst>
                        </p:cTn>
                        <p:tgtEl>
                          <p:spTgt spid="82">
                            <p:txEl>
                              <p:pRg st="0" end="0"/>
                            </p:txEl>
                          </p:spTgt>
                        </p:tgtEl>
                        <p:attrNameLst>
                          <p:attrName>style.visibility</p:attrName>
                        </p:attrNameLst>
                      </p:cBhvr>
                      <p:to>
                        <p:strVal val="visible"/>
                      </p:to>
                    </p:set>
                    <p:animEffect transition="in" filter="wipe(left)">
                      <p:cBhvr>
                        <p:cTn dur="500"/>
                        <p:tgtEl>
                          <p:spTgt spid="82">
                            <p:txEl>
                              <p:pRg st="0" end="0"/>
                            </p:txEl>
                          </p:spTgt>
                        </p:tgtEl>
                      </p:cBhvr>
                    </p:animEffect>
                  </p:childTnLst>
                </p:cTn>
              </p:par>
            </p:tnLst>
          </p:tmpl>
        </p:tmplLst>
      </p:bldP>
      <p:bldP spid="90" grpId="0" build="p">
        <p:tmplLst>
          <p:tmpl lvl="1">
            <p:tnLst>
              <p:par>
                <p:cTn presetID="22" presetClass="entr" presetSubtype="8" fill="hold" grpId="0" nodeType="clickEffect">
                  <p:stCondLst>
                    <p:cond delay="0"/>
                  </p:stCondLst>
                  <p:childTnLst>
                    <p:set>
                      <p:cBhvr>
                        <p:cTn dur="1" fill="hold">
                          <p:stCondLst>
                            <p:cond delay="0"/>
                          </p:stCondLst>
                        </p:cTn>
                        <p:tgtEl>
                          <p:spTgt spid="90">
                            <p:txEl>
                              <p:pRg st="0" end="0"/>
                            </p:txEl>
                          </p:spTgt>
                        </p:tgtEl>
                        <p:attrNameLst>
                          <p:attrName>style.visibility</p:attrName>
                        </p:attrNameLst>
                      </p:cBhvr>
                      <p:to>
                        <p:strVal val="visible"/>
                      </p:to>
                    </p:set>
                    <p:animEffect transition="in" filter="wipe(left)">
                      <p:cBhvr>
                        <p:cTn dur="500"/>
                        <p:tgtEl>
                          <p:spTgt spid="90">
                            <p:txEl>
                              <p:pRg st="0" end="0"/>
                            </p:txEl>
                          </p:spTgt>
                        </p:tgtEl>
                      </p:cBhvr>
                    </p:animEffect>
                  </p:childTnLst>
                </p:cTn>
              </p:par>
            </p:tnLst>
          </p:tmpl>
        </p:tmplLst>
      </p:bldP>
      <p:bldP spid="91" grpId="0" build="p">
        <p:tmplLst>
          <p:tmpl lvl="1">
            <p:tnLst>
              <p:par>
                <p:cTn presetID="22" presetClass="entr" presetSubtype="8" fill="hold" grpId="0" nodeType="clickEffect">
                  <p:stCondLst>
                    <p:cond delay="0"/>
                  </p:stCondLst>
                  <p:childTnLst>
                    <p:set>
                      <p:cBhvr>
                        <p:cTn dur="1" fill="hold">
                          <p:stCondLst>
                            <p:cond delay="0"/>
                          </p:stCondLst>
                        </p:cTn>
                        <p:tgtEl>
                          <p:spTgt spid="91">
                            <p:txEl>
                              <p:pRg st="0" end="0"/>
                            </p:txEl>
                          </p:spTgt>
                        </p:tgtEl>
                        <p:attrNameLst>
                          <p:attrName>style.visibility</p:attrName>
                        </p:attrNameLst>
                      </p:cBhvr>
                      <p:to>
                        <p:strVal val="visible"/>
                      </p:to>
                    </p:set>
                    <p:animEffect transition="in" filter="wipe(left)">
                      <p:cBhvr>
                        <p:cTn dur="500"/>
                        <p:tgtEl>
                          <p:spTgt spid="91">
                            <p:txEl>
                              <p:pRg st="0" end="0"/>
                            </p:txEl>
                          </p:spTgt>
                        </p:tgtEl>
                      </p:cBhvr>
                    </p:animEffect>
                  </p:childTnLst>
                </p:cTn>
              </p:par>
            </p:tnLst>
          </p:tmpl>
        </p:tmplLst>
      </p:bldP>
      <p:bldP spid="92" grpId="0" build="p">
        <p:tmplLst>
          <p:tmpl lvl="1">
            <p:tnLst>
              <p:par>
                <p:cTn presetID="22" presetClass="entr" presetSubtype="2" fill="hold" grpId="0" nodeType="clickEffect">
                  <p:stCondLst>
                    <p:cond delay="0"/>
                  </p:stCondLst>
                  <p:childTnLst>
                    <p:set>
                      <p:cBhvr>
                        <p:cTn dur="1" fill="hold">
                          <p:stCondLst>
                            <p:cond delay="0"/>
                          </p:stCondLst>
                        </p:cTn>
                        <p:tgtEl>
                          <p:spTgt spid="92">
                            <p:txEl>
                              <p:pRg st="0" end="0"/>
                            </p:txEl>
                          </p:spTgt>
                        </p:tgtEl>
                        <p:attrNameLst>
                          <p:attrName>style.visibility</p:attrName>
                        </p:attrNameLst>
                      </p:cBhvr>
                      <p:to>
                        <p:strVal val="visible"/>
                      </p:to>
                    </p:set>
                    <p:animEffect transition="in" filter="wipe(right)">
                      <p:cBhvr>
                        <p:cTn dur="500"/>
                        <p:tgtEl>
                          <p:spTgt spid="92">
                            <p:txEl>
                              <p:pRg st="0" end="0"/>
                            </p:txEl>
                          </p:spTgt>
                        </p:tgtEl>
                      </p:cBhvr>
                    </p:animEffect>
                  </p:childTnLst>
                </p:cTn>
              </p:par>
            </p:tnLst>
          </p:tmpl>
        </p:tmplLst>
      </p:bldP>
      <p:bldP spid="95" grpId="0" build="p">
        <p:tmplLst>
          <p:tmpl lvl="1">
            <p:tnLst>
              <p:par>
                <p:cTn presetID="22" presetClass="entr" presetSubtype="2" fill="hold" grpId="0" nodeType="clickEffect">
                  <p:stCondLst>
                    <p:cond delay="0"/>
                  </p:stCondLst>
                  <p:childTnLst>
                    <p:set>
                      <p:cBhvr>
                        <p:cTn dur="1" fill="hold">
                          <p:stCondLst>
                            <p:cond delay="0"/>
                          </p:stCondLst>
                        </p:cTn>
                        <p:tgtEl>
                          <p:spTgt spid="95">
                            <p:txEl>
                              <p:pRg st="0" end="0"/>
                            </p:txEl>
                          </p:spTgt>
                        </p:tgtEl>
                        <p:attrNameLst>
                          <p:attrName>style.visibility</p:attrName>
                        </p:attrNameLst>
                      </p:cBhvr>
                      <p:to>
                        <p:strVal val="visible"/>
                      </p:to>
                    </p:set>
                    <p:animEffect transition="in" filter="wipe(right)">
                      <p:cBhvr>
                        <p:cTn dur="500"/>
                        <p:tgtEl>
                          <p:spTgt spid="95">
                            <p:txEl>
                              <p:pRg st="0" end="0"/>
                            </p:txEl>
                          </p:spTgt>
                        </p:tgtEl>
                      </p:cBhvr>
                    </p:animEffect>
                  </p:childTnLst>
                </p:cTn>
              </p:par>
            </p:tnLst>
          </p:tmpl>
        </p:tmplLst>
      </p:bldP>
      <p:bldP spid="96" grpId="0" build="p">
        <p:tmplLst>
          <p:tmpl lvl="1">
            <p:tnLst>
              <p:par>
                <p:cTn presetID="22" presetClass="entr" presetSubtype="2" fill="hold" grpId="0" nodeType="clickEffect">
                  <p:stCondLst>
                    <p:cond delay="0"/>
                  </p:stCondLst>
                  <p:childTnLst>
                    <p:set>
                      <p:cBhvr>
                        <p:cTn dur="1" fill="hold">
                          <p:stCondLst>
                            <p:cond delay="0"/>
                          </p:stCondLst>
                        </p:cTn>
                        <p:tgtEl>
                          <p:spTgt spid="96">
                            <p:txEl>
                              <p:pRg st="0" end="0"/>
                            </p:txEl>
                          </p:spTgt>
                        </p:tgtEl>
                        <p:attrNameLst>
                          <p:attrName>style.visibility</p:attrName>
                        </p:attrNameLst>
                      </p:cBhvr>
                      <p:to>
                        <p:strVal val="visible"/>
                      </p:to>
                    </p:set>
                    <p:animEffect transition="in" filter="wipe(right)">
                      <p:cBhvr>
                        <p:cTn dur="500"/>
                        <p:tgtEl>
                          <p:spTgt spid="96">
                            <p:txEl>
                              <p:pRg st="0" end="0"/>
                            </p:txEl>
                          </p:spTgt>
                        </p:tgtEl>
                      </p:cBhvr>
                    </p:animEffect>
                  </p:childTnLst>
                </p:cTn>
              </p:par>
            </p:tnLst>
          </p:tmpl>
        </p:tmplLst>
      </p:bldP>
      <p:bldP spid="98" grpId="0" build="p">
        <p:tmplLst>
          <p:tmpl lvl="1">
            <p:tnLst>
              <p:par>
                <p:cTn presetID="2" presetClass="entr" presetSubtype="8" decel="100000" fill="hold" nodeType="clickEffect">
                  <p:stCondLst>
                    <p:cond delay="0"/>
                  </p:stCondLst>
                  <p:iterate type="wd">
                    <p:tmPct val="10000"/>
                  </p:iterate>
                  <p:childTnLst>
                    <p:set>
                      <p:cBhvr>
                        <p:cTn dur="1" fill="hold">
                          <p:stCondLst>
                            <p:cond delay="0"/>
                          </p:stCondLst>
                        </p:cTn>
                        <p:tgtEl>
                          <p:spTgt spid="98"/>
                        </p:tgtEl>
                        <p:attrNameLst>
                          <p:attrName>style.visibility</p:attrName>
                        </p:attrNameLst>
                      </p:cBhvr>
                      <p:to>
                        <p:strVal val="visible"/>
                      </p:to>
                    </p:set>
                    <p:anim calcmode="lin" valueType="num">
                      <p:cBhvr additive="base">
                        <p:cTn dur="500" fill="hold"/>
                        <p:tgtEl>
                          <p:spTgt spid="98"/>
                        </p:tgtEl>
                        <p:attrNameLst>
                          <p:attrName>ppt_x</p:attrName>
                        </p:attrNameLst>
                      </p:cBhvr>
                      <p:tavLst>
                        <p:tav tm="0">
                          <p:val>
                            <p:strVal val="0-#ppt_w/2"/>
                          </p:val>
                        </p:tav>
                        <p:tav tm="100000">
                          <p:val>
                            <p:strVal val="#ppt_x"/>
                          </p:val>
                        </p:tav>
                      </p:tavLst>
                    </p:anim>
                    <p:anim calcmode="lin" valueType="num">
                      <p:cBhvr additive="base">
                        <p:cTn dur="500" fill="hold"/>
                        <p:tgtEl>
                          <p:spTgt spid="9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5" name="図プレースホルダー 5"/>
          <p:cNvSpPr>
            <a:spLocks noGrp="true"/>
          </p:cNvSpPr>
          <p:nvPr>
            <p:ph type="pic" sz="quarter" idx="12" hasCustomPrompt="true"/>
          </p:nvPr>
        </p:nvSpPr>
        <p:spPr>
          <a:xfrm>
            <a:off x="0" y="0"/>
            <a:ext cx="4572000" cy="3299254"/>
          </a:xfrm>
        </p:spPr>
        <p:txBody>
          <a:bodyPr/>
          <a:lstStyle>
            <a:lvl1pPr>
              <a:defRPr/>
            </a:lvl1pPr>
          </a:lstStyle>
          <a:p>
            <a:r>
              <a:rPr kumimoji="1" lang="en-US" altLang="ja-JP" dirty="0"/>
              <a:t>Add an image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6" name="図プレースホルダー 5"/>
          <p:cNvSpPr>
            <a:spLocks noGrp="true"/>
          </p:cNvSpPr>
          <p:nvPr>
            <p:ph type="pic" sz="quarter" idx="13" hasCustomPrompt="true"/>
          </p:nvPr>
        </p:nvSpPr>
        <p:spPr>
          <a:xfrm>
            <a:off x="4570413" y="0"/>
            <a:ext cx="4572000" cy="3299254"/>
          </a:xfrm>
        </p:spPr>
        <p:txBody>
          <a:bodyPr/>
          <a:lstStyle>
            <a:lvl1pPr>
              <a:defRPr/>
            </a:lvl1pPr>
          </a:lstStyle>
          <a:p>
            <a:r>
              <a:rPr kumimoji="1" lang="en-US" altLang="ja-JP" dirty="0"/>
              <a:t>Add an image</a:t>
            </a:r>
            <a:endParaRPr kumimoji="1" lang="ja-JP" altLang="en-US" dirty="0"/>
          </a:p>
        </p:txBody>
      </p:sp>
      <p:sp>
        <p:nvSpPr>
          <p:cNvPr id="7" name="図プレースホルダー 5"/>
          <p:cNvSpPr>
            <a:spLocks noGrp="true"/>
          </p:cNvSpPr>
          <p:nvPr>
            <p:ph type="pic" sz="quarter" idx="14" hasCustomPrompt="true"/>
          </p:nvPr>
        </p:nvSpPr>
        <p:spPr>
          <a:xfrm>
            <a:off x="9144000" y="0"/>
            <a:ext cx="4572000" cy="3299254"/>
          </a:xfrm>
        </p:spPr>
        <p:txBody>
          <a:bodyPr/>
          <a:lstStyle>
            <a:lvl1pPr>
              <a:defRPr/>
            </a:lvl1pPr>
          </a:lstStyle>
          <a:p>
            <a:r>
              <a:rPr kumimoji="1" lang="en-US" altLang="ja-JP" dirty="0"/>
              <a:t>Add an image</a:t>
            </a:r>
            <a:endParaRPr kumimoji="1" lang="ja-JP" altLang="en-US" dirty="0"/>
          </a:p>
        </p:txBody>
      </p:sp>
      <p:sp>
        <p:nvSpPr>
          <p:cNvPr id="8" name="図プレースホルダー 5"/>
          <p:cNvSpPr>
            <a:spLocks noGrp="true"/>
          </p:cNvSpPr>
          <p:nvPr>
            <p:ph type="pic" sz="quarter" idx="15" hasCustomPrompt="true"/>
          </p:nvPr>
        </p:nvSpPr>
        <p:spPr>
          <a:xfrm>
            <a:off x="13714413" y="0"/>
            <a:ext cx="4572000" cy="3299254"/>
          </a:xfrm>
        </p:spPr>
        <p:txBody>
          <a:bodyPr/>
          <a:lstStyle>
            <a:lvl1pPr>
              <a:defRPr/>
            </a:lvl1pPr>
          </a:lstStyle>
          <a:p>
            <a:r>
              <a:rPr kumimoji="1" lang="en-US" altLang="ja-JP" dirty="0"/>
              <a:t>Add an image</a:t>
            </a:r>
            <a:endParaRPr kumimoji="1" lang="ja-JP" altLang="en-US" dirty="0"/>
          </a:p>
        </p:txBody>
      </p:sp>
      <p:sp>
        <p:nvSpPr>
          <p:cNvPr id="13" name="図プレースホルダー 5"/>
          <p:cNvSpPr>
            <a:spLocks noGrp="true"/>
          </p:cNvSpPr>
          <p:nvPr>
            <p:ph type="pic" sz="quarter" idx="16" hasCustomPrompt="true"/>
          </p:nvPr>
        </p:nvSpPr>
        <p:spPr>
          <a:xfrm>
            <a:off x="0" y="3284406"/>
            <a:ext cx="4572000" cy="3299254"/>
          </a:xfrm>
        </p:spPr>
        <p:txBody>
          <a:bodyPr/>
          <a:lstStyle>
            <a:lvl1pPr>
              <a:defRPr/>
            </a:lvl1pPr>
          </a:lstStyle>
          <a:p>
            <a:r>
              <a:rPr kumimoji="1" lang="en-US" altLang="ja-JP" dirty="0"/>
              <a:t>Add an image</a:t>
            </a:r>
            <a:endParaRPr kumimoji="1" lang="ja-JP" altLang="en-US" dirty="0"/>
          </a:p>
        </p:txBody>
      </p:sp>
      <p:sp>
        <p:nvSpPr>
          <p:cNvPr id="14" name="図プレースホルダー 5"/>
          <p:cNvSpPr>
            <a:spLocks noGrp="true"/>
          </p:cNvSpPr>
          <p:nvPr>
            <p:ph type="pic" sz="quarter" idx="17" hasCustomPrompt="true"/>
          </p:nvPr>
        </p:nvSpPr>
        <p:spPr>
          <a:xfrm>
            <a:off x="4570413" y="3284406"/>
            <a:ext cx="4572000" cy="3299254"/>
          </a:xfrm>
        </p:spPr>
        <p:txBody>
          <a:bodyPr/>
          <a:lstStyle>
            <a:lvl1pPr>
              <a:defRPr/>
            </a:lvl1pPr>
          </a:lstStyle>
          <a:p>
            <a:r>
              <a:rPr kumimoji="1" lang="en-US" altLang="ja-JP" dirty="0"/>
              <a:t>Add an image</a:t>
            </a:r>
            <a:endParaRPr kumimoji="1" lang="ja-JP" altLang="en-US" dirty="0"/>
          </a:p>
        </p:txBody>
      </p:sp>
      <p:sp>
        <p:nvSpPr>
          <p:cNvPr id="15" name="図プレースホルダー 5"/>
          <p:cNvSpPr>
            <a:spLocks noGrp="true"/>
          </p:cNvSpPr>
          <p:nvPr>
            <p:ph type="pic" sz="quarter" idx="18" hasCustomPrompt="true"/>
          </p:nvPr>
        </p:nvSpPr>
        <p:spPr>
          <a:xfrm>
            <a:off x="9144000" y="3284406"/>
            <a:ext cx="4572000" cy="3299254"/>
          </a:xfrm>
        </p:spPr>
        <p:txBody>
          <a:bodyPr/>
          <a:lstStyle>
            <a:lvl1pPr>
              <a:defRPr/>
            </a:lvl1pPr>
          </a:lstStyle>
          <a:p>
            <a:r>
              <a:rPr kumimoji="1" lang="en-US" altLang="ja-JP" dirty="0"/>
              <a:t>Add an image</a:t>
            </a:r>
            <a:endParaRPr kumimoji="1" lang="ja-JP" altLang="en-US" dirty="0"/>
          </a:p>
        </p:txBody>
      </p:sp>
      <p:sp>
        <p:nvSpPr>
          <p:cNvPr id="16" name="図プレースホルダー 5"/>
          <p:cNvSpPr>
            <a:spLocks noGrp="true"/>
          </p:cNvSpPr>
          <p:nvPr>
            <p:ph type="pic" sz="quarter" idx="19" hasCustomPrompt="true"/>
          </p:nvPr>
        </p:nvSpPr>
        <p:spPr>
          <a:xfrm>
            <a:off x="13714413" y="3284406"/>
            <a:ext cx="4572000" cy="3299254"/>
          </a:xfrm>
        </p:spPr>
        <p:txBody>
          <a:bodyPr/>
          <a:lstStyle>
            <a:lvl1pPr>
              <a:defRPr/>
            </a:lvl1pPr>
          </a:lstStyle>
          <a:p>
            <a:r>
              <a:rPr kumimoji="1" lang="en-US" altLang="ja-JP" dirty="0"/>
              <a:t>Add an image</a:t>
            </a:r>
            <a:endParaRPr kumimoji="1" lang="ja-JP" altLang="en-US" dirty="0"/>
          </a:p>
        </p:txBody>
      </p:sp>
      <p:sp>
        <p:nvSpPr>
          <p:cNvPr id="18" name="テキスト プレースホルダー 17"/>
          <p:cNvSpPr>
            <a:spLocks noGrp="true"/>
          </p:cNvSpPr>
          <p:nvPr>
            <p:ph type="body" sz="quarter" idx="20" hasCustomPrompt="true"/>
          </p:nvPr>
        </p:nvSpPr>
        <p:spPr>
          <a:xfrm>
            <a:off x="0"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9" name="テキスト プレースホルダー 17"/>
          <p:cNvSpPr>
            <a:spLocks noGrp="true"/>
          </p:cNvSpPr>
          <p:nvPr>
            <p:ph type="body" sz="quarter" idx="21" hasCustomPrompt="true"/>
          </p:nvPr>
        </p:nvSpPr>
        <p:spPr>
          <a:xfrm>
            <a:off x="4570413"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20" name="テキスト プレースホルダー 17"/>
          <p:cNvSpPr>
            <a:spLocks noGrp="true"/>
          </p:cNvSpPr>
          <p:nvPr>
            <p:ph type="body" sz="quarter" idx="22" hasCustomPrompt="true"/>
          </p:nvPr>
        </p:nvSpPr>
        <p:spPr>
          <a:xfrm>
            <a:off x="9142413"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21" name="テキスト プレースホルダー 17"/>
          <p:cNvSpPr>
            <a:spLocks noGrp="true"/>
          </p:cNvSpPr>
          <p:nvPr>
            <p:ph type="body" sz="quarter" idx="23" hasCustomPrompt="true"/>
          </p:nvPr>
        </p:nvSpPr>
        <p:spPr>
          <a:xfrm>
            <a:off x="13712826"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22" name="テキスト プレースホルダー 17"/>
          <p:cNvSpPr>
            <a:spLocks noGrp="true"/>
          </p:cNvSpPr>
          <p:nvPr>
            <p:ph type="body" sz="quarter" idx="24" hasCustomPrompt="true"/>
          </p:nvPr>
        </p:nvSpPr>
        <p:spPr>
          <a:xfrm>
            <a:off x="1587"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23" name="テキスト プレースホルダー 17"/>
          <p:cNvSpPr>
            <a:spLocks noGrp="true"/>
          </p:cNvSpPr>
          <p:nvPr>
            <p:ph type="body" sz="quarter" idx="25" hasCustomPrompt="true"/>
          </p:nvPr>
        </p:nvSpPr>
        <p:spPr>
          <a:xfrm>
            <a:off x="4572000"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24" name="テキスト プレースホルダー 17"/>
          <p:cNvSpPr>
            <a:spLocks noGrp="true"/>
          </p:cNvSpPr>
          <p:nvPr>
            <p:ph type="body" sz="quarter" idx="26" hasCustomPrompt="true"/>
          </p:nvPr>
        </p:nvSpPr>
        <p:spPr>
          <a:xfrm>
            <a:off x="9144000"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25" name="テキスト プレースホルダー 17"/>
          <p:cNvSpPr>
            <a:spLocks noGrp="true"/>
          </p:cNvSpPr>
          <p:nvPr>
            <p:ph type="body" sz="quarter" idx="27" hasCustomPrompt="true"/>
          </p:nvPr>
        </p:nvSpPr>
        <p:spPr>
          <a:xfrm>
            <a:off x="13714413"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26" name="テキスト プレースホルダー 11"/>
          <p:cNvSpPr>
            <a:spLocks noGrp="true"/>
          </p:cNvSpPr>
          <p:nvPr>
            <p:ph type="body" sz="quarter" idx="38" hasCustomPrompt="true"/>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cxnSp>
        <p:nvCxnSpPr>
          <p:cNvPr id="27" name="直線コネクタ 26"/>
          <p:cNvCxnSpPr/>
          <p:nvPr userDrawn="true"/>
        </p:nvCxnSpPr>
        <p:spPr>
          <a:xfrm flipH="true" flipV="true">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テキスト プレースホルダー 11"/>
          <p:cNvSpPr>
            <a:spLocks noGrp="true"/>
          </p:cNvSpPr>
          <p:nvPr>
            <p:ph type="body" sz="quarter" idx="39" hasCustomPrompt="true"/>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4" presetClass="entr" presetSubtype="10" fill="hold" grpId="0" nodeType="after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250"/>
                            </p:stCondLst>
                            <p:childTnLst>
                              <p:par>
                                <p:cTn id="19" presetID="14" presetClass="entr" presetSubtype="10"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2000"/>
                            </p:stCondLst>
                            <p:childTnLst>
                              <p:par>
                                <p:cTn id="26" presetID="14" presetClass="entr" presetSubtype="10" fill="hold" grpId="0" nodeType="after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2750"/>
                            </p:stCondLst>
                            <p:childTnLst>
                              <p:par>
                                <p:cTn id="33" presetID="14" presetClass="entr" presetSubtype="10" fill="hold" grpId="0" nodeType="afterEffect">
                                  <p:stCondLst>
                                    <p:cond delay="25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3500"/>
                            </p:stCondLst>
                            <p:childTnLst>
                              <p:par>
                                <p:cTn id="40" presetID="14" presetClass="entr" presetSubtype="10" fill="hold" grpId="0" nodeType="after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4250"/>
                            </p:stCondLst>
                            <p:childTnLst>
                              <p:par>
                                <p:cTn id="47" presetID="14" presetClass="entr" presetSubtype="10" fill="hold" grpId="0" nodeType="afterEffect">
                                  <p:stCondLst>
                                    <p:cond delay="250"/>
                                  </p:stCondLst>
                                  <p:childTnLst>
                                    <p:set>
                                      <p:cBhvr>
                                        <p:cTn id="48" dur="1" fill="hold">
                                          <p:stCondLst>
                                            <p:cond delay="0"/>
                                          </p:stCondLst>
                                        </p:cTn>
                                        <p:tgtEl>
                                          <p:spTgt spid="15"/>
                                        </p:tgtEl>
                                        <p:attrNameLst>
                                          <p:attrName>style.visibility</p:attrName>
                                        </p:attrNameLst>
                                      </p:cBhvr>
                                      <p:to>
                                        <p:strVal val="visible"/>
                                      </p:to>
                                    </p:set>
                                    <p:animEffect transition="in" filter="randombar(horizontal)">
                                      <p:cBhvr>
                                        <p:cTn id="49" dur="500"/>
                                        <p:tgtEl>
                                          <p:spTgt spid="15"/>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5000"/>
                            </p:stCondLst>
                            <p:childTnLst>
                              <p:par>
                                <p:cTn id="54" presetID="14" presetClass="entr" presetSubtype="10" fill="hold" grpId="0" nodeType="afterEffect">
                                  <p:stCondLst>
                                    <p:cond delay="250"/>
                                  </p:stCondLst>
                                  <p:childTnLst>
                                    <p:set>
                                      <p:cBhvr>
                                        <p:cTn id="55" dur="1" fill="hold">
                                          <p:stCondLst>
                                            <p:cond delay="0"/>
                                          </p:stCondLst>
                                        </p:cTn>
                                        <p:tgtEl>
                                          <p:spTgt spid="16"/>
                                        </p:tgtEl>
                                        <p:attrNameLst>
                                          <p:attrName>style.visibility</p:attrName>
                                        </p:attrNameLst>
                                      </p:cBhvr>
                                      <p:to>
                                        <p:strVal val="visible"/>
                                      </p:to>
                                    </p:set>
                                    <p:animEffect transition="in" filter="randombar(horizontal)">
                                      <p:cBhvr>
                                        <p:cTn id="56" dur="500"/>
                                        <p:tgtEl>
                                          <p:spTgt spid="16"/>
                                        </p:tgtEl>
                                      </p:cBhvr>
                                    </p:animEffect>
                                  </p:childTnLst>
                                </p:cTn>
                              </p:par>
                              <p:par>
                                <p:cTn id="57" presetID="10" presetClass="entr" presetSubtype="0" fill="hold" grpId="0" nodeType="withEffect">
                                  <p:stCondLst>
                                    <p:cond delay="75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5750"/>
                            </p:stCondLst>
                            <p:childTnLst>
                              <p:par>
                                <p:cTn id="61" presetID="2" presetClass="entr" presetSubtype="2" decel="100000" fill="hold" grpId="0" nodeType="afterEffect">
                                  <p:stCondLst>
                                    <p:cond delay="500"/>
                                  </p:stCondLst>
                                  <p:iterate type="wd">
                                    <p:tmPct val="10000"/>
                                  </p:iterate>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par>
                                <p:cTn id="65" presetID="16" presetClass="entr" presetSubtype="37" fill="hold" nodeType="withEffect">
                                  <p:stCondLst>
                                    <p:cond delay="500"/>
                                  </p:stCondLst>
                                  <p:childTnLst>
                                    <p:set>
                                      <p:cBhvr>
                                        <p:cTn id="66" dur="1" fill="hold">
                                          <p:stCondLst>
                                            <p:cond delay="0"/>
                                          </p:stCondLst>
                                        </p:cTn>
                                        <p:tgtEl>
                                          <p:spTgt spid="27"/>
                                        </p:tgtEl>
                                        <p:attrNameLst>
                                          <p:attrName>style.visibility</p:attrName>
                                        </p:attrNameLst>
                                      </p:cBhvr>
                                      <p:to>
                                        <p:strVal val="visible"/>
                                      </p:to>
                                    </p:set>
                                    <p:animEffect transition="in" filter="barn(outVertical)">
                                      <p:cBhvr>
                                        <p:cTn id="67" dur="500"/>
                                        <p:tgtEl>
                                          <p:spTgt spid="27"/>
                                        </p:tgtEl>
                                      </p:cBhvr>
                                    </p:animEffect>
                                  </p:childTnLst>
                                </p:cTn>
                              </p:par>
                            </p:childTnLst>
                          </p:cTn>
                        </p:par>
                        <p:par>
                          <p:cTn id="68" fill="hold">
                            <p:stCondLst>
                              <p:cond delay="11400"/>
                            </p:stCondLst>
                            <p:childTnLst>
                              <p:par>
                                <p:cTn id="69" presetID="2" presetClass="entr" presetSubtype="4" decel="10000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p:bldP spid="14" grpId="0"/>
      <p:bldP spid="15" grpId="0"/>
      <p:bldP spid="16" grpId="0"/>
      <p:bldP spid="18" grpId="0" animBg="true">
        <p:tmplLst>
          <p:tmpl lvl="0">
            <p:tnLst>
              <p:par>
                <p:cTn presetID="10" presetClass="entr" presetSubtype="0" fill="hold" nodeType="withEffect">
                  <p:stCondLst>
                    <p:cond delay="7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true">
        <p:tmplLst>
          <p:tmpl lvl="0">
            <p:tnLst>
              <p:par>
                <p:cTn presetID="10" presetClass="entr" presetSubtype="0" fill="hold" nodeType="withEffect">
                  <p:stCondLst>
                    <p:cond delay="7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true">
        <p:tmplLst>
          <p:tmpl lvl="0">
            <p:tnLst>
              <p:par>
                <p:cTn presetID="10" presetClass="entr" presetSubtype="0" fill="hold" nodeType="withEffect">
                  <p:stCondLst>
                    <p:cond delay="75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true">
        <p:tmplLst>
          <p:tmpl lvl="0">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animBg="true">
        <p:tmplLst>
          <p:tmpl lvl="0">
            <p:tnLst>
              <p:par>
                <p:cTn presetID="10" presetClass="entr" presetSubtype="0" fill="hold" nodeType="withEffect">
                  <p:stCondLst>
                    <p:cond delay="7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true">
        <p:tmplLst>
          <p:tmpl lvl="0">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true">
        <p:tmplLst>
          <p:tmpl lvl="0">
            <p:tnLst>
              <p:par>
                <p:cTn presetID="10" presetClass="entr" presetSubtype="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true">
        <p:tmplLst>
          <p:tmpl lvl="0">
            <p:tnLst>
              <p:par>
                <p:cTn presetID="10" presetClass="entr" presetSubtype="0" fill="hold" nodeType="withEffect">
                  <p:stCondLst>
                    <p:cond delay="7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lvl="0">
            <p:tnLst>
              <p:par>
                <p:cTn presetID="2" presetClass="entr" presetSubtype="2" decel="100000" fill="hold" nodeType="afterEffect">
                  <p:stCondLst>
                    <p:cond delay="500"/>
                  </p:stCondLst>
                  <p:iterate type="wd">
                    <p:tmPct val="10000"/>
                  </p:iterate>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p:tmplLst>
          <p:tmpl lvl="0">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76" name="フリーフォーム 75"/>
          <p:cNvSpPr/>
          <p:nvPr userDrawn="true"/>
        </p:nvSpPr>
        <p:spPr>
          <a:xfrm>
            <a:off x="0" y="2628900"/>
            <a:ext cx="18351500" cy="2959100"/>
          </a:xfrm>
          <a:custGeom>
            <a:avLst/>
            <a:gdLst>
              <a:gd name="connsiteX0" fmla="*/ 0 w 18351500"/>
              <a:gd name="connsiteY0" fmla="*/ 2959100 h 2959100"/>
              <a:gd name="connsiteX1" fmla="*/ 3606800 w 18351500"/>
              <a:gd name="connsiteY1" fmla="*/ 2959100 h 2959100"/>
              <a:gd name="connsiteX2" fmla="*/ 3606800 w 18351500"/>
              <a:gd name="connsiteY2" fmla="*/ 0 h 2959100"/>
              <a:gd name="connsiteX3" fmla="*/ 7289800 w 18351500"/>
              <a:gd name="connsiteY3" fmla="*/ 0 h 2959100"/>
              <a:gd name="connsiteX4" fmla="*/ 7289800 w 18351500"/>
              <a:gd name="connsiteY4" fmla="*/ 2159000 h 2959100"/>
              <a:gd name="connsiteX5" fmla="*/ 10998200 w 18351500"/>
              <a:gd name="connsiteY5" fmla="*/ 2159000 h 2959100"/>
              <a:gd name="connsiteX6" fmla="*/ 10998200 w 18351500"/>
              <a:gd name="connsiteY6" fmla="*/ 850900 h 2959100"/>
              <a:gd name="connsiteX7" fmla="*/ 14668500 w 18351500"/>
              <a:gd name="connsiteY7" fmla="*/ 850900 h 2959100"/>
              <a:gd name="connsiteX8" fmla="*/ 14668500 w 18351500"/>
              <a:gd name="connsiteY8" fmla="*/ 2806700 h 2959100"/>
              <a:gd name="connsiteX9" fmla="*/ 18351500 w 18351500"/>
              <a:gd name="connsiteY9" fmla="*/ 2806700 h 295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1500" h="2959100">
                <a:moveTo>
                  <a:pt x="0" y="2959100"/>
                </a:moveTo>
                <a:lnTo>
                  <a:pt x="3606800" y="2959100"/>
                </a:lnTo>
                <a:lnTo>
                  <a:pt x="3606800" y="0"/>
                </a:lnTo>
                <a:lnTo>
                  <a:pt x="7289800" y="0"/>
                </a:lnTo>
                <a:lnTo>
                  <a:pt x="7289800" y="2159000"/>
                </a:lnTo>
                <a:lnTo>
                  <a:pt x="10998200" y="2159000"/>
                </a:lnTo>
                <a:lnTo>
                  <a:pt x="10998200" y="850900"/>
                </a:lnTo>
                <a:lnTo>
                  <a:pt x="14668500" y="850900"/>
                </a:lnTo>
                <a:lnTo>
                  <a:pt x="14668500" y="2806700"/>
                </a:lnTo>
                <a:lnTo>
                  <a:pt x="18351500" y="2806700"/>
                </a:lnTo>
              </a:path>
            </a:pathLst>
          </a:custGeom>
          <a:noFill/>
          <a:ln w="76200" cmpd="sng">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userDrawn="true"/>
        </p:nvGrpSpPr>
        <p:grpSpPr>
          <a:xfrm>
            <a:off x="874986" y="5956564"/>
            <a:ext cx="3420380" cy="1717950"/>
            <a:chOff x="187211" y="5765810"/>
            <a:chExt cx="3420380" cy="1717950"/>
          </a:xfrm>
        </p:grpSpPr>
        <p:sp>
          <p:nvSpPr>
            <p:cNvPr id="30" name="正方形/長方形 29"/>
            <p:cNvSpPr/>
            <p:nvPr userDrawn="true"/>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1" name="二等辺三角形 30"/>
            <p:cNvSpPr/>
            <p:nvPr userDrawn="true"/>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67" name="円/楕円 66"/>
          <p:cNvSpPr/>
          <p:nvPr userDrawn="true"/>
        </p:nvSpPr>
        <p:spPr>
          <a:xfrm>
            <a:off x="295888" y="5742032"/>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4" name="図プレースホルダー 33"/>
          <p:cNvSpPr>
            <a:spLocks noGrp="true"/>
          </p:cNvSpPr>
          <p:nvPr>
            <p:ph type="pic" sz="quarter" idx="25" hasCustomPrompt="true"/>
          </p:nvPr>
        </p:nvSpPr>
        <p:spPr>
          <a:xfrm>
            <a:off x="519121" y="5981964"/>
            <a:ext cx="446291" cy="446291"/>
          </a:xfrm>
        </p:spPr>
        <p:txBody>
          <a:bodyPr>
            <a:normAutofit/>
          </a:bodyPr>
          <a:lstStyle>
            <a:lvl1pPr>
              <a:defRPr sz="1000"/>
            </a:lvl1pPr>
          </a:lstStyle>
          <a:p>
            <a:r>
              <a:rPr kumimoji="1" lang="en-US" altLang="ja-JP" dirty="0"/>
              <a:t>ICON</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22" name="テキスト プレースホルダー 11"/>
          <p:cNvSpPr>
            <a:spLocks noGrp="true"/>
          </p:cNvSpPr>
          <p:nvPr>
            <p:ph type="body" sz="quarter" idx="15" hasCustomPrompt="true"/>
          </p:nvPr>
        </p:nvSpPr>
        <p:spPr>
          <a:xfrm>
            <a:off x="43410" y="4537974"/>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dirty="0"/>
              <a:t>TEXT HERE</a:t>
            </a:r>
            <a:endParaRPr lang="en-US" dirty="0"/>
          </a:p>
        </p:txBody>
      </p:sp>
      <p:sp>
        <p:nvSpPr>
          <p:cNvPr id="23" name="テキスト プレースホルダー 11"/>
          <p:cNvSpPr>
            <a:spLocks noGrp="true"/>
          </p:cNvSpPr>
          <p:nvPr>
            <p:ph type="body" sz="quarter" idx="20" hasCustomPrompt="true"/>
          </p:nvPr>
        </p:nvSpPr>
        <p:spPr>
          <a:xfrm>
            <a:off x="1223779" y="6279182"/>
            <a:ext cx="2846562" cy="1380411"/>
          </a:xfrm>
        </p:spPr>
        <p:txBody>
          <a:bodyPr anchor="ctr">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24" name="テキスト プレースホルダー 11"/>
          <p:cNvSpPr>
            <a:spLocks noGrp="true"/>
          </p:cNvSpPr>
          <p:nvPr>
            <p:ph type="body" sz="quarter" idx="21" hasCustomPrompt="true"/>
          </p:nvPr>
        </p:nvSpPr>
        <p:spPr>
          <a:xfrm>
            <a:off x="3750679" y="2692769"/>
            <a:ext cx="3538537" cy="990111"/>
          </a:xfrm>
        </p:spPr>
        <p:txBody>
          <a:bodyPr anchor="t">
            <a:noAutofit/>
          </a:bodyPr>
          <a:lstStyle>
            <a:lvl1pPr algn="r">
              <a:lnSpc>
                <a:spcPct val="100000"/>
              </a:lnSpc>
              <a:spcBef>
                <a:spcPts val="0"/>
              </a:spcBef>
              <a:defRPr sz="4800" spc="300" baseline="0">
                <a:solidFill>
                  <a:schemeClr val="tx1"/>
                </a:solidFill>
                <a:latin typeface="+mj-lt"/>
              </a:defRPr>
            </a:lvl1pPr>
          </a:lstStyle>
          <a:p>
            <a:pPr lvl="0"/>
            <a:r>
              <a:rPr lang="en-US" altLang="ja-JP" dirty="0"/>
              <a:t>TEXT HERE</a:t>
            </a:r>
            <a:endParaRPr lang="en-US" dirty="0"/>
          </a:p>
        </p:txBody>
      </p:sp>
      <p:sp>
        <p:nvSpPr>
          <p:cNvPr id="27" name="テキスト プレースホルダー 11"/>
          <p:cNvSpPr>
            <a:spLocks noGrp="true"/>
          </p:cNvSpPr>
          <p:nvPr>
            <p:ph type="body" sz="quarter" idx="22" hasCustomPrompt="true"/>
          </p:nvPr>
        </p:nvSpPr>
        <p:spPr>
          <a:xfrm>
            <a:off x="11069636" y="3543982"/>
            <a:ext cx="3538537" cy="990111"/>
          </a:xfrm>
        </p:spPr>
        <p:txBody>
          <a:bodyPr anchor="t">
            <a:noAutofit/>
          </a:bodyPr>
          <a:lstStyle>
            <a:lvl1pPr algn="r">
              <a:lnSpc>
                <a:spcPct val="100000"/>
              </a:lnSpc>
              <a:spcBef>
                <a:spcPts val="0"/>
              </a:spcBef>
              <a:defRPr sz="4800" spc="300" baseline="0">
                <a:solidFill>
                  <a:schemeClr val="tx1"/>
                </a:solidFill>
                <a:latin typeface="+mj-lt"/>
              </a:defRPr>
            </a:lvl1pPr>
          </a:lstStyle>
          <a:p>
            <a:pPr lvl="0"/>
            <a:r>
              <a:rPr lang="en-US" altLang="ja-JP" dirty="0"/>
              <a:t>TEXT HERE</a:t>
            </a:r>
            <a:endParaRPr lang="en-US" dirty="0"/>
          </a:p>
        </p:txBody>
      </p:sp>
      <p:sp>
        <p:nvSpPr>
          <p:cNvPr id="28" name="テキスト プレースホルダー 11"/>
          <p:cNvSpPr>
            <a:spLocks noGrp="true"/>
          </p:cNvSpPr>
          <p:nvPr>
            <p:ph type="body" sz="quarter" idx="23" hasCustomPrompt="true"/>
          </p:nvPr>
        </p:nvSpPr>
        <p:spPr>
          <a:xfrm>
            <a:off x="7408026" y="3731562"/>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dirty="0"/>
              <a:t>TEXT HERE</a:t>
            </a:r>
            <a:endParaRPr lang="en-US" dirty="0"/>
          </a:p>
        </p:txBody>
      </p:sp>
      <p:sp>
        <p:nvSpPr>
          <p:cNvPr id="29" name="テキスト プレースホルダー 11"/>
          <p:cNvSpPr>
            <a:spLocks noGrp="true"/>
          </p:cNvSpPr>
          <p:nvPr>
            <p:ph type="body" sz="quarter" idx="24" hasCustomPrompt="true"/>
          </p:nvPr>
        </p:nvSpPr>
        <p:spPr>
          <a:xfrm>
            <a:off x="14715041" y="4402958"/>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dirty="0"/>
              <a:t>TEXT HERE</a:t>
            </a:r>
            <a:endParaRPr lang="en-US" dirty="0"/>
          </a:p>
        </p:txBody>
      </p:sp>
      <p:grpSp>
        <p:nvGrpSpPr>
          <p:cNvPr id="35" name="グループ化 34"/>
          <p:cNvGrpSpPr/>
          <p:nvPr userDrawn="true"/>
        </p:nvGrpSpPr>
        <p:grpSpPr>
          <a:xfrm rot="10800000">
            <a:off x="3759991" y="757555"/>
            <a:ext cx="3420380" cy="1717950"/>
            <a:chOff x="187211" y="5765810"/>
            <a:chExt cx="3420380" cy="1717950"/>
          </a:xfrm>
        </p:grpSpPr>
        <p:sp>
          <p:nvSpPr>
            <p:cNvPr id="36" name="正方形/長方形 35"/>
            <p:cNvSpPr/>
            <p:nvPr userDrawn="true"/>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7" name="二等辺三角形 36"/>
            <p:cNvSpPr/>
            <p:nvPr userDrawn="true"/>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38" name="テキスト プレースホルダー 11"/>
          <p:cNvSpPr>
            <a:spLocks noGrp="true"/>
          </p:cNvSpPr>
          <p:nvPr>
            <p:ph type="body" sz="quarter" idx="26" hasCustomPrompt="true"/>
          </p:nvPr>
        </p:nvSpPr>
        <p:spPr>
          <a:xfrm>
            <a:off x="4197180" y="810142"/>
            <a:ext cx="2758166" cy="1380411"/>
          </a:xfrm>
        </p:spPr>
        <p:txBody>
          <a:bodyPr anchor="ctr">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grpSp>
        <p:nvGrpSpPr>
          <p:cNvPr id="40" name="グループ化 39"/>
          <p:cNvGrpSpPr/>
          <p:nvPr userDrawn="true"/>
        </p:nvGrpSpPr>
        <p:grpSpPr>
          <a:xfrm rot="10800000">
            <a:off x="11078421" y="1612650"/>
            <a:ext cx="3420380" cy="1717950"/>
            <a:chOff x="187211" y="5765810"/>
            <a:chExt cx="3420380" cy="1717950"/>
          </a:xfrm>
        </p:grpSpPr>
        <p:sp>
          <p:nvSpPr>
            <p:cNvPr id="41" name="正方形/長方形 40"/>
            <p:cNvSpPr/>
            <p:nvPr userDrawn="true"/>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2" name="二等辺三角形 41"/>
            <p:cNvSpPr/>
            <p:nvPr userDrawn="true"/>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43" name="テキスト プレースホルダー 11"/>
          <p:cNvSpPr>
            <a:spLocks noGrp="true"/>
          </p:cNvSpPr>
          <p:nvPr>
            <p:ph type="body" sz="quarter" idx="28" hasCustomPrompt="true"/>
          </p:nvPr>
        </p:nvSpPr>
        <p:spPr>
          <a:xfrm>
            <a:off x="11542367" y="1665237"/>
            <a:ext cx="2731410" cy="1380411"/>
          </a:xfrm>
        </p:spPr>
        <p:txBody>
          <a:bodyPr anchor="ctr">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grpSp>
        <p:nvGrpSpPr>
          <p:cNvPr id="45" name="グループ化 44"/>
          <p:cNvGrpSpPr/>
          <p:nvPr userDrawn="true"/>
        </p:nvGrpSpPr>
        <p:grpSpPr>
          <a:xfrm>
            <a:off x="7432223" y="5200545"/>
            <a:ext cx="3420380" cy="1717950"/>
            <a:chOff x="187211" y="5765810"/>
            <a:chExt cx="3420380" cy="1717950"/>
          </a:xfrm>
        </p:grpSpPr>
        <p:sp>
          <p:nvSpPr>
            <p:cNvPr id="46" name="正方形/長方形 45"/>
            <p:cNvSpPr/>
            <p:nvPr userDrawn="true"/>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7" name="二等辺三角形 46"/>
            <p:cNvSpPr/>
            <p:nvPr userDrawn="true"/>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48" name="テキスト プレースホルダー 11"/>
          <p:cNvSpPr>
            <a:spLocks noGrp="true"/>
          </p:cNvSpPr>
          <p:nvPr>
            <p:ph type="body" sz="quarter" idx="30" hasCustomPrompt="true"/>
          </p:nvPr>
        </p:nvSpPr>
        <p:spPr>
          <a:xfrm>
            <a:off x="7904047" y="5523163"/>
            <a:ext cx="2723532" cy="1380411"/>
          </a:xfrm>
        </p:spPr>
        <p:txBody>
          <a:bodyPr anchor="ctr">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grpSp>
        <p:nvGrpSpPr>
          <p:cNvPr id="59" name="グループ化 58"/>
          <p:cNvGrpSpPr/>
          <p:nvPr userDrawn="true"/>
        </p:nvGrpSpPr>
        <p:grpSpPr>
          <a:xfrm>
            <a:off x="14678821" y="5830920"/>
            <a:ext cx="3420380" cy="1717950"/>
            <a:chOff x="187211" y="5765810"/>
            <a:chExt cx="3420380" cy="1717950"/>
          </a:xfrm>
        </p:grpSpPr>
        <p:sp>
          <p:nvSpPr>
            <p:cNvPr id="60" name="正方形/長方形 59"/>
            <p:cNvSpPr/>
            <p:nvPr userDrawn="true"/>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1" name="二等辺三角形 60"/>
            <p:cNvSpPr/>
            <p:nvPr userDrawn="true"/>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62" name="テキスト プレースホルダー 11"/>
          <p:cNvSpPr>
            <a:spLocks noGrp="true"/>
          </p:cNvSpPr>
          <p:nvPr>
            <p:ph type="body" sz="quarter" idx="32" hasCustomPrompt="true"/>
          </p:nvPr>
        </p:nvSpPr>
        <p:spPr>
          <a:xfrm>
            <a:off x="15142767" y="6102738"/>
            <a:ext cx="2731410" cy="1380411"/>
          </a:xfrm>
        </p:spPr>
        <p:txBody>
          <a:bodyPr anchor="ctr">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64" name="直角三角形 63"/>
          <p:cNvSpPr/>
          <p:nvPr userDrawn="true"/>
        </p:nvSpPr>
        <p:spPr>
          <a:xfrm rot="8100000">
            <a:off x="3408293" y="4036796"/>
            <a:ext cx="405045" cy="405045"/>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5" name="直角三角形 64"/>
          <p:cNvSpPr/>
          <p:nvPr userDrawn="true"/>
        </p:nvSpPr>
        <p:spPr>
          <a:xfrm rot="18900000">
            <a:off x="14476298" y="4100467"/>
            <a:ext cx="405045" cy="405045"/>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8" name="円/楕円 67"/>
          <p:cNvSpPr/>
          <p:nvPr userDrawn="true"/>
        </p:nvSpPr>
        <p:spPr>
          <a:xfrm>
            <a:off x="3295854" y="293608"/>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9" name="図プレースホルダー 33"/>
          <p:cNvSpPr>
            <a:spLocks noGrp="true"/>
          </p:cNvSpPr>
          <p:nvPr>
            <p:ph type="pic" sz="quarter" idx="34" hasCustomPrompt="true"/>
          </p:nvPr>
        </p:nvSpPr>
        <p:spPr>
          <a:xfrm>
            <a:off x="3519087" y="533540"/>
            <a:ext cx="446291" cy="446291"/>
          </a:xfrm>
        </p:spPr>
        <p:txBody>
          <a:bodyPr>
            <a:normAutofit/>
          </a:bodyPr>
          <a:lstStyle>
            <a:lvl1pPr>
              <a:defRPr sz="1000"/>
            </a:lvl1pPr>
          </a:lstStyle>
          <a:p>
            <a:r>
              <a:rPr kumimoji="1" lang="en-US" altLang="ja-JP" dirty="0"/>
              <a:t>ICON</a:t>
            </a:r>
            <a:endParaRPr kumimoji="1" lang="ja-JP" altLang="en-US" dirty="0"/>
          </a:p>
        </p:txBody>
      </p:sp>
      <p:sp>
        <p:nvSpPr>
          <p:cNvPr id="70" name="円/楕円 69"/>
          <p:cNvSpPr/>
          <p:nvPr userDrawn="true"/>
        </p:nvSpPr>
        <p:spPr>
          <a:xfrm>
            <a:off x="6968277" y="4939206"/>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1" name="図プレースホルダー 33"/>
          <p:cNvSpPr>
            <a:spLocks noGrp="true"/>
          </p:cNvSpPr>
          <p:nvPr>
            <p:ph type="pic" sz="quarter" idx="35" hasCustomPrompt="true"/>
          </p:nvPr>
        </p:nvSpPr>
        <p:spPr>
          <a:xfrm>
            <a:off x="7191510" y="5179138"/>
            <a:ext cx="446291" cy="446291"/>
          </a:xfrm>
        </p:spPr>
        <p:txBody>
          <a:bodyPr>
            <a:normAutofit/>
          </a:bodyPr>
          <a:lstStyle>
            <a:lvl1pPr>
              <a:defRPr sz="1000"/>
            </a:lvl1pPr>
          </a:lstStyle>
          <a:p>
            <a:r>
              <a:rPr kumimoji="1" lang="en-US" altLang="ja-JP" dirty="0"/>
              <a:t>ICON</a:t>
            </a:r>
            <a:endParaRPr kumimoji="1" lang="ja-JP" altLang="en-US" dirty="0"/>
          </a:p>
        </p:txBody>
      </p:sp>
      <p:sp>
        <p:nvSpPr>
          <p:cNvPr id="72" name="円/楕円 71"/>
          <p:cNvSpPr/>
          <p:nvPr userDrawn="true"/>
        </p:nvSpPr>
        <p:spPr>
          <a:xfrm>
            <a:off x="10614476" y="1144705"/>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3" name="図プレースホルダー 33"/>
          <p:cNvSpPr>
            <a:spLocks noGrp="true"/>
          </p:cNvSpPr>
          <p:nvPr>
            <p:ph type="pic" sz="quarter" idx="36" hasCustomPrompt="true"/>
          </p:nvPr>
        </p:nvSpPr>
        <p:spPr>
          <a:xfrm>
            <a:off x="10837709" y="1384637"/>
            <a:ext cx="446291" cy="446291"/>
          </a:xfrm>
        </p:spPr>
        <p:txBody>
          <a:bodyPr>
            <a:normAutofit/>
          </a:bodyPr>
          <a:lstStyle>
            <a:lvl1pPr>
              <a:defRPr sz="1000"/>
            </a:lvl1pPr>
          </a:lstStyle>
          <a:p>
            <a:r>
              <a:rPr kumimoji="1" lang="en-US" altLang="ja-JP" dirty="0"/>
              <a:t>ICON</a:t>
            </a:r>
            <a:endParaRPr kumimoji="1" lang="ja-JP" altLang="en-US" dirty="0"/>
          </a:p>
        </p:txBody>
      </p:sp>
      <p:sp>
        <p:nvSpPr>
          <p:cNvPr id="74" name="円/楕円 73"/>
          <p:cNvSpPr/>
          <p:nvPr userDrawn="true"/>
        </p:nvSpPr>
        <p:spPr>
          <a:xfrm>
            <a:off x="14214876" y="5595760"/>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5" name="図プレースホルダー 33"/>
          <p:cNvSpPr>
            <a:spLocks noGrp="true"/>
          </p:cNvSpPr>
          <p:nvPr>
            <p:ph type="pic" sz="quarter" idx="37" hasCustomPrompt="true"/>
          </p:nvPr>
        </p:nvSpPr>
        <p:spPr>
          <a:xfrm>
            <a:off x="14438109" y="5835692"/>
            <a:ext cx="446291" cy="446291"/>
          </a:xfrm>
        </p:spPr>
        <p:txBody>
          <a:bodyPr>
            <a:normAutofit/>
          </a:bodyPr>
          <a:lstStyle>
            <a:lvl1pPr>
              <a:defRPr sz="1000"/>
            </a:lvl1pPr>
          </a:lstStyle>
          <a:p>
            <a:r>
              <a:rPr kumimoji="1" lang="en-US" altLang="ja-JP" dirty="0"/>
              <a:t>ICON</a:t>
            </a:r>
            <a:endParaRPr kumimoji="1" lang="ja-JP" altLang="en-US" dirty="0"/>
          </a:p>
        </p:txBody>
      </p:sp>
      <p:sp>
        <p:nvSpPr>
          <p:cNvPr id="77" name="テキスト プレースホルダー 11"/>
          <p:cNvSpPr>
            <a:spLocks noGrp="true"/>
          </p:cNvSpPr>
          <p:nvPr>
            <p:ph type="body" sz="quarter" idx="38" hasCustomPrompt="true"/>
          </p:nvPr>
        </p:nvSpPr>
        <p:spPr>
          <a:xfrm>
            <a:off x="4921595" y="7077099"/>
            <a:ext cx="8399077"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cxnSp>
        <p:nvCxnSpPr>
          <p:cNvPr id="78" name="直線コネクタ 77"/>
          <p:cNvCxnSpPr/>
          <p:nvPr userDrawn="true"/>
        </p:nvCxnSpPr>
        <p:spPr>
          <a:xfrm flipH="true" flipV="true">
            <a:off x="3332956" y="833505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テキスト プレースホルダー 11"/>
          <p:cNvSpPr>
            <a:spLocks noGrp="true"/>
          </p:cNvSpPr>
          <p:nvPr>
            <p:ph type="body" sz="quarter" idx="39" hasCustomPrompt="true"/>
          </p:nvPr>
        </p:nvSpPr>
        <p:spPr>
          <a:xfrm>
            <a:off x="3332956" y="8432800"/>
            <a:ext cx="11632275" cy="1092200"/>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1000"/>
                            </p:stCondLst>
                            <p:childTnLst>
                              <p:par>
                                <p:cTn id="9" presetID="2" presetClass="entr" presetSubtype="1"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4" decel="100000"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3000"/>
                            </p:stCondLst>
                            <p:childTnLst>
                              <p:par>
                                <p:cTn id="34" presetID="2" presetClass="entr" presetSubtype="4" decel="10000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1" decel="10000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0-#ppt_h/2"/>
                                          </p:val>
                                        </p:tav>
                                        <p:tav tm="100000">
                                          <p:val>
                                            <p:strVal val="#ppt_y"/>
                                          </p:val>
                                        </p:tav>
                                      </p:tavLst>
                                    </p:anim>
                                  </p:childTnLst>
                                </p:cTn>
                              </p:par>
                              <p:par>
                                <p:cTn id="43" presetID="2" presetClass="entr" presetSubtype="1" decel="10000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0-#ppt_h/2"/>
                                          </p:val>
                                        </p:tav>
                                        <p:tav tm="100000">
                                          <p:val>
                                            <p:strVal val="#ppt_y"/>
                                          </p:val>
                                        </p:tav>
                                      </p:tavLst>
                                    </p:anim>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childTnLst>
                                </p:cTn>
                              </p:par>
                            </p:childTnLst>
                          </p:cTn>
                        </p:par>
                        <p:par>
                          <p:cTn id="54" fill="hold">
                            <p:stCondLst>
                              <p:cond delay="4500"/>
                            </p:stCondLst>
                            <p:childTnLst>
                              <p:par>
                                <p:cTn id="55" presetID="2" presetClass="entr" presetSubtype="1" decel="10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2" presetClass="entr" presetSubtype="4" decel="100000"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ppt_x"/>
                                          </p:val>
                                        </p:tav>
                                        <p:tav tm="100000">
                                          <p:val>
                                            <p:strVal val="#ppt_x"/>
                                          </p:val>
                                        </p:tav>
                                      </p:tavLst>
                                    </p:anim>
                                    <p:anim calcmode="lin" valueType="num">
                                      <p:cBhvr additive="base">
                                        <p:cTn id="63" dur="500" fill="hold"/>
                                        <p:tgtEl>
                                          <p:spTgt spid="45"/>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500" fill="hold"/>
                                        <p:tgtEl>
                                          <p:spTgt spid="48"/>
                                        </p:tgtEl>
                                        <p:attrNameLst>
                                          <p:attrName>ppt_x</p:attrName>
                                        </p:attrNameLst>
                                      </p:cBhvr>
                                      <p:tavLst>
                                        <p:tav tm="0">
                                          <p:val>
                                            <p:strVal val="#ppt_x"/>
                                          </p:val>
                                        </p:tav>
                                        <p:tav tm="100000">
                                          <p:val>
                                            <p:strVal val="#ppt_x"/>
                                          </p:val>
                                        </p:tav>
                                      </p:tavLst>
                                    </p:anim>
                                    <p:anim calcmode="lin" valueType="num">
                                      <p:cBhvr additive="base">
                                        <p:cTn id="67" dur="50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par>
                          <p:cTn id="75" fill="hold">
                            <p:stCondLst>
                              <p:cond delay="6000"/>
                            </p:stCondLst>
                            <p:childTnLst>
                              <p:par>
                                <p:cTn id="76" presetID="2" presetClass="entr" presetSubtype="4" decel="10000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childTnLst>
                          </p:cTn>
                        </p:par>
                        <p:par>
                          <p:cTn id="80" fill="hold">
                            <p:stCondLst>
                              <p:cond delay="6500"/>
                            </p:stCondLst>
                            <p:childTnLst>
                              <p:par>
                                <p:cTn id="81" presetID="2" presetClass="entr" presetSubtype="1" decel="10000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ppt_x"/>
                                          </p:val>
                                        </p:tav>
                                        <p:tav tm="100000">
                                          <p:val>
                                            <p:strVal val="#ppt_x"/>
                                          </p:val>
                                        </p:tav>
                                      </p:tavLst>
                                    </p:anim>
                                    <p:anim calcmode="lin" valueType="num">
                                      <p:cBhvr additive="base">
                                        <p:cTn id="84" dur="500" fill="hold"/>
                                        <p:tgtEl>
                                          <p:spTgt spid="43"/>
                                        </p:tgtEl>
                                        <p:attrNameLst>
                                          <p:attrName>ppt_y</p:attrName>
                                        </p:attrNameLst>
                                      </p:cBhvr>
                                      <p:tavLst>
                                        <p:tav tm="0">
                                          <p:val>
                                            <p:strVal val="0-#ppt_h/2"/>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ppt_x"/>
                                          </p:val>
                                        </p:tav>
                                        <p:tav tm="100000">
                                          <p:val>
                                            <p:strVal val="#ppt_x"/>
                                          </p:val>
                                        </p:tav>
                                      </p:tavLst>
                                    </p:anim>
                                    <p:anim calcmode="lin" valueType="num">
                                      <p:cBhvr additive="base">
                                        <p:cTn id="88" dur="500" fill="hold"/>
                                        <p:tgtEl>
                                          <p:spTgt spid="40"/>
                                        </p:tgtEl>
                                        <p:attrNameLst>
                                          <p:attrName>ppt_y</p:attrName>
                                        </p:attrNameLst>
                                      </p:cBhvr>
                                      <p:tavLst>
                                        <p:tav tm="0">
                                          <p:val>
                                            <p:strVal val="0-#ppt_h/2"/>
                                          </p:val>
                                        </p:tav>
                                        <p:tav tm="100000">
                                          <p:val>
                                            <p:strVal val="#ppt_y"/>
                                          </p:val>
                                        </p:tav>
                                      </p:tavLst>
                                    </p:anim>
                                  </p:childTnLst>
                                </p:cTn>
                              </p:par>
                            </p:childTnLst>
                          </p:cTn>
                        </p:par>
                        <p:par>
                          <p:cTn id="89" fill="hold">
                            <p:stCondLst>
                              <p:cond delay="7000"/>
                            </p:stCondLst>
                            <p:childTnLst>
                              <p:par>
                                <p:cTn id="90" presetID="10" presetClass="entr" presetSubtype="0" fill="hold" grpId="0" nodeType="after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500"/>
                                        <p:tgtEl>
                                          <p:spTgt spid="7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500"/>
                                        <p:tgtEl>
                                          <p:spTgt spid="73"/>
                                        </p:tgtEl>
                                      </p:cBhvr>
                                    </p:animEffect>
                                  </p:childTnLst>
                                </p:cTn>
                              </p:par>
                            </p:childTnLst>
                          </p:cTn>
                        </p:par>
                        <p:par>
                          <p:cTn id="96" fill="hold">
                            <p:stCondLst>
                              <p:cond delay="7500"/>
                            </p:stCondLst>
                            <p:childTnLst>
                              <p:par>
                                <p:cTn id="97" presetID="10" presetClass="entr" presetSubtype="0" fill="hold" grpId="0" nodeType="after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fade">
                                      <p:cBhvr>
                                        <p:cTn id="99" dur="500"/>
                                        <p:tgtEl>
                                          <p:spTgt spid="65"/>
                                        </p:tgtEl>
                                      </p:cBhvr>
                                    </p:animEffect>
                                  </p:childTnLst>
                                </p:cTn>
                              </p:par>
                            </p:childTnLst>
                          </p:cTn>
                        </p:par>
                        <p:par>
                          <p:cTn id="100" fill="hold">
                            <p:stCondLst>
                              <p:cond delay="8000"/>
                            </p:stCondLst>
                            <p:childTnLst>
                              <p:par>
                                <p:cTn id="101" presetID="2" presetClass="entr" presetSubtype="1" decel="100000" fill="hold" grpId="0" nodeType="after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0-#ppt_h/2"/>
                                          </p:val>
                                        </p:tav>
                                        <p:tav tm="100000">
                                          <p:val>
                                            <p:strVal val="#ppt_y"/>
                                          </p:val>
                                        </p:tav>
                                      </p:tavLst>
                                    </p:anim>
                                  </p:childTnLst>
                                </p:cTn>
                              </p:par>
                            </p:childTnLst>
                          </p:cTn>
                        </p:par>
                        <p:par>
                          <p:cTn id="105" fill="hold">
                            <p:stCondLst>
                              <p:cond delay="8500"/>
                            </p:stCondLst>
                            <p:childTnLst>
                              <p:par>
                                <p:cTn id="106" presetID="2" presetClass="entr" presetSubtype="4" decel="100000" fill="hold" nodeType="afterEffect">
                                  <p:stCondLst>
                                    <p:cond delay="0"/>
                                  </p:stCondLst>
                                  <p:childTnLst>
                                    <p:set>
                                      <p:cBhvr>
                                        <p:cTn id="107" dur="1" fill="hold">
                                          <p:stCondLst>
                                            <p:cond delay="0"/>
                                          </p:stCondLst>
                                        </p:cTn>
                                        <p:tgtEl>
                                          <p:spTgt spid="59"/>
                                        </p:tgtEl>
                                        <p:attrNameLst>
                                          <p:attrName>style.visibility</p:attrName>
                                        </p:attrNameLst>
                                      </p:cBhvr>
                                      <p:to>
                                        <p:strVal val="visible"/>
                                      </p:to>
                                    </p:set>
                                    <p:anim calcmode="lin" valueType="num">
                                      <p:cBhvr additive="base">
                                        <p:cTn id="108" dur="500" fill="hold"/>
                                        <p:tgtEl>
                                          <p:spTgt spid="59"/>
                                        </p:tgtEl>
                                        <p:attrNameLst>
                                          <p:attrName>ppt_x</p:attrName>
                                        </p:attrNameLst>
                                      </p:cBhvr>
                                      <p:tavLst>
                                        <p:tav tm="0">
                                          <p:val>
                                            <p:strVal val="#ppt_x"/>
                                          </p:val>
                                        </p:tav>
                                        <p:tav tm="100000">
                                          <p:val>
                                            <p:strVal val="#ppt_x"/>
                                          </p:val>
                                        </p:tav>
                                      </p:tavLst>
                                    </p:anim>
                                    <p:anim calcmode="lin" valueType="num">
                                      <p:cBhvr additive="base">
                                        <p:cTn id="109" dur="500" fill="hold"/>
                                        <p:tgtEl>
                                          <p:spTgt spid="59"/>
                                        </p:tgtEl>
                                        <p:attrNameLst>
                                          <p:attrName>ppt_y</p:attrName>
                                        </p:attrNameLst>
                                      </p:cBhvr>
                                      <p:tavLst>
                                        <p:tav tm="0">
                                          <p:val>
                                            <p:strVal val="1+#ppt_h/2"/>
                                          </p:val>
                                        </p:tav>
                                        <p:tav tm="100000">
                                          <p:val>
                                            <p:strVal val="#ppt_y"/>
                                          </p:val>
                                        </p:tav>
                                      </p:tavLst>
                                    </p:anim>
                                  </p:childTnLst>
                                </p:cTn>
                              </p:par>
                              <p:par>
                                <p:cTn id="110" presetID="2" presetClass="entr" presetSubtype="4" decel="10000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 calcmode="lin" valueType="num">
                                      <p:cBhvr additive="base">
                                        <p:cTn id="112" dur="500" fill="hold"/>
                                        <p:tgtEl>
                                          <p:spTgt spid="62"/>
                                        </p:tgtEl>
                                        <p:attrNameLst>
                                          <p:attrName>ppt_x</p:attrName>
                                        </p:attrNameLst>
                                      </p:cBhvr>
                                      <p:tavLst>
                                        <p:tav tm="0">
                                          <p:val>
                                            <p:strVal val="#ppt_x"/>
                                          </p:val>
                                        </p:tav>
                                        <p:tav tm="100000">
                                          <p:val>
                                            <p:strVal val="#ppt_x"/>
                                          </p:val>
                                        </p:tav>
                                      </p:tavLst>
                                    </p:anim>
                                    <p:anim calcmode="lin" valueType="num">
                                      <p:cBhvr additive="base">
                                        <p:cTn id="113" dur="500" fill="hold"/>
                                        <p:tgtEl>
                                          <p:spTgt spid="62"/>
                                        </p:tgtEl>
                                        <p:attrNameLst>
                                          <p:attrName>ppt_y</p:attrName>
                                        </p:attrNameLst>
                                      </p:cBhvr>
                                      <p:tavLst>
                                        <p:tav tm="0">
                                          <p:val>
                                            <p:strVal val="1+#ppt_h/2"/>
                                          </p:val>
                                        </p:tav>
                                        <p:tav tm="100000">
                                          <p:val>
                                            <p:strVal val="#ppt_y"/>
                                          </p:val>
                                        </p:tav>
                                      </p:tavLst>
                                    </p:anim>
                                  </p:childTnLst>
                                </p:cTn>
                              </p:par>
                            </p:childTnLst>
                          </p:cTn>
                        </p:par>
                        <p:par>
                          <p:cTn id="114" fill="hold">
                            <p:stCondLst>
                              <p:cond delay="9000"/>
                            </p:stCondLst>
                            <p:childTnLst>
                              <p:par>
                                <p:cTn id="115" presetID="10" presetClass="entr" presetSubtype="0" fill="hold" grpId="0" nodeType="after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fade">
                                      <p:cBhvr>
                                        <p:cTn id="117" dur="500"/>
                                        <p:tgtEl>
                                          <p:spTgt spid="7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Effect transition="in" filter="fade">
                                      <p:cBhvr>
                                        <p:cTn id="120" dur="500"/>
                                        <p:tgtEl>
                                          <p:spTgt spid="75"/>
                                        </p:tgtEl>
                                      </p:cBhvr>
                                    </p:animEffect>
                                  </p:childTnLst>
                                </p:cTn>
                              </p:par>
                            </p:childTnLst>
                          </p:cTn>
                        </p:par>
                        <p:par>
                          <p:cTn id="121" fill="hold">
                            <p:stCondLst>
                              <p:cond delay="9500"/>
                            </p:stCondLst>
                            <p:childTnLst>
                              <p:par>
                                <p:cTn id="122" presetID="2" presetClass="entr" presetSubtype="4" decel="100000" fill="hold" grpId="0" nodeType="afterEffect">
                                  <p:stCondLst>
                                    <p:cond delay="0"/>
                                  </p:stCondLst>
                                  <p:iterate type="wd">
                                    <p:tmPct val="10000"/>
                                  </p:iterate>
                                  <p:childTnLst>
                                    <p:set>
                                      <p:cBhvr>
                                        <p:cTn id="123" dur="1" fill="hold">
                                          <p:stCondLst>
                                            <p:cond delay="0"/>
                                          </p:stCondLst>
                                        </p:cTn>
                                        <p:tgtEl>
                                          <p:spTgt spid="77"/>
                                        </p:tgtEl>
                                        <p:attrNameLst>
                                          <p:attrName>style.visibility</p:attrName>
                                        </p:attrNameLst>
                                      </p:cBhvr>
                                      <p:to>
                                        <p:strVal val="visible"/>
                                      </p:to>
                                    </p:set>
                                    <p:anim calcmode="lin" valueType="num">
                                      <p:cBhvr additive="base">
                                        <p:cTn id="124" dur="500" fill="hold"/>
                                        <p:tgtEl>
                                          <p:spTgt spid="77"/>
                                        </p:tgtEl>
                                        <p:attrNameLst>
                                          <p:attrName>ppt_x</p:attrName>
                                        </p:attrNameLst>
                                      </p:cBhvr>
                                      <p:tavLst>
                                        <p:tav tm="0">
                                          <p:val>
                                            <p:strVal val="#ppt_x"/>
                                          </p:val>
                                        </p:tav>
                                        <p:tav tm="100000">
                                          <p:val>
                                            <p:strVal val="#ppt_x"/>
                                          </p:val>
                                        </p:tav>
                                      </p:tavLst>
                                    </p:anim>
                                    <p:anim calcmode="lin" valueType="num">
                                      <p:cBhvr additive="base">
                                        <p:cTn id="125" dur="500" fill="hold"/>
                                        <p:tgtEl>
                                          <p:spTgt spid="77"/>
                                        </p:tgtEl>
                                        <p:attrNameLst>
                                          <p:attrName>ppt_y</p:attrName>
                                        </p:attrNameLst>
                                      </p:cBhvr>
                                      <p:tavLst>
                                        <p:tav tm="0">
                                          <p:val>
                                            <p:strVal val="1+#ppt_h/2"/>
                                          </p:val>
                                        </p:tav>
                                        <p:tav tm="100000">
                                          <p:val>
                                            <p:strVal val="#ppt_y"/>
                                          </p:val>
                                        </p:tav>
                                      </p:tavLst>
                                    </p:anim>
                                  </p:childTnLst>
                                </p:cTn>
                              </p:par>
                            </p:childTnLst>
                          </p:cTn>
                        </p:par>
                        <p:par>
                          <p:cTn id="126" fill="hold">
                            <p:stCondLst>
                              <p:cond delay="10150"/>
                            </p:stCondLst>
                            <p:childTnLst>
                              <p:par>
                                <p:cTn id="127" presetID="16" presetClass="entr" presetSubtype="37" fill="hold" nodeType="afterEffect">
                                  <p:stCondLst>
                                    <p:cond delay="0"/>
                                  </p:stCondLst>
                                  <p:childTnLst>
                                    <p:set>
                                      <p:cBhvr>
                                        <p:cTn id="128" dur="1" fill="hold">
                                          <p:stCondLst>
                                            <p:cond delay="0"/>
                                          </p:stCondLst>
                                        </p:cTn>
                                        <p:tgtEl>
                                          <p:spTgt spid="78"/>
                                        </p:tgtEl>
                                        <p:attrNameLst>
                                          <p:attrName>style.visibility</p:attrName>
                                        </p:attrNameLst>
                                      </p:cBhvr>
                                      <p:to>
                                        <p:strVal val="visible"/>
                                      </p:to>
                                    </p:set>
                                    <p:animEffect transition="in" filter="barn(outVertical)">
                                      <p:cBhvr>
                                        <p:cTn id="129" dur="500"/>
                                        <p:tgtEl>
                                          <p:spTgt spid="78"/>
                                        </p:tgtEl>
                                      </p:cBhvr>
                                    </p:animEffect>
                                  </p:childTnLst>
                                </p:cTn>
                              </p:par>
                            </p:childTnLst>
                          </p:cTn>
                        </p:par>
                        <p:par>
                          <p:cTn id="130" fill="hold">
                            <p:stCondLst>
                              <p:cond delay="10650"/>
                            </p:stCondLst>
                            <p:childTnLst>
                              <p:par>
                                <p:cTn id="131" presetID="2" presetClass="entr" presetSubtype="4" decel="100000" fill="hold" grpId="0" nodeType="afterEffect">
                                  <p:stCondLst>
                                    <p:cond delay="0"/>
                                  </p:stCondLst>
                                  <p:childTnLst>
                                    <p:set>
                                      <p:cBhvr>
                                        <p:cTn id="132" dur="1" fill="hold">
                                          <p:stCondLst>
                                            <p:cond delay="0"/>
                                          </p:stCondLst>
                                        </p:cTn>
                                        <p:tgtEl>
                                          <p:spTgt spid="82"/>
                                        </p:tgtEl>
                                        <p:attrNameLst>
                                          <p:attrName>style.visibility</p:attrName>
                                        </p:attrNameLst>
                                      </p:cBhvr>
                                      <p:to>
                                        <p:strVal val="visible"/>
                                      </p:to>
                                    </p:set>
                                    <p:anim calcmode="lin" valueType="num">
                                      <p:cBhvr additive="base">
                                        <p:cTn id="133" dur="500" fill="hold"/>
                                        <p:tgtEl>
                                          <p:spTgt spid="82"/>
                                        </p:tgtEl>
                                        <p:attrNameLst>
                                          <p:attrName>ppt_x</p:attrName>
                                        </p:attrNameLst>
                                      </p:cBhvr>
                                      <p:tavLst>
                                        <p:tav tm="0">
                                          <p:val>
                                            <p:strVal val="#ppt_x"/>
                                          </p:val>
                                        </p:tav>
                                        <p:tav tm="100000">
                                          <p:val>
                                            <p:strVal val="#ppt_x"/>
                                          </p:val>
                                        </p:tav>
                                      </p:tavLst>
                                    </p:anim>
                                    <p:anim calcmode="lin" valueType="num">
                                      <p:cBhvr additive="base">
                                        <p:cTn id="13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true"/>
      <p:bldP spid="67" grpId="0" animBg="true"/>
      <p:bldP spid="34" grpId="0"/>
      <p:bldP spid="22" grpId="0">
        <p:tmplLst>
          <p:tmpl lvl="0">
            <p:tnLst>
              <p:par>
                <p:cTn presetID="2" presetClass="entr" presetSubtype="1"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lvl="0">
            <p:tnLst>
              <p:par>
                <p:cTn presetID="2" presetClass="entr" presetSubtype="4"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p:tmplLst>
          <p:tmpl lvl="0">
            <p:tnLst>
              <p:par>
                <p:cTn presetID="2" presetClass="entr" presetSubtype="4"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p:tmplLst>
          <p:tmpl lvl="0">
            <p:tnLst>
              <p:par>
                <p:cTn presetID="2" presetClass="entr" presetSubtype="4"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p:tmplLst>
          <p:tmpl lvl="0">
            <p:tnLst>
              <p:par>
                <p:cTn presetID="2" presetClass="entr" presetSubtype="1"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p:tmplLst>
          <p:tmpl lvl="0">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8" grpId="0">
        <p:tmplLst>
          <p:tmpl lvl="0">
            <p:tnLst>
              <p:par>
                <p:cTn presetID="2" presetClass="entr" presetSubtype="1" decel="10000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43" grpId="0">
        <p:tmplLst>
          <p:tmpl lvl="0">
            <p:tnLst>
              <p:par>
                <p:cTn presetID="2" presetClass="entr" presetSubtype="1"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0-#ppt_h/2"/>
                          </p:val>
                        </p:tav>
                        <p:tav tm="100000">
                          <p:val>
                            <p:strVal val="#ppt_y"/>
                          </p:val>
                        </p:tav>
                      </p:tavLst>
                    </p:anim>
                  </p:childTnLst>
                </p:cTn>
              </p:par>
            </p:tnLst>
          </p:tmpl>
        </p:tmplLst>
      </p:bldP>
      <p:bldP spid="48" grpId="0">
        <p:tmplLst>
          <p:tmpl lvl="0">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62" grpId="0">
        <p:tmplLst>
          <p:tmpl lvl="0">
            <p:tnLst>
              <p:par>
                <p:cTn presetID="2" presetClass="entr" presetSubtype="4"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ppt_x"/>
                          </p:val>
                        </p:tav>
                        <p:tav tm="100000">
                          <p:val>
                            <p:strVal val="#ppt_x"/>
                          </p:val>
                        </p:tav>
                      </p:tavLst>
                    </p:anim>
                    <p:anim calcmode="lin" valueType="num">
                      <p:cBhvr additive="base">
                        <p:cTn dur="500" fill="hold"/>
                        <p:tgtEl>
                          <p:spTgt spid="62"/>
                        </p:tgtEl>
                        <p:attrNameLst>
                          <p:attrName>ppt_y</p:attrName>
                        </p:attrNameLst>
                      </p:cBhvr>
                      <p:tavLst>
                        <p:tav tm="0">
                          <p:val>
                            <p:strVal val="1+#ppt_h/2"/>
                          </p:val>
                        </p:tav>
                        <p:tav tm="100000">
                          <p:val>
                            <p:strVal val="#ppt_y"/>
                          </p:val>
                        </p:tav>
                      </p:tavLst>
                    </p:anim>
                  </p:childTnLst>
                </p:cTn>
              </p:par>
            </p:tnLst>
          </p:tmpl>
        </p:tmplLst>
      </p:bldP>
      <p:bldP spid="64" grpId="0" animBg="true"/>
      <p:bldP spid="65" grpId="0" animBg="true"/>
      <p:bldP spid="68" grpId="0" animBg="true"/>
      <p:bldP spid="69" grpId="0"/>
      <p:bldP spid="70" grpId="0" animBg="true"/>
      <p:bldP spid="71" grpId="0"/>
      <p:bldP spid="72" grpId="0" animBg="true"/>
      <p:bldP spid="73" grpId="0"/>
      <p:bldP spid="74" grpId="0" animBg="true"/>
      <p:bldP spid="75" grpId="0"/>
      <p:bldP spid="77" grpId="0">
        <p:tmplLst>
          <p:tmpl lvl="0">
            <p:tnLst>
              <p:par>
                <p:cTn presetID="2" presetClass="entr" presetSubtype="4" decel="100000" fill="hold" nodeType="afterEffect">
                  <p:stCondLst>
                    <p:cond delay="0"/>
                  </p:stCondLst>
                  <p:iterate type="wd">
                    <p:tmPct val="10000"/>
                  </p:iterate>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82" grpId="0">
        <p:tmplLst>
          <p:tmpl lvl="0">
            <p:tnLst>
              <p:par>
                <p:cTn presetID="2" presetClass="entr" presetSubtype="4" decel="10000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 Points and Texts">
    <p:spTree>
      <p:nvGrpSpPr>
        <p:cNvPr id="1" name=""/>
        <p:cNvGrpSpPr/>
        <p:nvPr/>
      </p:nvGrpSpPr>
      <p:grpSpPr>
        <a:xfrm>
          <a:off x="0" y="0"/>
          <a:ext cx="0" cy="0"/>
          <a:chOff x="0" y="0"/>
          <a:chExt cx="0" cy="0"/>
        </a:xfrm>
      </p:grpSpPr>
      <p:cxnSp>
        <p:nvCxnSpPr>
          <p:cNvPr id="36" name="直線コネクタ 35"/>
          <p:cNvCxnSpPr/>
          <p:nvPr userDrawn="true"/>
        </p:nvCxnSpPr>
        <p:spPr>
          <a:xfrm flipH="true">
            <a:off x="-794" y="4079091"/>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六角形 13"/>
          <p:cNvSpPr/>
          <p:nvPr userDrawn="true"/>
        </p:nvSpPr>
        <p:spPr>
          <a:xfrm rot="5400000">
            <a:off x="2000980" y="2470016"/>
            <a:ext cx="6406062" cy="5522467"/>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涙形 4"/>
          <p:cNvSpPr/>
          <p:nvPr userDrawn="true"/>
        </p:nvSpPr>
        <p:spPr>
          <a:xfrm rot="8100000">
            <a:off x="3826253" y="803286"/>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 name="涙形 5"/>
          <p:cNvSpPr/>
          <p:nvPr userDrawn="true"/>
        </p:nvSpPr>
        <p:spPr>
          <a:xfrm rot="4500000">
            <a:off x="1288949" y="2233592"/>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 name="涙形 6"/>
          <p:cNvSpPr/>
          <p:nvPr userDrawn="true"/>
        </p:nvSpPr>
        <p:spPr>
          <a:xfrm rot="900000">
            <a:off x="1288949" y="5115944"/>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 name="涙形 7"/>
          <p:cNvSpPr/>
          <p:nvPr userDrawn="true"/>
        </p:nvSpPr>
        <p:spPr>
          <a:xfrm rot="18900000">
            <a:off x="3847130" y="6525190"/>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9" name="涙形 8"/>
          <p:cNvSpPr/>
          <p:nvPr userDrawn="true"/>
        </p:nvSpPr>
        <p:spPr>
          <a:xfrm rot="15300000">
            <a:off x="6384434" y="5094884"/>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0" name="涙形 9"/>
          <p:cNvSpPr/>
          <p:nvPr userDrawn="true"/>
        </p:nvSpPr>
        <p:spPr>
          <a:xfrm rot="11700000">
            <a:off x="6384434" y="2212531"/>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5" name="テキスト プレースホルダー 11"/>
          <p:cNvSpPr>
            <a:spLocks noGrp="true"/>
          </p:cNvSpPr>
          <p:nvPr userDrawn="true">
            <p:ph type="body" sz="quarter" idx="23" hasCustomPrompt="true"/>
          </p:nvPr>
        </p:nvSpPr>
        <p:spPr>
          <a:xfrm>
            <a:off x="3922624" y="1633110"/>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16" name="図プレースホルダー 7"/>
          <p:cNvSpPr>
            <a:spLocks noGrp="true"/>
          </p:cNvSpPr>
          <p:nvPr userDrawn="true">
            <p:ph type="pic" sz="quarter" idx="18" hasCustomPrompt="true"/>
          </p:nvPr>
        </p:nvSpPr>
        <p:spPr>
          <a:xfrm>
            <a:off x="4801900" y="937211"/>
            <a:ext cx="785909" cy="785909"/>
          </a:xfrm>
        </p:spPr>
        <p:txBody>
          <a:bodyPr>
            <a:normAutofit/>
          </a:bodyPr>
          <a:lstStyle>
            <a:lvl1pPr>
              <a:defRPr sz="1600"/>
            </a:lvl1pPr>
          </a:lstStyle>
          <a:p>
            <a:r>
              <a:rPr kumimoji="1" lang="en-US" altLang="ja-JP" dirty="0"/>
              <a:t>ICON</a:t>
            </a:r>
            <a:endParaRPr kumimoji="1" lang="ja-JP" altLang="en-US" dirty="0"/>
          </a:p>
        </p:txBody>
      </p:sp>
      <p:sp>
        <p:nvSpPr>
          <p:cNvPr id="17" name="テキスト プレースホルダー 11"/>
          <p:cNvSpPr>
            <a:spLocks noGrp="true"/>
          </p:cNvSpPr>
          <p:nvPr userDrawn="true">
            <p:ph type="body" sz="quarter" idx="29" hasCustomPrompt="true"/>
          </p:nvPr>
        </p:nvSpPr>
        <p:spPr>
          <a:xfrm>
            <a:off x="4048571" y="2083160"/>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a:t>Text Here</a:t>
            </a:r>
            <a:endParaRPr lang="en-US" dirty="0"/>
          </a:p>
        </p:txBody>
      </p:sp>
      <p:sp>
        <p:nvSpPr>
          <p:cNvPr id="18" name="テキスト プレースホルダー 11"/>
          <p:cNvSpPr>
            <a:spLocks noGrp="true"/>
          </p:cNvSpPr>
          <p:nvPr userDrawn="true">
            <p:ph type="body" sz="quarter" idx="30" hasCustomPrompt="true"/>
          </p:nvPr>
        </p:nvSpPr>
        <p:spPr>
          <a:xfrm>
            <a:off x="6469085" y="3094094"/>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19" name="図プレースホルダー 7"/>
          <p:cNvSpPr>
            <a:spLocks noGrp="true"/>
          </p:cNvSpPr>
          <p:nvPr userDrawn="true">
            <p:ph type="pic" sz="quarter" idx="31" hasCustomPrompt="true"/>
          </p:nvPr>
        </p:nvSpPr>
        <p:spPr>
          <a:xfrm>
            <a:off x="7348361" y="2398195"/>
            <a:ext cx="785909" cy="785909"/>
          </a:xfrm>
        </p:spPr>
        <p:txBody>
          <a:bodyPr>
            <a:normAutofit/>
          </a:bodyPr>
          <a:lstStyle>
            <a:lvl1pPr>
              <a:defRPr sz="1600"/>
            </a:lvl1pPr>
          </a:lstStyle>
          <a:p>
            <a:r>
              <a:rPr kumimoji="1" lang="en-US" altLang="ja-JP" dirty="0"/>
              <a:t>ICON</a:t>
            </a:r>
            <a:endParaRPr kumimoji="1" lang="ja-JP" altLang="en-US" dirty="0"/>
          </a:p>
        </p:txBody>
      </p:sp>
      <p:sp>
        <p:nvSpPr>
          <p:cNvPr id="20" name="テキスト プレースホルダー 11"/>
          <p:cNvSpPr>
            <a:spLocks noGrp="true"/>
          </p:cNvSpPr>
          <p:nvPr userDrawn="true">
            <p:ph type="body" sz="quarter" idx="32" hasCustomPrompt="true"/>
          </p:nvPr>
        </p:nvSpPr>
        <p:spPr>
          <a:xfrm>
            <a:off x="6595032" y="3544144"/>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a:t>Text Here</a:t>
            </a:r>
            <a:endParaRPr lang="en-US" dirty="0"/>
          </a:p>
        </p:txBody>
      </p:sp>
      <p:sp>
        <p:nvSpPr>
          <p:cNvPr id="24" name="テキスト プレースホルダー 11"/>
          <p:cNvSpPr>
            <a:spLocks noGrp="true"/>
          </p:cNvSpPr>
          <p:nvPr userDrawn="true">
            <p:ph type="body" sz="quarter" idx="33" hasCustomPrompt="true"/>
          </p:nvPr>
        </p:nvSpPr>
        <p:spPr>
          <a:xfrm>
            <a:off x="1373600" y="3049089"/>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25" name="図プレースホルダー 7"/>
          <p:cNvSpPr>
            <a:spLocks noGrp="true"/>
          </p:cNvSpPr>
          <p:nvPr userDrawn="true">
            <p:ph type="pic" sz="quarter" idx="34" hasCustomPrompt="true"/>
          </p:nvPr>
        </p:nvSpPr>
        <p:spPr>
          <a:xfrm>
            <a:off x="2252876" y="2353190"/>
            <a:ext cx="785909" cy="785909"/>
          </a:xfrm>
        </p:spPr>
        <p:txBody>
          <a:bodyPr>
            <a:normAutofit/>
          </a:bodyPr>
          <a:lstStyle>
            <a:lvl1pPr>
              <a:defRPr sz="1600"/>
            </a:lvl1pPr>
          </a:lstStyle>
          <a:p>
            <a:r>
              <a:rPr kumimoji="1" lang="en-US" altLang="ja-JP" dirty="0"/>
              <a:t>ICON</a:t>
            </a:r>
            <a:endParaRPr kumimoji="1" lang="ja-JP" altLang="en-US" dirty="0"/>
          </a:p>
        </p:txBody>
      </p:sp>
      <p:sp>
        <p:nvSpPr>
          <p:cNvPr id="26" name="テキスト プレースホルダー 11"/>
          <p:cNvSpPr>
            <a:spLocks noGrp="true"/>
          </p:cNvSpPr>
          <p:nvPr userDrawn="true">
            <p:ph type="body" sz="quarter" idx="35" hasCustomPrompt="true"/>
          </p:nvPr>
        </p:nvSpPr>
        <p:spPr>
          <a:xfrm>
            <a:off x="1499547" y="3499139"/>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a:t>Text Here</a:t>
            </a:r>
            <a:endParaRPr lang="en-US" dirty="0"/>
          </a:p>
        </p:txBody>
      </p:sp>
      <p:sp>
        <p:nvSpPr>
          <p:cNvPr id="27" name="テキスト プレースホルダー 11"/>
          <p:cNvSpPr>
            <a:spLocks noGrp="true"/>
          </p:cNvSpPr>
          <p:nvPr userDrawn="true">
            <p:ph type="body" sz="quarter" idx="36" hasCustomPrompt="true"/>
          </p:nvPr>
        </p:nvSpPr>
        <p:spPr>
          <a:xfrm>
            <a:off x="1373600" y="5927148"/>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28" name="図プレースホルダー 7"/>
          <p:cNvSpPr>
            <a:spLocks noGrp="true"/>
          </p:cNvSpPr>
          <p:nvPr userDrawn="true">
            <p:ph type="pic" sz="quarter" idx="37" hasCustomPrompt="true"/>
          </p:nvPr>
        </p:nvSpPr>
        <p:spPr>
          <a:xfrm>
            <a:off x="2252876" y="5231249"/>
            <a:ext cx="785909" cy="785909"/>
          </a:xfrm>
        </p:spPr>
        <p:txBody>
          <a:bodyPr>
            <a:normAutofit/>
          </a:bodyPr>
          <a:lstStyle>
            <a:lvl1pPr>
              <a:defRPr sz="1600"/>
            </a:lvl1pPr>
          </a:lstStyle>
          <a:p>
            <a:r>
              <a:rPr kumimoji="1" lang="en-US" altLang="ja-JP" dirty="0"/>
              <a:t>ICON</a:t>
            </a:r>
            <a:endParaRPr kumimoji="1" lang="ja-JP" altLang="en-US" dirty="0"/>
          </a:p>
        </p:txBody>
      </p:sp>
      <p:sp>
        <p:nvSpPr>
          <p:cNvPr id="29" name="テキスト プレースホルダー 11"/>
          <p:cNvSpPr>
            <a:spLocks noGrp="true"/>
          </p:cNvSpPr>
          <p:nvPr userDrawn="true">
            <p:ph type="body" sz="quarter" idx="38" hasCustomPrompt="true"/>
          </p:nvPr>
        </p:nvSpPr>
        <p:spPr>
          <a:xfrm>
            <a:off x="1499547" y="6377198"/>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a:t>Text Here</a:t>
            </a:r>
            <a:endParaRPr lang="en-US" dirty="0"/>
          </a:p>
        </p:txBody>
      </p:sp>
      <p:sp>
        <p:nvSpPr>
          <p:cNvPr id="30" name="テキスト プレースホルダー 11"/>
          <p:cNvSpPr>
            <a:spLocks noGrp="true"/>
          </p:cNvSpPr>
          <p:nvPr userDrawn="true">
            <p:ph type="body" sz="quarter" idx="39" hasCustomPrompt="true"/>
          </p:nvPr>
        </p:nvSpPr>
        <p:spPr>
          <a:xfrm>
            <a:off x="6469085" y="5908585"/>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31" name="図プレースホルダー 7"/>
          <p:cNvSpPr>
            <a:spLocks noGrp="true"/>
          </p:cNvSpPr>
          <p:nvPr userDrawn="true">
            <p:ph type="pic" sz="quarter" idx="40" hasCustomPrompt="true"/>
          </p:nvPr>
        </p:nvSpPr>
        <p:spPr>
          <a:xfrm>
            <a:off x="7348361" y="5212686"/>
            <a:ext cx="785909" cy="785909"/>
          </a:xfrm>
        </p:spPr>
        <p:txBody>
          <a:bodyPr>
            <a:normAutofit/>
          </a:bodyPr>
          <a:lstStyle>
            <a:lvl1pPr>
              <a:defRPr sz="1600"/>
            </a:lvl1pPr>
          </a:lstStyle>
          <a:p>
            <a:r>
              <a:rPr kumimoji="1" lang="en-US" altLang="ja-JP" dirty="0"/>
              <a:t>ICON</a:t>
            </a:r>
            <a:endParaRPr kumimoji="1" lang="ja-JP" altLang="en-US" dirty="0"/>
          </a:p>
        </p:txBody>
      </p:sp>
      <p:sp>
        <p:nvSpPr>
          <p:cNvPr id="32" name="テキスト プレースホルダー 11"/>
          <p:cNvSpPr>
            <a:spLocks noGrp="true"/>
          </p:cNvSpPr>
          <p:nvPr userDrawn="true">
            <p:ph type="body" sz="quarter" idx="41" hasCustomPrompt="true"/>
          </p:nvPr>
        </p:nvSpPr>
        <p:spPr>
          <a:xfrm>
            <a:off x="6595032" y="6358635"/>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a:t>Text Here</a:t>
            </a:r>
            <a:endParaRPr lang="en-US" dirty="0"/>
          </a:p>
        </p:txBody>
      </p:sp>
      <p:sp>
        <p:nvSpPr>
          <p:cNvPr id="33" name="テキスト プレースホルダー 11"/>
          <p:cNvSpPr>
            <a:spLocks noGrp="true"/>
          </p:cNvSpPr>
          <p:nvPr userDrawn="true">
            <p:ph type="body" sz="quarter" idx="42" hasCustomPrompt="true"/>
          </p:nvPr>
        </p:nvSpPr>
        <p:spPr>
          <a:xfrm>
            <a:off x="3922624" y="7324564"/>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34" name="図プレースホルダー 7"/>
          <p:cNvSpPr>
            <a:spLocks noGrp="true"/>
          </p:cNvSpPr>
          <p:nvPr userDrawn="true">
            <p:ph type="pic" sz="quarter" idx="43" hasCustomPrompt="true"/>
          </p:nvPr>
        </p:nvSpPr>
        <p:spPr>
          <a:xfrm>
            <a:off x="4801900" y="6583660"/>
            <a:ext cx="785909" cy="785909"/>
          </a:xfrm>
        </p:spPr>
        <p:txBody>
          <a:bodyPr>
            <a:normAutofit/>
          </a:bodyPr>
          <a:lstStyle>
            <a:lvl1pPr>
              <a:defRPr sz="1600"/>
            </a:lvl1pPr>
          </a:lstStyle>
          <a:p>
            <a:r>
              <a:rPr kumimoji="1" lang="en-US" altLang="ja-JP" dirty="0"/>
              <a:t>ICON</a:t>
            </a:r>
            <a:endParaRPr kumimoji="1" lang="ja-JP" altLang="en-US" dirty="0"/>
          </a:p>
        </p:txBody>
      </p:sp>
      <p:sp>
        <p:nvSpPr>
          <p:cNvPr id="35" name="テキスト プレースホルダー 11"/>
          <p:cNvSpPr>
            <a:spLocks noGrp="true"/>
          </p:cNvSpPr>
          <p:nvPr userDrawn="true">
            <p:ph type="body" sz="quarter" idx="44" hasCustomPrompt="true"/>
          </p:nvPr>
        </p:nvSpPr>
        <p:spPr>
          <a:xfrm>
            <a:off x="4048571" y="7729609"/>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dirty="0"/>
              <a:t>Text Here</a:t>
            </a:r>
            <a:endParaRPr lang="en-US" dirty="0"/>
          </a:p>
        </p:txBody>
      </p:sp>
      <p:sp>
        <p:nvSpPr>
          <p:cNvPr id="38" name="テキスト プレースホルダー 11"/>
          <p:cNvSpPr>
            <a:spLocks noGrp="true"/>
          </p:cNvSpPr>
          <p:nvPr userDrawn="true">
            <p:ph type="body" sz="quarter" idx="15" hasCustomPrompt="true"/>
          </p:nvPr>
        </p:nvSpPr>
        <p:spPr>
          <a:xfrm>
            <a:off x="9548249" y="1217284"/>
            <a:ext cx="7914915"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41" name="ホームベース 40"/>
          <p:cNvSpPr/>
          <p:nvPr userDrawn="true"/>
        </p:nvSpPr>
        <p:spPr>
          <a:xfrm>
            <a:off x="9615805" y="4406587"/>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11"/>
          <p:cNvSpPr>
            <a:spLocks noGrp="true"/>
          </p:cNvSpPr>
          <p:nvPr userDrawn="true">
            <p:ph type="body" sz="quarter" idx="16" hasCustomPrompt="true"/>
          </p:nvPr>
        </p:nvSpPr>
        <p:spPr>
          <a:xfrm>
            <a:off x="10095502" y="4779150"/>
            <a:ext cx="7328624" cy="1627089"/>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dirty="0"/>
          </a:p>
        </p:txBody>
      </p:sp>
      <p:sp>
        <p:nvSpPr>
          <p:cNvPr id="43" name="テキスト プレースホルダー 11"/>
          <p:cNvSpPr>
            <a:spLocks noGrp="true"/>
          </p:cNvSpPr>
          <p:nvPr userDrawn="true">
            <p:ph type="body" sz="quarter" idx="17" hasCustomPrompt="true"/>
          </p:nvPr>
        </p:nvSpPr>
        <p:spPr>
          <a:xfrm>
            <a:off x="10095502" y="4199721"/>
            <a:ext cx="732862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44" name="ホームベース 43"/>
          <p:cNvSpPr/>
          <p:nvPr userDrawn="true"/>
        </p:nvSpPr>
        <p:spPr>
          <a:xfrm>
            <a:off x="9615805" y="6824750"/>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プレースホルダー 11"/>
          <p:cNvSpPr>
            <a:spLocks noGrp="true"/>
          </p:cNvSpPr>
          <p:nvPr userDrawn="true">
            <p:ph type="body" sz="quarter" idx="45" hasCustomPrompt="true"/>
          </p:nvPr>
        </p:nvSpPr>
        <p:spPr>
          <a:xfrm>
            <a:off x="10095502" y="7208094"/>
            <a:ext cx="7328624" cy="1627089"/>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dirty="0"/>
          </a:p>
        </p:txBody>
      </p:sp>
      <p:sp>
        <p:nvSpPr>
          <p:cNvPr id="46" name="テキスト プレースホルダー 11"/>
          <p:cNvSpPr>
            <a:spLocks noGrp="true"/>
          </p:cNvSpPr>
          <p:nvPr userDrawn="true">
            <p:ph type="body" sz="quarter" idx="19" hasCustomPrompt="true"/>
          </p:nvPr>
        </p:nvSpPr>
        <p:spPr>
          <a:xfrm>
            <a:off x="10095502" y="6617884"/>
            <a:ext cx="732862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cTn>
                              </p:par>
                              <p:par>
                                <p:cTn id="90" presetID="22" presetClass="entr" presetSubtype="2" fill="hold"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right)">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2" decel="100000"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500" fill="hold"/>
                                        <p:tgtEl>
                                          <p:spTgt spid="38"/>
                                        </p:tgtEl>
                                        <p:attrNameLst>
                                          <p:attrName>ppt_x</p:attrName>
                                        </p:attrNameLst>
                                      </p:cBhvr>
                                      <p:tavLst>
                                        <p:tav tm="0">
                                          <p:val>
                                            <p:strVal val="1+#ppt_w/2"/>
                                          </p:val>
                                        </p:tav>
                                        <p:tav tm="100000">
                                          <p:val>
                                            <p:strVal val="#ppt_x"/>
                                          </p:val>
                                        </p:tav>
                                      </p:tavLst>
                                    </p:anim>
                                    <p:anim calcmode="lin" valueType="num">
                                      <p:cBhvr additive="base">
                                        <p:cTn id="9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decel="100000" fill="hold" grpId="0" nodeType="clickEffect">
                                  <p:stCondLst>
                                    <p:cond delay="250"/>
                                  </p:stCondLst>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500" fill="hold"/>
                                        <p:tgtEl>
                                          <p:spTgt spid="41"/>
                                        </p:tgtEl>
                                        <p:attrNameLst>
                                          <p:attrName>ppt_x</p:attrName>
                                        </p:attrNameLst>
                                      </p:cBhvr>
                                      <p:tavLst>
                                        <p:tav tm="0">
                                          <p:val>
                                            <p:strVal val="0-#ppt_w/2"/>
                                          </p:val>
                                        </p:tav>
                                        <p:tav tm="100000">
                                          <p:val>
                                            <p:strVal val="#ppt_x"/>
                                          </p:val>
                                        </p:tav>
                                      </p:tavLst>
                                    </p:anim>
                                    <p:anim calcmode="lin" valueType="num">
                                      <p:cBhvr additive="base">
                                        <p:cTn id="104" dur="500" fill="hold"/>
                                        <p:tgtEl>
                                          <p:spTgt spid="41"/>
                                        </p:tgtEl>
                                        <p:attrNameLst>
                                          <p:attrName>ppt_y</p:attrName>
                                        </p:attrNameLst>
                                      </p:cBhvr>
                                      <p:tavLst>
                                        <p:tav tm="0">
                                          <p:val>
                                            <p:strVal val="#ppt_y"/>
                                          </p:val>
                                        </p:tav>
                                        <p:tav tm="100000">
                                          <p:val>
                                            <p:strVal val="#ppt_y"/>
                                          </p:val>
                                        </p:tav>
                                      </p:tavLst>
                                    </p:anim>
                                  </p:childTnLst>
                                </p:cTn>
                              </p:par>
                              <p:par>
                                <p:cTn id="105" presetID="2" presetClass="entr" presetSubtype="2" decel="100000" fill="hold" grpId="0" nodeType="withEffect">
                                  <p:stCondLst>
                                    <p:cond delay="250"/>
                                  </p:stCondLst>
                                  <p:childTnLst>
                                    <p:set>
                                      <p:cBhvr>
                                        <p:cTn id="106" dur="1" fill="hold">
                                          <p:stCondLst>
                                            <p:cond delay="0"/>
                                          </p:stCondLst>
                                        </p:cTn>
                                        <p:tgtEl>
                                          <p:spTgt spid="42"/>
                                        </p:tgtEl>
                                        <p:attrNameLst>
                                          <p:attrName>style.visibility</p:attrName>
                                        </p:attrNameLst>
                                      </p:cBhvr>
                                      <p:to>
                                        <p:strVal val="visible"/>
                                      </p:to>
                                    </p:set>
                                    <p:anim calcmode="lin" valueType="num">
                                      <p:cBhvr additive="base">
                                        <p:cTn id="107" dur="500" fill="hold"/>
                                        <p:tgtEl>
                                          <p:spTgt spid="42"/>
                                        </p:tgtEl>
                                        <p:attrNameLst>
                                          <p:attrName>ppt_x</p:attrName>
                                        </p:attrNameLst>
                                      </p:cBhvr>
                                      <p:tavLst>
                                        <p:tav tm="0">
                                          <p:val>
                                            <p:strVal val="1+#ppt_w/2"/>
                                          </p:val>
                                        </p:tav>
                                        <p:tav tm="100000">
                                          <p:val>
                                            <p:strVal val="#ppt_x"/>
                                          </p:val>
                                        </p:tav>
                                      </p:tavLst>
                                    </p:anim>
                                    <p:anim calcmode="lin" valueType="num">
                                      <p:cBhvr additive="base">
                                        <p:cTn id="108" dur="500" fill="hold"/>
                                        <p:tgtEl>
                                          <p:spTgt spid="42"/>
                                        </p:tgtEl>
                                        <p:attrNameLst>
                                          <p:attrName>ppt_y</p:attrName>
                                        </p:attrNameLst>
                                      </p:cBhvr>
                                      <p:tavLst>
                                        <p:tav tm="0">
                                          <p:val>
                                            <p:strVal val="#ppt_y"/>
                                          </p:val>
                                        </p:tav>
                                        <p:tav tm="100000">
                                          <p:val>
                                            <p:strVal val="#ppt_y"/>
                                          </p:val>
                                        </p:tav>
                                      </p:tavLst>
                                    </p:anim>
                                  </p:childTnLst>
                                </p:cTn>
                              </p:par>
                              <p:par>
                                <p:cTn id="109" presetID="2" presetClass="entr" presetSubtype="2" decel="100000" fill="hold" grpId="0" nodeType="withEffect">
                                  <p:stCondLst>
                                    <p:cond delay="25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500" fill="hold"/>
                                        <p:tgtEl>
                                          <p:spTgt spid="43"/>
                                        </p:tgtEl>
                                        <p:attrNameLst>
                                          <p:attrName>ppt_x</p:attrName>
                                        </p:attrNameLst>
                                      </p:cBhvr>
                                      <p:tavLst>
                                        <p:tav tm="0">
                                          <p:val>
                                            <p:strVal val="1+#ppt_w/2"/>
                                          </p:val>
                                        </p:tav>
                                        <p:tav tm="100000">
                                          <p:val>
                                            <p:strVal val="#ppt_x"/>
                                          </p:val>
                                        </p:tav>
                                      </p:tavLst>
                                    </p:anim>
                                    <p:anim calcmode="lin" valueType="num">
                                      <p:cBhvr additive="base">
                                        <p:cTn id="112"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decel="100000" fill="hold" grpId="0" nodeType="clickEffect">
                                  <p:stCondLst>
                                    <p:cond delay="250"/>
                                  </p:stCondLst>
                                  <p:childTnLst>
                                    <p:set>
                                      <p:cBhvr>
                                        <p:cTn id="116" dur="1" fill="hold">
                                          <p:stCondLst>
                                            <p:cond delay="0"/>
                                          </p:stCondLst>
                                        </p:cTn>
                                        <p:tgtEl>
                                          <p:spTgt spid="44"/>
                                        </p:tgtEl>
                                        <p:attrNameLst>
                                          <p:attrName>style.visibility</p:attrName>
                                        </p:attrNameLst>
                                      </p:cBhvr>
                                      <p:to>
                                        <p:strVal val="visible"/>
                                      </p:to>
                                    </p:set>
                                    <p:anim calcmode="lin" valueType="num">
                                      <p:cBhvr additive="base">
                                        <p:cTn id="117" dur="500" fill="hold"/>
                                        <p:tgtEl>
                                          <p:spTgt spid="44"/>
                                        </p:tgtEl>
                                        <p:attrNameLst>
                                          <p:attrName>ppt_x</p:attrName>
                                        </p:attrNameLst>
                                      </p:cBhvr>
                                      <p:tavLst>
                                        <p:tav tm="0">
                                          <p:val>
                                            <p:strVal val="0-#ppt_w/2"/>
                                          </p:val>
                                        </p:tav>
                                        <p:tav tm="100000">
                                          <p:val>
                                            <p:strVal val="#ppt_x"/>
                                          </p:val>
                                        </p:tav>
                                      </p:tavLst>
                                    </p:anim>
                                    <p:anim calcmode="lin" valueType="num">
                                      <p:cBhvr additive="base">
                                        <p:cTn id="118" dur="500" fill="hold"/>
                                        <p:tgtEl>
                                          <p:spTgt spid="44"/>
                                        </p:tgtEl>
                                        <p:attrNameLst>
                                          <p:attrName>ppt_y</p:attrName>
                                        </p:attrNameLst>
                                      </p:cBhvr>
                                      <p:tavLst>
                                        <p:tav tm="0">
                                          <p:val>
                                            <p:strVal val="#ppt_y"/>
                                          </p:val>
                                        </p:tav>
                                        <p:tav tm="100000">
                                          <p:val>
                                            <p:strVal val="#ppt_y"/>
                                          </p:val>
                                        </p:tav>
                                      </p:tavLst>
                                    </p:anim>
                                  </p:childTnLst>
                                </p:cTn>
                              </p:par>
                              <p:par>
                                <p:cTn id="119" presetID="2" presetClass="entr" presetSubtype="2" decel="100000" fill="hold" grpId="0" nodeType="withEffect">
                                  <p:stCondLst>
                                    <p:cond delay="25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500" fill="hold"/>
                                        <p:tgtEl>
                                          <p:spTgt spid="45"/>
                                        </p:tgtEl>
                                        <p:attrNameLst>
                                          <p:attrName>ppt_x</p:attrName>
                                        </p:attrNameLst>
                                      </p:cBhvr>
                                      <p:tavLst>
                                        <p:tav tm="0">
                                          <p:val>
                                            <p:strVal val="1+#ppt_w/2"/>
                                          </p:val>
                                        </p:tav>
                                        <p:tav tm="100000">
                                          <p:val>
                                            <p:strVal val="#ppt_x"/>
                                          </p:val>
                                        </p:tav>
                                      </p:tavLst>
                                    </p:anim>
                                    <p:anim calcmode="lin" valueType="num">
                                      <p:cBhvr additive="base">
                                        <p:cTn id="122" dur="500" fill="hold"/>
                                        <p:tgtEl>
                                          <p:spTgt spid="45"/>
                                        </p:tgtEl>
                                        <p:attrNameLst>
                                          <p:attrName>ppt_y</p:attrName>
                                        </p:attrNameLst>
                                      </p:cBhvr>
                                      <p:tavLst>
                                        <p:tav tm="0">
                                          <p:val>
                                            <p:strVal val="#ppt_y"/>
                                          </p:val>
                                        </p:tav>
                                        <p:tav tm="100000">
                                          <p:val>
                                            <p:strVal val="#ppt_y"/>
                                          </p:val>
                                        </p:tav>
                                      </p:tavLst>
                                    </p:anim>
                                  </p:childTnLst>
                                </p:cTn>
                              </p:par>
                              <p:par>
                                <p:cTn id="123" presetID="2" presetClass="entr" presetSubtype="2" decel="100000" fill="hold" grpId="0" nodeType="withEffect">
                                  <p:stCondLst>
                                    <p:cond delay="250"/>
                                  </p:stCondLst>
                                  <p:childTnLst>
                                    <p:set>
                                      <p:cBhvr>
                                        <p:cTn id="124" dur="1" fill="hold">
                                          <p:stCondLst>
                                            <p:cond delay="0"/>
                                          </p:stCondLst>
                                        </p:cTn>
                                        <p:tgtEl>
                                          <p:spTgt spid="46"/>
                                        </p:tgtEl>
                                        <p:attrNameLst>
                                          <p:attrName>style.visibility</p:attrName>
                                        </p:attrNameLst>
                                      </p:cBhvr>
                                      <p:to>
                                        <p:strVal val="visible"/>
                                      </p:to>
                                    </p:set>
                                    <p:anim calcmode="lin" valueType="num">
                                      <p:cBhvr additive="base">
                                        <p:cTn id="125" dur="500" fill="hold"/>
                                        <p:tgtEl>
                                          <p:spTgt spid="46"/>
                                        </p:tgtEl>
                                        <p:attrNameLst>
                                          <p:attrName>ppt_x</p:attrName>
                                        </p:attrNameLst>
                                      </p:cBhvr>
                                      <p:tavLst>
                                        <p:tav tm="0">
                                          <p:val>
                                            <p:strVal val="1+#ppt_w/2"/>
                                          </p:val>
                                        </p:tav>
                                        <p:tav tm="100000">
                                          <p:val>
                                            <p:strVal val="#ppt_x"/>
                                          </p:val>
                                        </p:tav>
                                      </p:tavLst>
                                    </p:anim>
                                    <p:anim calcmode="lin" valueType="num">
                                      <p:cBhvr additive="base">
                                        <p:cTn id="126"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true"/>
      <p:bldP spid="5" grpId="0" animBg="true"/>
      <p:bldP spid="6" grpId="0" animBg="true"/>
      <p:bldP spid="7" grpId="0" animBg="true"/>
      <p:bldP spid="8" grpId="0" animBg="true"/>
      <p:bldP spid="9" grpId="0" animBg="true"/>
      <p:bldP spid="10" grpId="0" animBg="true"/>
      <p:bldP spid="15" grpId="0">
        <p:tmplLst>
          <p:tmpl lvl="0">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bldP spid="17" grpId="0">
        <p:tmplLst>
          <p:tmpl lvl="0">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lvl="0">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P spid="20" grpId="0">
        <p:tmplLst>
          <p:tmpl lvl="0">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4" grpId="0">
        <p:tmplLst>
          <p:tmpl lvl="0">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P spid="26" grpId="0">
        <p:tmplLst>
          <p:tmpl lvl="0">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lvl="0">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p:tmplLst>
          <p:tmpl lvl="0">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lvl="0">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bldP spid="32" grpId="0">
        <p:tmplLst>
          <p:tmpl lvl="0">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lvl="0">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bldP spid="35" grpId="0">
        <p:tmplLst>
          <p:tmpl lvl="0">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8" grpId="0">
        <p:tmplLst>
          <p:tmpl lvl="0">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41" grpId="0" animBg="true"/>
      <p:bldP spid="42" grpId="0">
        <p:tmplLst>
          <p:tmpl lvl="0">
            <p:tnLst>
              <p:par>
                <p:cTn presetID="2" presetClass="entr" presetSubtype="2"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p:tmplLst>
          <p:tmpl lvl="0">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animBg="true"/>
      <p:bldP spid="45" grpId="0">
        <p:tmplLst>
          <p:tmpl lvl="0">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lvl="0">
            <p:tnLst>
              <p:par>
                <p:cTn presetID="2" presetClass="entr" presetSubtype="2" decel="100000" fill="hold" nodeType="with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Moniters">
    <p:spTree>
      <p:nvGrpSpPr>
        <p:cNvPr id="1" name=""/>
        <p:cNvGrpSpPr/>
        <p:nvPr/>
      </p:nvGrpSpPr>
      <p:grpSpPr>
        <a:xfrm>
          <a:off x="0" y="0"/>
          <a:ext cx="0" cy="0"/>
          <a:chOff x="0" y="0"/>
          <a:chExt cx="0" cy="0"/>
        </a:xfrm>
      </p:grpSpPr>
      <p:sp>
        <p:nvSpPr>
          <p:cNvPr id="5" name="正方形/長方形 4"/>
          <p:cNvSpPr/>
          <p:nvPr userDrawn="true"/>
        </p:nvSpPr>
        <p:spPr>
          <a:xfrm>
            <a:off x="-1" y="0"/>
            <a:ext cx="18286413" cy="6583660"/>
          </a:xfrm>
          <a:prstGeom prst="rect">
            <a:avLst/>
          </a:pr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9" name="テキスト プレースホルダー 7"/>
          <p:cNvSpPr>
            <a:spLocks noGrp="true"/>
          </p:cNvSpPr>
          <p:nvPr>
            <p:ph type="body" sz="quarter" idx="15" hasCustomPrompt="true"/>
          </p:nvPr>
        </p:nvSpPr>
        <p:spPr>
          <a:xfrm>
            <a:off x="412236" y="1208103"/>
            <a:ext cx="6221087" cy="5033903"/>
          </a:xfrm>
          <a:blipFill dpi="0" rotWithShape="true">
            <a:blip r:embed="rId2"/>
            <a:srcRect/>
            <a:stretch>
              <a:fillRect/>
            </a:stretch>
          </a:blipFill>
        </p:spPr>
        <p:txBody>
          <a:bodyPr/>
          <a:lstStyle/>
          <a:p>
            <a:pPr lvl="0"/>
            <a:r>
              <a:rPr kumimoji="1" lang="en-US" altLang="ja-JP" dirty="0"/>
              <a:t> </a:t>
            </a:r>
            <a:endParaRPr kumimoji="1" lang="ja-JP" altLang="en-US" dirty="0"/>
          </a:p>
        </p:txBody>
      </p:sp>
      <p:sp>
        <p:nvSpPr>
          <p:cNvPr id="10" name="図プレースホルダー 8"/>
          <p:cNvSpPr>
            <a:spLocks noGrp="true"/>
          </p:cNvSpPr>
          <p:nvPr>
            <p:ph type="pic" sz="quarter" idx="16" hasCustomPrompt="true"/>
          </p:nvPr>
        </p:nvSpPr>
        <p:spPr>
          <a:xfrm>
            <a:off x="667031" y="1433128"/>
            <a:ext cx="5733348" cy="3150350"/>
          </a:xfrm>
        </p:spPr>
        <p:txBody>
          <a:bodyPr/>
          <a:lstStyle>
            <a:lvl1pPr>
              <a:defRPr/>
            </a:lvl1pPr>
          </a:lstStyle>
          <a:p>
            <a:r>
              <a:rPr kumimoji="1" lang="en-US" altLang="ja-JP" dirty="0"/>
              <a:t>Add an image</a:t>
            </a:r>
            <a:endParaRPr kumimoji="1" lang="ja-JP" altLang="en-US" dirty="0"/>
          </a:p>
        </p:txBody>
      </p:sp>
      <p:sp>
        <p:nvSpPr>
          <p:cNvPr id="11" name="テキスト プレースホルダー 7"/>
          <p:cNvSpPr>
            <a:spLocks noGrp="true"/>
          </p:cNvSpPr>
          <p:nvPr>
            <p:ph type="body" sz="quarter" idx="17" hasCustomPrompt="true"/>
          </p:nvPr>
        </p:nvSpPr>
        <p:spPr>
          <a:xfrm>
            <a:off x="11588711" y="1201446"/>
            <a:ext cx="6221087" cy="5033903"/>
          </a:xfrm>
          <a:blipFill dpi="0" rotWithShape="true">
            <a:blip r:embed="rId2"/>
            <a:srcRect/>
            <a:stretch>
              <a:fillRect/>
            </a:stretch>
          </a:blipFill>
        </p:spPr>
        <p:txBody>
          <a:bodyPr/>
          <a:lstStyle/>
          <a:p>
            <a:pPr lvl="0"/>
            <a:r>
              <a:rPr kumimoji="1" lang="en-US" altLang="ja-JP" dirty="0"/>
              <a:t> </a:t>
            </a:r>
            <a:endParaRPr kumimoji="1" lang="ja-JP" altLang="en-US" dirty="0"/>
          </a:p>
        </p:txBody>
      </p:sp>
      <p:sp>
        <p:nvSpPr>
          <p:cNvPr id="12" name="図プレースホルダー 8"/>
          <p:cNvSpPr>
            <a:spLocks noGrp="true"/>
          </p:cNvSpPr>
          <p:nvPr>
            <p:ph type="pic" sz="quarter" idx="18" hasCustomPrompt="true"/>
          </p:nvPr>
        </p:nvSpPr>
        <p:spPr>
          <a:xfrm>
            <a:off x="11843506" y="1426471"/>
            <a:ext cx="5733348" cy="3150350"/>
          </a:xfrm>
        </p:spPr>
        <p:txBody>
          <a:bodyPr/>
          <a:lstStyle>
            <a:lvl1pPr>
              <a:defRPr/>
            </a:lvl1pPr>
          </a:lstStyle>
          <a:p>
            <a:r>
              <a:rPr kumimoji="1" lang="en-US" altLang="ja-JP" dirty="0"/>
              <a:t>Add an image</a:t>
            </a:r>
            <a:endParaRPr kumimoji="1" lang="ja-JP" altLang="en-US" dirty="0"/>
          </a:p>
        </p:txBody>
      </p:sp>
      <p:sp>
        <p:nvSpPr>
          <p:cNvPr id="8" name="テキスト プレースホルダー 7"/>
          <p:cNvSpPr>
            <a:spLocks noGrp="true"/>
          </p:cNvSpPr>
          <p:nvPr>
            <p:ph type="body" sz="quarter" idx="14" hasCustomPrompt="true"/>
          </p:nvPr>
        </p:nvSpPr>
        <p:spPr>
          <a:xfrm>
            <a:off x="5546049" y="958035"/>
            <a:ext cx="7197557" cy="5824031"/>
          </a:xfrm>
          <a:blipFill dpi="0" rotWithShape="true">
            <a:blip r:embed="rId2"/>
            <a:srcRect/>
            <a:stretch>
              <a:fillRect/>
            </a:stretch>
          </a:blipFill>
        </p:spPr>
        <p:txBody>
          <a:bodyPr/>
          <a:lstStyle/>
          <a:p>
            <a:pPr lvl="0"/>
            <a:r>
              <a:rPr kumimoji="1" lang="en-US" altLang="ja-JP" dirty="0"/>
              <a:t> </a:t>
            </a:r>
            <a:endParaRPr kumimoji="1" lang="ja-JP" altLang="en-US" dirty="0"/>
          </a:p>
        </p:txBody>
      </p:sp>
      <p:sp>
        <p:nvSpPr>
          <p:cNvPr id="7" name="図プレースホルダー 8"/>
          <p:cNvSpPr>
            <a:spLocks noGrp="true"/>
          </p:cNvSpPr>
          <p:nvPr>
            <p:ph type="pic" sz="quarter" idx="13" hasCustomPrompt="true"/>
          </p:nvPr>
        </p:nvSpPr>
        <p:spPr>
          <a:xfrm>
            <a:off x="5814679" y="1201445"/>
            <a:ext cx="6660740" cy="3645405"/>
          </a:xfrm>
        </p:spPr>
        <p:txBody>
          <a:bodyPr/>
          <a:lstStyle>
            <a:lvl1pPr>
              <a:defRPr/>
            </a:lvl1pPr>
          </a:lstStyle>
          <a:p>
            <a:r>
              <a:rPr kumimoji="1" lang="en-US" altLang="ja-JP" dirty="0"/>
              <a:t>Add an image</a:t>
            </a:r>
            <a:endParaRPr kumimoji="1" lang="ja-JP" altLang="en-US" dirty="0"/>
          </a:p>
        </p:txBody>
      </p:sp>
      <p:sp>
        <p:nvSpPr>
          <p:cNvPr id="13" name="テキスト プレースホルダー 11"/>
          <p:cNvSpPr>
            <a:spLocks noGrp="true"/>
          </p:cNvSpPr>
          <p:nvPr>
            <p:ph type="body" sz="quarter" idx="38" hasCustomPrompt="true"/>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cxnSp>
        <p:nvCxnSpPr>
          <p:cNvPr id="14" name="直線コネクタ 13"/>
          <p:cNvCxnSpPr/>
          <p:nvPr userDrawn="true"/>
        </p:nvCxnSpPr>
        <p:spPr>
          <a:xfrm flipH="true" flipV="true">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テキスト プレースホルダー 11"/>
          <p:cNvSpPr>
            <a:spLocks noGrp="true"/>
          </p:cNvSpPr>
          <p:nvPr>
            <p:ph type="body" sz="quarter" idx="39" hasCustomPrompt="true"/>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par>
                          <p:cTn id="29" fill="hold">
                            <p:stCondLst>
                              <p:cond delay="2000"/>
                            </p:stCondLst>
                            <p:childTnLst>
                              <p:par>
                                <p:cTn id="30" presetID="2" presetClass="entr" presetSubtype="4" decel="100000" fill="hold" grpId="0" nodeType="afterEffect">
                                  <p:stCondLst>
                                    <p:cond delay="500"/>
                                  </p:stCondLst>
                                  <p:iterate type="wd">
                                    <p:tmPct val="10000"/>
                                  </p:iterate>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400"/>
                            </p:stCondLst>
                            <p:childTnLst>
                              <p:par>
                                <p:cTn id="35" presetID="16" presetClass="entr" presetSubtype="37"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outVertical)">
                                      <p:cBhvr>
                                        <p:cTn id="37" dur="500"/>
                                        <p:tgtEl>
                                          <p:spTgt spid="14"/>
                                        </p:tgtEl>
                                      </p:cBhvr>
                                    </p:animEffect>
                                  </p:childTnLst>
                                </p:cTn>
                              </p:par>
                            </p:childTnLst>
                          </p:cTn>
                        </p:par>
                        <p:par>
                          <p:cTn id="38" fill="hold">
                            <p:stCondLst>
                              <p:cond delay="3900"/>
                            </p:stCondLst>
                            <p:childTnLst>
                              <p:par>
                                <p:cTn id="39" presetID="2" presetClass="entr" presetSubtype="4" decel="10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9" grpId="0" animBg="true">
        <p:tmplLst>
          <p:tmpl lvl="0">
            <p:tnLst>
              <p:par>
                <p:cTn presetID="14" presetClass="entr" presetSubtype="1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randombar(horizontal)">
                      <p:cBhvr>
                        <p:cTn dur="500"/>
                        <p:tgtEl>
                          <p:spTgt spid="9"/>
                        </p:tgtEl>
                      </p:cBhvr>
                    </p:animEffect>
                  </p:childTnLst>
                </p:cTn>
              </p:par>
            </p:tnLst>
          </p:tmpl>
        </p:tmplLst>
      </p:bldP>
      <p:bldP spid="10" grpId="0"/>
      <p:bldP spid="11" grpId="0" animBg="true">
        <p:tmplLst>
          <p:tmpl lvl="0">
            <p:tnLst>
              <p:par>
                <p:cTn presetID="14" presetClass="entr" presetSubtype="1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randombar(horizontal)">
                      <p:cBhvr>
                        <p:cTn dur="500"/>
                        <p:tgtEl>
                          <p:spTgt spid="11"/>
                        </p:tgtEl>
                      </p:cBhvr>
                    </p:animEffect>
                  </p:childTnLst>
                </p:cTn>
              </p:par>
            </p:tnLst>
          </p:tmpl>
        </p:tmplLst>
      </p:bldP>
      <p:bldP spid="12" grpId="0"/>
      <p:bldP spid="8" grpId="0" animBg="true">
        <p:tmplLst>
          <p:tmpl lvl="0">
            <p:tnLst>
              <p:par>
                <p:cTn presetID="14" presetClass="entr" presetSubtype="1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randombar(horizontal)">
                      <p:cBhvr>
                        <p:cTn dur="500"/>
                        <p:tgtEl>
                          <p:spTgt spid="8"/>
                        </p:tgtEl>
                      </p:cBhvr>
                    </p:animEffect>
                  </p:childTnLst>
                </p:cTn>
              </p:par>
            </p:tnLst>
          </p:tmpl>
        </p:tmplLst>
      </p:bldP>
      <p:bldP spid="7" grpId="0"/>
      <p:bldP spid="13" grpId="0">
        <p:tmplLst>
          <p:tmpl lvl="0">
            <p:tnLst>
              <p:par>
                <p:cTn presetID="2" presetClass="entr" presetSubtype="4" decel="100000" fill="hold" nodeType="afterEffect">
                  <p:stCondLst>
                    <p:cond delay="50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5" grpId="0">
        <p:tmplLst>
          <p:tmpl lvl="0">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Points and Big Title">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32" name="正方形/長方形 31"/>
          <p:cNvSpPr/>
          <p:nvPr userDrawn="true"/>
        </p:nvSpPr>
        <p:spPr>
          <a:xfrm>
            <a:off x="0" y="0"/>
            <a:ext cx="18286413" cy="5143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3" name="テキスト プレースホルダー 11"/>
          <p:cNvSpPr>
            <a:spLocks noGrp="true"/>
          </p:cNvSpPr>
          <p:nvPr>
            <p:ph type="body" sz="quarter" idx="15" hasCustomPrompt="true"/>
          </p:nvPr>
        </p:nvSpPr>
        <p:spPr>
          <a:xfrm>
            <a:off x="727271" y="122806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dirty="0"/>
              <a:t>TEXT HERE</a:t>
            </a:r>
            <a:endParaRPr lang="en-US" dirty="0"/>
          </a:p>
        </p:txBody>
      </p:sp>
      <p:sp>
        <p:nvSpPr>
          <p:cNvPr id="34" name="テキスト プレースホルダー 11"/>
          <p:cNvSpPr>
            <a:spLocks noGrp="true"/>
          </p:cNvSpPr>
          <p:nvPr>
            <p:ph type="body" sz="quarter" idx="22" hasCustomPrompt="true"/>
          </p:nvPr>
        </p:nvSpPr>
        <p:spPr>
          <a:xfrm>
            <a:off x="727272" y="3405437"/>
            <a:ext cx="16831870" cy="990111"/>
          </a:xfrm>
        </p:spPr>
        <p:txBody>
          <a:bodyPr anchor="ctr">
            <a:noAutofit/>
          </a:bodyPr>
          <a:lstStyle>
            <a:lvl1pPr algn="ctr">
              <a:lnSpc>
                <a:spcPct val="100000"/>
              </a:lnSpc>
              <a:spcBef>
                <a:spcPts val="0"/>
              </a:spcBef>
              <a:defRPr sz="3600" spc="1500" baseline="0">
                <a:solidFill>
                  <a:schemeClr val="bg1"/>
                </a:solidFill>
                <a:latin typeface="+mj-lt"/>
              </a:defRPr>
            </a:lvl1pPr>
          </a:lstStyle>
          <a:p>
            <a:pPr lvl="0"/>
            <a:r>
              <a:rPr lang="en-US" altLang="ja-JP" dirty="0"/>
              <a:t>TEXT HERE</a:t>
            </a:r>
            <a:endParaRPr lang="en-US" dirty="0"/>
          </a:p>
        </p:txBody>
      </p:sp>
      <p:sp>
        <p:nvSpPr>
          <p:cNvPr id="35" name="図プレースホルダー 7"/>
          <p:cNvSpPr>
            <a:spLocks noGrp="true"/>
          </p:cNvSpPr>
          <p:nvPr>
            <p:ph type="pic" sz="quarter" idx="18" hasCustomPrompt="true"/>
          </p:nvPr>
        </p:nvSpPr>
        <p:spPr>
          <a:xfrm>
            <a:off x="3202547" y="5638555"/>
            <a:ext cx="1530170" cy="1530170"/>
          </a:xfrm>
        </p:spPr>
        <p:txBody>
          <a:bodyPr>
            <a:normAutofit/>
          </a:bodyPr>
          <a:lstStyle>
            <a:lvl1pPr>
              <a:defRPr sz="1600"/>
            </a:lvl1pPr>
          </a:lstStyle>
          <a:p>
            <a:r>
              <a:rPr kumimoji="1" lang="en-US" altLang="ja-JP" dirty="0"/>
              <a:t>ICON</a:t>
            </a:r>
            <a:endParaRPr kumimoji="1" lang="ja-JP" altLang="en-US" dirty="0"/>
          </a:p>
        </p:txBody>
      </p:sp>
      <p:sp>
        <p:nvSpPr>
          <p:cNvPr id="36" name="テキスト プレースホルダー 11"/>
          <p:cNvSpPr>
            <a:spLocks noGrp="true"/>
          </p:cNvSpPr>
          <p:nvPr>
            <p:ph type="body" sz="quarter" idx="16" hasCustomPrompt="true"/>
          </p:nvPr>
        </p:nvSpPr>
        <p:spPr>
          <a:xfrm>
            <a:off x="1627371"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37" name="テキスト プレースホルダー 11"/>
          <p:cNvSpPr>
            <a:spLocks noGrp="true"/>
          </p:cNvSpPr>
          <p:nvPr>
            <p:ph type="body" sz="quarter" idx="17" hasCustomPrompt="true"/>
          </p:nvPr>
        </p:nvSpPr>
        <p:spPr>
          <a:xfrm>
            <a:off x="1627371"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a:t>TEXT HERE</a:t>
            </a:r>
            <a:endParaRPr lang="en-US" dirty="0"/>
          </a:p>
        </p:txBody>
      </p:sp>
      <p:sp>
        <p:nvSpPr>
          <p:cNvPr id="38" name="図プレースホルダー 7"/>
          <p:cNvSpPr>
            <a:spLocks noGrp="true"/>
          </p:cNvSpPr>
          <p:nvPr>
            <p:ph type="pic" sz="quarter" idx="23" hasCustomPrompt="true"/>
          </p:nvPr>
        </p:nvSpPr>
        <p:spPr>
          <a:xfrm>
            <a:off x="8378122" y="5638555"/>
            <a:ext cx="1530170" cy="1530170"/>
          </a:xfrm>
        </p:spPr>
        <p:txBody>
          <a:bodyPr>
            <a:normAutofit/>
          </a:bodyPr>
          <a:lstStyle>
            <a:lvl1pPr>
              <a:defRPr sz="1600"/>
            </a:lvl1pPr>
          </a:lstStyle>
          <a:p>
            <a:r>
              <a:rPr kumimoji="1" lang="en-US" altLang="ja-JP" dirty="0"/>
              <a:t>ICON</a:t>
            </a:r>
            <a:endParaRPr kumimoji="1" lang="ja-JP" altLang="en-US" dirty="0"/>
          </a:p>
        </p:txBody>
      </p:sp>
      <p:sp>
        <p:nvSpPr>
          <p:cNvPr id="39" name="テキスト プレースホルダー 11"/>
          <p:cNvSpPr>
            <a:spLocks noGrp="true"/>
          </p:cNvSpPr>
          <p:nvPr>
            <p:ph type="body" sz="quarter" idx="24" hasCustomPrompt="true"/>
          </p:nvPr>
        </p:nvSpPr>
        <p:spPr>
          <a:xfrm>
            <a:off x="6802946"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40" name="テキスト プレースホルダー 11"/>
          <p:cNvSpPr>
            <a:spLocks noGrp="true"/>
          </p:cNvSpPr>
          <p:nvPr>
            <p:ph type="body" sz="quarter" idx="25" hasCustomPrompt="true"/>
          </p:nvPr>
        </p:nvSpPr>
        <p:spPr>
          <a:xfrm>
            <a:off x="6802946"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a:t>TEXT HERE</a:t>
            </a:r>
            <a:endParaRPr lang="en-US" dirty="0"/>
          </a:p>
        </p:txBody>
      </p:sp>
      <p:sp>
        <p:nvSpPr>
          <p:cNvPr id="41" name="図プレースホルダー 7"/>
          <p:cNvSpPr>
            <a:spLocks noGrp="true"/>
          </p:cNvSpPr>
          <p:nvPr>
            <p:ph type="pic" sz="quarter" idx="26" hasCustomPrompt="true"/>
          </p:nvPr>
        </p:nvSpPr>
        <p:spPr>
          <a:xfrm>
            <a:off x="13553697" y="5638555"/>
            <a:ext cx="1530170" cy="1530170"/>
          </a:xfrm>
        </p:spPr>
        <p:txBody>
          <a:bodyPr>
            <a:normAutofit/>
          </a:bodyPr>
          <a:lstStyle>
            <a:lvl1pPr>
              <a:defRPr sz="1600"/>
            </a:lvl1pPr>
          </a:lstStyle>
          <a:p>
            <a:r>
              <a:rPr kumimoji="1" lang="en-US" altLang="ja-JP" dirty="0"/>
              <a:t>ICON</a:t>
            </a:r>
            <a:endParaRPr kumimoji="1" lang="ja-JP" altLang="en-US" dirty="0"/>
          </a:p>
        </p:txBody>
      </p:sp>
      <p:sp>
        <p:nvSpPr>
          <p:cNvPr id="42" name="テキスト プレースホルダー 11"/>
          <p:cNvSpPr>
            <a:spLocks noGrp="true"/>
          </p:cNvSpPr>
          <p:nvPr>
            <p:ph type="body" sz="quarter" idx="27" hasCustomPrompt="true"/>
          </p:nvPr>
        </p:nvSpPr>
        <p:spPr>
          <a:xfrm>
            <a:off x="11978521"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43" name="テキスト プレースホルダー 11"/>
          <p:cNvSpPr>
            <a:spLocks noGrp="true"/>
          </p:cNvSpPr>
          <p:nvPr>
            <p:ph type="body" sz="quarter" idx="28" hasCustomPrompt="true"/>
          </p:nvPr>
        </p:nvSpPr>
        <p:spPr>
          <a:xfrm>
            <a:off x="11978521"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 presetClass="entr" presetSubtype="9" decel="100000" fill="hold" grpId="0" nodeType="afterEffect">
                                  <p:stCondLst>
                                    <p:cond delay="50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900"/>
                            </p:stCondLst>
                            <p:childTnLst>
                              <p:par>
                                <p:cTn id="14" presetID="2" presetClass="entr" presetSubtype="2" decel="100000" fill="hold" grpId="0" nodeType="afterEffect">
                                  <p:stCondLst>
                                    <p:cond delay="0"/>
                                  </p:stCondLst>
                                  <p:iterate type="wd">
                                    <p:tmPct val="10000"/>
                                  </p:iterate>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1+#ppt_w/2"/>
                                          </p:val>
                                        </p:tav>
                                        <p:tav tm="100000">
                                          <p:val>
                                            <p:strVal val="#ppt_x"/>
                                          </p:val>
                                        </p:tav>
                                      </p:tavLst>
                                    </p:anim>
                                    <p:anim calcmode="lin" valueType="num">
                                      <p:cBhvr additive="base">
                                        <p:cTn id="17" dur="500" fill="hold"/>
                                        <p:tgtEl>
                                          <p:spTgt spid="34"/>
                                        </p:tgtEl>
                                        <p:attrNameLst>
                                          <p:attrName>ppt_y</p:attrName>
                                        </p:attrNameLst>
                                      </p:cBhvr>
                                      <p:tavLst>
                                        <p:tav tm="0">
                                          <p:val>
                                            <p:strVal val="#ppt_y"/>
                                          </p:val>
                                        </p:tav>
                                        <p:tav tm="100000">
                                          <p:val>
                                            <p:strVal val="#ppt_y"/>
                                          </p:val>
                                        </p:tav>
                                      </p:tavLst>
                                    </p:anim>
                                  </p:childTnLst>
                                </p:cTn>
                              </p:par>
                            </p:childTnLst>
                          </p:cTn>
                        </p:par>
                        <p:par>
                          <p:cTn id="18" fill="hold">
                            <p:stCondLst>
                              <p:cond delay="2800"/>
                            </p:stCondLst>
                            <p:childTnLst>
                              <p:par>
                                <p:cTn id="19" presetID="10" presetClass="entr" presetSubtype="0" fill="hold" grpId="0" nodeType="afterEffect">
                                  <p:stCondLst>
                                    <p:cond delay="25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2" presetClass="entr" presetSubtype="4" decel="100000" fill="hold" grpId="0" nodeType="withEffect">
                                  <p:stCondLst>
                                    <p:cond delay="25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25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childTnLst>
                          </p:cTn>
                        </p:par>
                        <p:par>
                          <p:cTn id="30" fill="hold">
                            <p:stCondLst>
                              <p:cond delay="3550"/>
                            </p:stCondLst>
                            <p:childTnLst>
                              <p:par>
                                <p:cTn id="31" presetID="10" presetClass="entr" presetSubtype="0" fill="hold" grpId="0" nodeType="afterEffect">
                                  <p:stCondLst>
                                    <p:cond delay="50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2" presetClass="entr" presetSubtype="4" decel="100000" fill="hold" grpId="0" nodeType="withEffect">
                                  <p:stCondLst>
                                    <p:cond delay="50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5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ppt_x"/>
                                          </p:val>
                                        </p:tav>
                                        <p:tav tm="100000">
                                          <p:val>
                                            <p:strVal val="#ppt_x"/>
                                          </p:val>
                                        </p:tav>
                                      </p:tavLst>
                                    </p:anim>
                                    <p:anim calcmode="lin" valueType="num">
                                      <p:cBhvr additive="base">
                                        <p:cTn id="41" dur="500" fill="hold"/>
                                        <p:tgtEl>
                                          <p:spTgt spid="39"/>
                                        </p:tgtEl>
                                        <p:attrNameLst>
                                          <p:attrName>ppt_y</p:attrName>
                                        </p:attrNameLst>
                                      </p:cBhvr>
                                      <p:tavLst>
                                        <p:tav tm="0">
                                          <p:val>
                                            <p:strVal val="1+#ppt_h/2"/>
                                          </p:val>
                                        </p:tav>
                                        <p:tav tm="100000">
                                          <p:val>
                                            <p:strVal val="#ppt_y"/>
                                          </p:val>
                                        </p:tav>
                                      </p:tavLst>
                                    </p:anim>
                                  </p:childTnLst>
                                </p:cTn>
                              </p:par>
                            </p:childTnLst>
                          </p:cTn>
                        </p:par>
                        <p:par>
                          <p:cTn id="42" fill="hold">
                            <p:stCondLst>
                              <p:cond delay="4550"/>
                            </p:stCondLst>
                            <p:childTnLst>
                              <p:par>
                                <p:cTn id="43" presetID="10" presetClass="entr" presetSubtype="0" fill="hold" grpId="0" nodeType="afterEffect">
                                  <p:stCondLst>
                                    <p:cond delay="5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2" presetClass="entr" presetSubtype="4" decel="100000" fill="hold" grpId="0" nodeType="withEffect">
                                  <p:stCondLst>
                                    <p:cond delay="50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ppt_x"/>
                                          </p:val>
                                        </p:tav>
                                        <p:tav tm="100000">
                                          <p:val>
                                            <p:strVal val="#ppt_x"/>
                                          </p:val>
                                        </p:tav>
                                      </p:tavLst>
                                    </p:anim>
                                    <p:anim calcmode="lin" valueType="num">
                                      <p:cBhvr additive="base">
                                        <p:cTn id="49" dur="500" fill="hold"/>
                                        <p:tgtEl>
                                          <p:spTgt spid="43"/>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50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true"/>
      <p:bldP spid="33" grpId="0">
        <p:tmplLst>
          <p:tmpl lvl="0">
            <p:tnLst>
              <p:par>
                <p:cTn presetID="2" presetClass="entr" presetSubtype="9" decel="100000" fill="hold" nodeType="afterEffect">
                  <p:stCondLst>
                    <p:cond delay="500"/>
                  </p:stCondLst>
                  <p:iterate type="lt">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0-#ppt_h/2"/>
                          </p:val>
                        </p:tav>
                        <p:tav tm="100000">
                          <p:val>
                            <p:strVal val="#ppt_y"/>
                          </p:val>
                        </p:tav>
                      </p:tavLst>
                    </p:anim>
                  </p:childTnLst>
                </p:cTn>
              </p:par>
            </p:tnLst>
          </p:tmpl>
        </p:tmplLst>
      </p:bldP>
      <p:bldP spid="34" grpId="0"/>
      <p:bldP spid="35" grpId="0"/>
      <p:bldP spid="36" grpId="0"/>
      <p:bldP spid="37" grpId="0"/>
      <p:bldP spid="38" grpId="0"/>
      <p:bldP spid="39" grpId="0"/>
      <p:bldP spid="40" grpId="0"/>
      <p:bldP spid="41" grpId="0"/>
      <p:bldP spid="42" grpId="0"/>
      <p:bldP spid="4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Images">
    <p:spTree>
      <p:nvGrpSpPr>
        <p:cNvPr id="1" name=""/>
        <p:cNvGrpSpPr/>
        <p:nvPr/>
      </p:nvGrpSpPr>
      <p:grpSpPr>
        <a:xfrm>
          <a:off x="0" y="0"/>
          <a:ext cx="0" cy="0"/>
          <a:chOff x="0" y="0"/>
          <a:chExt cx="0" cy="0"/>
        </a:xfrm>
      </p:grpSpPr>
      <p:sp>
        <p:nvSpPr>
          <p:cNvPr id="15" name="正方形/長方形 14"/>
          <p:cNvSpPr/>
          <p:nvPr userDrawn="true"/>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図プレースホルダー 5"/>
          <p:cNvSpPr>
            <a:spLocks noGrp="true"/>
          </p:cNvSpPr>
          <p:nvPr>
            <p:ph type="pic" sz="quarter" idx="12" hasCustomPrompt="true"/>
          </p:nvPr>
        </p:nvSpPr>
        <p:spPr>
          <a:xfrm>
            <a:off x="38182" y="43542"/>
            <a:ext cx="3600000" cy="3600000"/>
          </a:xfrm>
          <a:solidFill>
            <a:schemeClr val="accent1">
              <a:lumMod val="40000"/>
              <a:lumOff val="60000"/>
            </a:schemeClr>
          </a:solidFill>
        </p:spPr>
        <p:txBody>
          <a:bodyPr/>
          <a:lstStyle>
            <a:lvl1pPr>
              <a:defRPr sz="1800"/>
            </a:lvl1pPr>
          </a:lstStyle>
          <a:p>
            <a:r>
              <a:rPr kumimoji="1" lang="en-US" altLang="ja-JP" dirty="0"/>
              <a:t>Add an image</a:t>
            </a:r>
            <a:endParaRPr kumimoji="1" lang="ja-JP" altLang="en-US" dirty="0"/>
          </a:p>
        </p:txBody>
      </p:sp>
      <p:sp>
        <p:nvSpPr>
          <p:cNvPr id="4" name="図プレースホルダー 5"/>
          <p:cNvSpPr>
            <a:spLocks noGrp="true"/>
          </p:cNvSpPr>
          <p:nvPr>
            <p:ph type="pic" sz="quarter" idx="13" hasCustomPrompt="true"/>
          </p:nvPr>
        </p:nvSpPr>
        <p:spPr>
          <a:xfrm>
            <a:off x="3687753" y="43542"/>
            <a:ext cx="3600000" cy="3600000"/>
          </a:xfrm>
          <a:solidFill>
            <a:schemeClr val="accent1"/>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5" name="図プレースホルダー 5"/>
          <p:cNvSpPr>
            <a:spLocks noGrp="true"/>
          </p:cNvSpPr>
          <p:nvPr>
            <p:ph type="pic" sz="quarter" idx="14" hasCustomPrompt="true"/>
          </p:nvPr>
        </p:nvSpPr>
        <p:spPr>
          <a:xfrm>
            <a:off x="7337324" y="43542"/>
            <a:ext cx="3600000" cy="3600000"/>
          </a:xfrm>
          <a:solidFill>
            <a:schemeClr val="accent1">
              <a:lumMod val="75000"/>
            </a:schemeClr>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6" name="図プレースホルダー 5"/>
          <p:cNvSpPr>
            <a:spLocks noGrp="true"/>
          </p:cNvSpPr>
          <p:nvPr>
            <p:ph type="pic" sz="quarter" idx="15" hasCustomPrompt="true"/>
          </p:nvPr>
        </p:nvSpPr>
        <p:spPr>
          <a:xfrm>
            <a:off x="10988185" y="43542"/>
            <a:ext cx="3600000" cy="3600000"/>
          </a:xfrm>
          <a:solidFill>
            <a:schemeClr val="accent1"/>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true"/>
          </p:cNvSpPr>
          <p:nvPr>
            <p:ph type="pic" sz="quarter" idx="16" hasCustomPrompt="true"/>
          </p:nvPr>
        </p:nvSpPr>
        <p:spPr>
          <a:xfrm>
            <a:off x="14636467" y="43542"/>
            <a:ext cx="3600000" cy="3600000"/>
          </a:xfrm>
          <a:solidFill>
            <a:schemeClr val="accent1">
              <a:lumMod val="20000"/>
              <a:lumOff val="80000"/>
            </a:schemeClr>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true"/>
          </p:cNvSpPr>
          <p:nvPr>
            <p:ph type="pic" sz="quarter" idx="17" hasCustomPrompt="true"/>
          </p:nvPr>
        </p:nvSpPr>
        <p:spPr>
          <a:xfrm>
            <a:off x="35931" y="6628665"/>
            <a:ext cx="3600000" cy="3600000"/>
          </a:xfrm>
          <a:solidFill>
            <a:schemeClr val="accent1"/>
          </a:solidFill>
        </p:spPr>
        <p:txBody>
          <a:bodyPr/>
          <a:lstStyle>
            <a:lvl1pPr>
              <a:defRPr sz="1800"/>
            </a:lvl1pPr>
          </a:lstStyle>
          <a:p>
            <a:r>
              <a:rPr kumimoji="1" lang="en-US" altLang="ja-JP" dirty="0"/>
              <a:t>Add an image</a:t>
            </a:r>
            <a:endParaRPr kumimoji="1" lang="ja-JP" altLang="en-US" dirty="0"/>
          </a:p>
        </p:txBody>
      </p:sp>
      <p:sp>
        <p:nvSpPr>
          <p:cNvPr id="9" name="図プレースホルダー 5"/>
          <p:cNvSpPr>
            <a:spLocks noGrp="true"/>
          </p:cNvSpPr>
          <p:nvPr>
            <p:ph type="pic" sz="quarter" idx="18" hasCustomPrompt="true"/>
          </p:nvPr>
        </p:nvSpPr>
        <p:spPr>
          <a:xfrm>
            <a:off x="3685502" y="6628665"/>
            <a:ext cx="3600000" cy="3600000"/>
          </a:xfrm>
          <a:solidFill>
            <a:schemeClr val="accent1">
              <a:lumMod val="50000"/>
            </a:schemeClr>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0" name="図プレースホルダー 5"/>
          <p:cNvSpPr>
            <a:spLocks noGrp="true"/>
          </p:cNvSpPr>
          <p:nvPr>
            <p:ph type="pic" sz="quarter" idx="19" hasCustomPrompt="true"/>
          </p:nvPr>
        </p:nvSpPr>
        <p:spPr>
          <a:xfrm>
            <a:off x="7335073" y="6628665"/>
            <a:ext cx="3600000" cy="3600000"/>
          </a:xfrm>
          <a:solidFill>
            <a:schemeClr val="accent1">
              <a:lumMod val="60000"/>
              <a:lumOff val="40000"/>
            </a:schemeClr>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1" name="図プレースホルダー 5"/>
          <p:cNvSpPr>
            <a:spLocks noGrp="true"/>
          </p:cNvSpPr>
          <p:nvPr>
            <p:ph type="pic" sz="quarter" idx="20" hasCustomPrompt="true"/>
          </p:nvPr>
        </p:nvSpPr>
        <p:spPr>
          <a:xfrm>
            <a:off x="10985934" y="6628665"/>
            <a:ext cx="3600000" cy="3600000"/>
          </a:xfrm>
          <a:solidFill>
            <a:schemeClr val="accent1">
              <a:lumMod val="50000"/>
            </a:schemeClr>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2" name="図プレースホルダー 5"/>
          <p:cNvSpPr>
            <a:spLocks noGrp="true"/>
          </p:cNvSpPr>
          <p:nvPr>
            <p:ph type="pic" sz="quarter" idx="21" hasCustomPrompt="true"/>
          </p:nvPr>
        </p:nvSpPr>
        <p:spPr>
          <a:xfrm>
            <a:off x="14634216" y="6628665"/>
            <a:ext cx="3600000" cy="3600000"/>
          </a:xfrm>
          <a:solidFill>
            <a:schemeClr val="accent1"/>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3" name="テキスト プレースホルダー 11"/>
          <p:cNvSpPr>
            <a:spLocks noGrp="true"/>
          </p:cNvSpPr>
          <p:nvPr>
            <p:ph type="body" sz="quarter" idx="22" hasCustomPrompt="true"/>
          </p:nvPr>
        </p:nvSpPr>
        <p:spPr>
          <a:xfrm>
            <a:off x="1222326" y="4018375"/>
            <a:ext cx="15841760" cy="1088019"/>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14" name="テキスト プレースホルダー 11"/>
          <p:cNvSpPr>
            <a:spLocks noGrp="true"/>
          </p:cNvSpPr>
          <p:nvPr>
            <p:ph type="body" sz="quarter" idx="23" hasCustomPrompt="true"/>
          </p:nvPr>
        </p:nvSpPr>
        <p:spPr>
          <a:xfrm>
            <a:off x="1222327" y="5233510"/>
            <a:ext cx="15841760" cy="1080120"/>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a:t>Text Here</a:t>
            </a:r>
            <a:endParaRPr lang="en-US" altLang="ja-JP"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true"/>
      <p:bldP spid="4" grpId="0" animBg="true"/>
      <p:bldP spid="5" grpId="0" animBg="true"/>
      <p:bldP spid="6" grpId="0" animBg="true"/>
      <p:bldP spid="7" grpId="0" animBg="true"/>
      <p:bldP spid="8" grpId="0" animBg="true"/>
      <p:bldP spid="9" grpId="0" animBg="true"/>
      <p:bldP spid="10" grpId="0" animBg="true"/>
      <p:bldP spid="11" grpId="0" animBg="true"/>
      <p:bldP spid="12" grpId="0" animBg="true"/>
      <p:bldP spid="13" grpId="0" build="p">
        <p:tmplLst>
          <p:tmpl lvl="1">
            <p:tnLst>
              <p:par>
                <p:cTn presetID="10" presetClass="entr" presetSubtype="0" fill="hold" nodeType="withEffect">
                  <p:stCondLst>
                    <p:cond delay="2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2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and Picture">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9" name="図プレースホルダー 8"/>
          <p:cNvSpPr>
            <a:spLocks noGrp="true"/>
          </p:cNvSpPr>
          <p:nvPr>
            <p:ph type="pic" sz="quarter" idx="12" hasCustomPrompt="true"/>
          </p:nvPr>
        </p:nvSpPr>
        <p:spPr>
          <a:xfrm>
            <a:off x="0" y="-1"/>
            <a:ext cx="18286413" cy="6583661"/>
          </a:xfrm>
        </p:spPr>
        <p:txBody>
          <a:bodyPr/>
          <a:lstStyle>
            <a:lvl1pPr>
              <a:defRPr baseline="0"/>
            </a:lvl1pPr>
          </a:lstStyle>
          <a:p>
            <a:r>
              <a:rPr kumimoji="1" lang="en-US" altLang="ja-JP" dirty="0"/>
              <a:t>Add an image</a:t>
            </a:r>
            <a:endParaRPr kumimoji="1" lang="ja-JP" altLang="en-US" dirty="0"/>
          </a:p>
        </p:txBody>
      </p:sp>
      <p:sp>
        <p:nvSpPr>
          <p:cNvPr id="13" name="テキスト プレースホルダー 12"/>
          <p:cNvSpPr>
            <a:spLocks noGrp="true"/>
          </p:cNvSpPr>
          <p:nvPr>
            <p:ph type="body" sz="quarter" idx="14" hasCustomPrompt="true"/>
          </p:nvPr>
        </p:nvSpPr>
        <p:spPr>
          <a:xfrm>
            <a:off x="0" y="4063290"/>
            <a:ext cx="18286413" cy="765175"/>
          </a:xfrm>
          <a:solidFill>
            <a:schemeClr val="accent1">
              <a:alpha val="69000"/>
            </a:schemeClr>
          </a:solidFill>
        </p:spPr>
        <p:txBody>
          <a:bodyPr/>
          <a:lstStyle/>
          <a:p>
            <a:pPr lvl="0"/>
            <a:r>
              <a:rPr kumimoji="1" lang="en-US" altLang="ja-JP" dirty="0"/>
              <a:t> </a:t>
            </a:r>
            <a:endParaRPr kumimoji="1" lang="ja-JP" altLang="en-US" dirty="0"/>
          </a:p>
        </p:txBody>
      </p:sp>
      <p:sp>
        <p:nvSpPr>
          <p:cNvPr id="14" name="テキスト プレースホルダー 12"/>
          <p:cNvSpPr>
            <a:spLocks noGrp="true"/>
          </p:cNvSpPr>
          <p:nvPr>
            <p:ph type="body" sz="quarter" idx="15" hasCustomPrompt="true"/>
          </p:nvPr>
        </p:nvSpPr>
        <p:spPr>
          <a:xfrm>
            <a:off x="0" y="4828951"/>
            <a:ext cx="18286413" cy="1754709"/>
          </a:xfrm>
          <a:solidFill>
            <a:schemeClr val="tx2">
              <a:alpha val="69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true"/>
          </p:cNvSpPr>
          <p:nvPr>
            <p:ph type="body" sz="quarter" idx="13" hasCustomPrompt="true"/>
          </p:nvPr>
        </p:nvSpPr>
        <p:spPr>
          <a:xfrm>
            <a:off x="1311688" y="823020"/>
            <a:ext cx="3691058" cy="5757015"/>
          </a:xfrm>
          <a:blipFill dpi="0" rotWithShape="true">
            <a:blip r:embed="rId2"/>
            <a:srcRect/>
            <a:stretch>
              <a:fillRect b="-27424"/>
            </a:stretch>
          </a:blipFill>
        </p:spPr>
        <p:txBody>
          <a:bodyPr/>
          <a:lstStyle/>
          <a:p>
            <a:pPr lvl="0"/>
            <a:r>
              <a:rPr kumimoji="1" lang="en-US" altLang="ja-JP" dirty="0"/>
              <a:t> </a:t>
            </a:r>
            <a:endParaRPr kumimoji="1" lang="ja-JP" altLang="en-US" dirty="0"/>
          </a:p>
        </p:txBody>
      </p:sp>
      <p:sp>
        <p:nvSpPr>
          <p:cNvPr id="15" name="テキスト プレースホルダー 11"/>
          <p:cNvSpPr>
            <a:spLocks noGrp="true"/>
          </p:cNvSpPr>
          <p:nvPr>
            <p:ph type="body" sz="quarter" idx="17" hasCustomPrompt="true"/>
          </p:nvPr>
        </p:nvSpPr>
        <p:spPr>
          <a:xfrm>
            <a:off x="5137761" y="4052646"/>
            <a:ext cx="12421380" cy="773203"/>
          </a:xfrm>
        </p:spPr>
        <p:txBody>
          <a:bodyPr anchor="t">
            <a:noAutofit/>
          </a:bodyPr>
          <a:lstStyle>
            <a:lvl1pPr algn="l">
              <a:lnSpc>
                <a:spcPct val="120000"/>
              </a:lnSpc>
              <a:defRPr sz="3200" spc="300">
                <a:solidFill>
                  <a:schemeClr val="bg1"/>
                </a:solidFill>
                <a:latin typeface="+mj-lt"/>
              </a:defRPr>
            </a:lvl1pPr>
          </a:lstStyle>
          <a:p>
            <a:pPr lvl="0"/>
            <a:r>
              <a:rPr lang="en-US" altLang="ja-JP" dirty="0"/>
              <a:t>TEXT HERE</a:t>
            </a:r>
            <a:endParaRPr lang="en-US" dirty="0"/>
          </a:p>
        </p:txBody>
      </p:sp>
      <p:sp>
        <p:nvSpPr>
          <p:cNvPr id="16" name="テキスト プレースホルダー 11"/>
          <p:cNvSpPr>
            <a:spLocks noGrp="true"/>
          </p:cNvSpPr>
          <p:nvPr>
            <p:ph type="body" sz="quarter" idx="16" hasCustomPrompt="true"/>
          </p:nvPr>
        </p:nvSpPr>
        <p:spPr>
          <a:xfrm>
            <a:off x="5137761" y="4880358"/>
            <a:ext cx="12421380" cy="1658297"/>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22" name="図プレースホルダー 21"/>
          <p:cNvSpPr>
            <a:spLocks noGrp="true"/>
          </p:cNvSpPr>
          <p:nvPr>
            <p:ph type="pic" sz="quarter" idx="40" hasCustomPrompt="true"/>
          </p:nvPr>
        </p:nvSpPr>
        <p:spPr>
          <a:xfrm>
            <a:off x="1582417" y="1767765"/>
            <a:ext cx="3149600" cy="4816475"/>
          </a:xfrm>
        </p:spPr>
        <p:txBody>
          <a:bodyPr/>
          <a:lstStyle>
            <a:lvl1pPr>
              <a:defRPr/>
            </a:lvl1pPr>
          </a:lstStyle>
          <a:p>
            <a:r>
              <a:rPr kumimoji="1" lang="en-US" altLang="ja-JP" dirty="0"/>
              <a:t>Add an image</a:t>
            </a:r>
            <a:endParaRPr kumimoji="1" lang="ja-JP" altLang="en-US" dirty="0"/>
          </a:p>
        </p:txBody>
      </p:sp>
      <p:sp>
        <p:nvSpPr>
          <p:cNvPr id="24" name="テキスト プレースホルダー 11"/>
          <p:cNvSpPr>
            <a:spLocks noGrp="true"/>
          </p:cNvSpPr>
          <p:nvPr>
            <p:ph type="body" sz="quarter" idx="38" hasCustomPrompt="true"/>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cxnSp>
        <p:nvCxnSpPr>
          <p:cNvPr id="25" name="直線コネクタ 24"/>
          <p:cNvCxnSpPr/>
          <p:nvPr userDrawn="true"/>
        </p:nvCxnSpPr>
        <p:spPr>
          <a:xfrm flipH="true" flipV="true">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テキスト プレースホルダー 11"/>
          <p:cNvSpPr>
            <a:spLocks noGrp="true"/>
          </p:cNvSpPr>
          <p:nvPr>
            <p:ph type="body" sz="quarter" idx="39" hasCustomPrompt="true"/>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childTnLst>
                          </p:cTn>
                        </p:par>
                        <p:par>
                          <p:cTn id="15" fill="hold">
                            <p:stCondLst>
                              <p:cond delay="1000"/>
                            </p:stCondLst>
                            <p:childTnLst>
                              <p:par>
                                <p:cTn id="16" presetID="10" presetClass="entr" presetSubtype="0" fill="hold" grpId="0" nodeType="after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1750"/>
                            </p:stCondLst>
                            <p:childTnLst>
                              <p:par>
                                <p:cTn id="29" presetID="2" presetClass="entr" presetSubtype="4" decel="100000" fill="hold" grpId="0" nodeType="afterEffect">
                                  <p:stCondLst>
                                    <p:cond delay="500"/>
                                  </p:stCondLst>
                                  <p:iterate type="wd">
                                    <p:tmPct val="10000"/>
                                  </p:iterate>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3150"/>
                            </p:stCondLst>
                            <p:childTnLst>
                              <p:par>
                                <p:cTn id="34" presetID="16" presetClass="entr" presetSubtype="37"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childTnLst>
                          </p:cTn>
                        </p:par>
                        <p:par>
                          <p:cTn id="37" fill="hold">
                            <p:stCondLst>
                              <p:cond delay="3650"/>
                            </p:stCondLst>
                            <p:childTnLst>
                              <p:par>
                                <p:cTn id="38" presetID="2" presetClass="entr" presetSubtype="4" decel="10000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true">
        <p:tmplLst>
          <p:tmpl lvl="0">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animBg="true">
        <p:tmplLst>
          <p:tmpl lvl="0">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animBg="true">
        <p:tmplLst>
          <p:tmpl lvl="0">
            <p:tnLst>
              <p:par>
                <p:cTn presetID="14" presetClass="entr" presetSubtype="1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randombar(horizontal)">
                      <p:cBhvr>
                        <p:cTn dur="500"/>
                        <p:tgtEl>
                          <p:spTgt spid="11"/>
                        </p:tgtEl>
                      </p:cBhvr>
                    </p:animEffect>
                  </p:childTnLst>
                </p:cTn>
              </p:par>
            </p:tnLst>
          </p:tmpl>
        </p:tmplLst>
      </p:bldP>
      <p:bldP spid="15" grpId="0">
        <p:tmplLst>
          <p:tmpl lvl="0">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lvl="0">
            <p:tnLst>
              <p:par>
                <p:cTn presetID="10" presetClass="entr" presetSubtype="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22" grpId="0"/>
      <p:bldP spid="24" grpId="0">
        <p:tmplLst>
          <p:tmpl lvl="0">
            <p:tnLst>
              <p:par>
                <p:cTn presetID="2" presetClass="entr" presetSubtype="4" decel="100000" fill="hold" nodeType="afterEffect">
                  <p:stCondLst>
                    <p:cond delay="500"/>
                  </p:stCondLst>
                  <p:iterate type="wd">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6" grpId="0">
        <p:tmplLst>
          <p:tmpl lvl="0">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正方形/長方形 8"/>
          <p:cNvSpPr/>
          <p:nvPr userDrawn="true"/>
        </p:nvSpPr>
        <p:spPr>
          <a:xfrm>
            <a:off x="-14757" y="3291830"/>
            <a:ext cx="18286413" cy="32918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3" name="正方形/長方形 22"/>
          <p:cNvSpPr/>
          <p:nvPr userDrawn="true"/>
        </p:nvSpPr>
        <p:spPr>
          <a:xfrm>
            <a:off x="-7192" y="3722610"/>
            <a:ext cx="18286413" cy="2430270"/>
          </a:xfrm>
          <a:prstGeom prst="rect">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5" name="正方形/長方形 4"/>
          <p:cNvSpPr/>
          <p:nvPr userDrawn="true"/>
        </p:nvSpPr>
        <p:spPr>
          <a:xfrm>
            <a:off x="-1" y="0"/>
            <a:ext cx="18286413" cy="32918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2" name="正方形/長方形 21"/>
          <p:cNvSpPr/>
          <p:nvPr userDrawn="true"/>
        </p:nvSpPr>
        <p:spPr>
          <a:xfrm>
            <a:off x="0" y="417975"/>
            <a:ext cx="18271655" cy="2430270"/>
          </a:xfrm>
          <a:prstGeom prst="rect">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4" name="図プレースホルダー 13"/>
          <p:cNvSpPr>
            <a:spLocks noGrp="true"/>
          </p:cNvSpPr>
          <p:nvPr>
            <p:ph type="pic" sz="quarter" idx="13" hasCustomPrompt="true"/>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p:spPr>
        <p:txBody>
          <a:bodyPr/>
          <a:lstStyle>
            <a:lvl1pPr>
              <a:defRPr baseline="0"/>
            </a:lvl1pPr>
          </a:lstStyle>
          <a:p>
            <a:r>
              <a:rPr kumimoji="1" lang="en-US" altLang="ja-JP" dirty="0"/>
              <a:t> Add an image</a:t>
            </a:r>
            <a:endParaRPr kumimoji="1" lang="ja-JP" altLang="en-US" dirty="0"/>
          </a:p>
        </p:txBody>
      </p:sp>
      <p:sp>
        <p:nvSpPr>
          <p:cNvPr id="11" name="図プレースホルダー 10"/>
          <p:cNvSpPr>
            <a:spLocks noGrp="true"/>
          </p:cNvSpPr>
          <p:nvPr>
            <p:ph type="pic" sz="quarter" idx="12" hasCustomPrompt="true"/>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 Add an image</a:t>
            </a:r>
            <a:endParaRPr kumimoji="1" lang="ja-JP" altLang="en-US" dirty="0"/>
          </a:p>
          <a:p>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15" name="テキスト プレースホルダー 11"/>
          <p:cNvSpPr>
            <a:spLocks noGrp="true"/>
          </p:cNvSpPr>
          <p:nvPr>
            <p:ph type="body" sz="quarter" idx="38" hasCustomPrompt="true"/>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cxnSp>
        <p:nvCxnSpPr>
          <p:cNvPr id="16" name="直線コネクタ 15"/>
          <p:cNvCxnSpPr/>
          <p:nvPr userDrawn="true"/>
        </p:nvCxnSpPr>
        <p:spPr>
          <a:xfrm flipH="true" flipV="true">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11"/>
          <p:cNvSpPr>
            <a:spLocks noGrp="true"/>
          </p:cNvSpPr>
          <p:nvPr>
            <p:ph type="body" sz="quarter" idx="39" hasCustomPrompt="true"/>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
        <p:nvSpPr>
          <p:cNvPr id="18" name="テキスト プレースホルダー 11"/>
          <p:cNvSpPr>
            <a:spLocks noGrp="true"/>
          </p:cNvSpPr>
          <p:nvPr>
            <p:ph type="body" sz="quarter" idx="16" hasCustomPrompt="true"/>
          </p:nvPr>
        </p:nvSpPr>
        <p:spPr>
          <a:xfrm>
            <a:off x="9150226" y="1177425"/>
            <a:ext cx="8498925" cy="1445796"/>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true"/>
          </p:cNvSpPr>
          <p:nvPr>
            <p:ph type="body" sz="quarter" idx="17" hasCustomPrompt="true"/>
          </p:nvPr>
        </p:nvSpPr>
        <p:spPr>
          <a:xfrm>
            <a:off x="9150226" y="597995"/>
            <a:ext cx="8498925"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0" name="テキスト プレースホルダー 11"/>
          <p:cNvSpPr>
            <a:spLocks noGrp="true"/>
          </p:cNvSpPr>
          <p:nvPr>
            <p:ph type="body" sz="quarter" idx="40" hasCustomPrompt="true"/>
          </p:nvPr>
        </p:nvSpPr>
        <p:spPr>
          <a:xfrm>
            <a:off x="599276" y="4513430"/>
            <a:ext cx="8498925" cy="1395156"/>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true"/>
          </p:cNvSpPr>
          <p:nvPr>
            <p:ph type="body" sz="quarter" idx="41" hasCustomPrompt="true"/>
          </p:nvPr>
        </p:nvSpPr>
        <p:spPr>
          <a:xfrm>
            <a:off x="599276" y="3934000"/>
            <a:ext cx="8498925"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750"/>
                            </p:stCondLst>
                            <p:childTnLst>
                              <p:par>
                                <p:cTn id="20" presetID="22" presetClass="entr" presetSubtype="2" fill="hold" grpId="0" nodeType="afterEffect">
                                  <p:stCondLst>
                                    <p:cond delay="75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3000"/>
                            </p:stCondLst>
                            <p:childTnLst>
                              <p:par>
                                <p:cTn id="24" presetID="22" presetClass="entr" presetSubtype="2"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right)">
                                      <p:cBhvr>
                                        <p:cTn id="26" dur="500"/>
                                        <p:tgtEl>
                                          <p:spTgt spid="23"/>
                                        </p:tgtEl>
                                      </p:cBhvr>
                                    </p:animEffect>
                                  </p:childTnLst>
                                </p:cTn>
                              </p:par>
                            </p:childTnLst>
                          </p:cTn>
                        </p:par>
                        <p:par>
                          <p:cTn id="27" fill="hold">
                            <p:stCondLst>
                              <p:cond delay="3500"/>
                            </p:stCondLst>
                            <p:childTnLst>
                              <p:par>
                                <p:cTn id="28" presetID="22" presetClass="entr" presetSubtype="2" fill="hold" grpId="0" nodeType="afterEffect">
                                  <p:stCondLst>
                                    <p:cond delay="25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500"/>
                                        <p:tgtEl>
                                          <p:spTgt spid="21"/>
                                        </p:tgtEl>
                                      </p:cBhvr>
                                    </p:animEffect>
                                  </p:childTnLst>
                                </p:cTn>
                              </p:par>
                              <p:par>
                                <p:cTn id="31" presetID="22" presetClass="entr" presetSubtype="2" fill="hold" grpId="0" nodeType="withEffect">
                                  <p:stCondLst>
                                    <p:cond delay="25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childTnLst>
                          </p:cTn>
                        </p:par>
                        <p:par>
                          <p:cTn id="34" fill="hold">
                            <p:stCondLst>
                              <p:cond delay="4250"/>
                            </p:stCondLst>
                            <p:childTnLst>
                              <p:par>
                                <p:cTn id="35" presetID="2" presetClass="entr" presetSubtype="4" decel="100000" fill="hold" grpId="0" nodeType="afterEffect">
                                  <p:stCondLst>
                                    <p:cond delay="500"/>
                                  </p:stCondLst>
                                  <p:iterate type="wd">
                                    <p:tmPct val="10000"/>
                                  </p:iterate>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5650"/>
                            </p:stCondLst>
                            <p:childTnLst>
                              <p:par>
                                <p:cTn id="40" presetID="16" presetClass="entr" presetSubtype="37"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outVertical)">
                                      <p:cBhvr>
                                        <p:cTn id="42" dur="500"/>
                                        <p:tgtEl>
                                          <p:spTgt spid="16"/>
                                        </p:tgtEl>
                                      </p:cBhvr>
                                    </p:animEffect>
                                  </p:childTnLst>
                                </p:cTn>
                              </p:par>
                            </p:childTnLst>
                          </p:cTn>
                        </p:par>
                        <p:par>
                          <p:cTn id="43" fill="hold">
                            <p:stCondLst>
                              <p:cond delay="6150"/>
                            </p:stCondLst>
                            <p:childTnLst>
                              <p:par>
                                <p:cTn id="44" presetID="2" presetClass="entr" presetSubtype="4" decel="10000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true"/>
      <p:bldP spid="22" grpId="0" animBg="true"/>
      <p:bldP spid="14" grpId="0"/>
      <p:bldP spid="11" grpId="0"/>
      <p:bldP spid="15" grpId="0">
        <p:tmplLst>
          <p:tmpl lvl="0">
            <p:tnLst>
              <p:par>
                <p:cTn presetID="2" presetClass="entr" presetSubtype="4" decel="100000" fill="hold" nodeType="after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p:tmplLst>
          <p:tmpl lvl="0">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tmplLst>
          <p:tmpl lvl="0">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tmplLst>
          <p:tmpl lvl="0">
            <p:tnLst>
              <p:par>
                <p:cTn presetID="22" presetClass="entr" presetSubtype="8"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tmplLst>
          <p:tmpl lvl="0">
            <p:tnLst>
              <p:par>
                <p:cTn presetID="22" presetClass="entr" presetSubtype="2"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p:tmplLst>
          <p:tmpl lvl="0">
            <p:tnLst>
              <p:par>
                <p:cTn presetID="22" presetClass="entr" presetSubtype="2"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 Big Images">
    <p:spTree>
      <p:nvGrpSpPr>
        <p:cNvPr id="1" name=""/>
        <p:cNvGrpSpPr/>
        <p:nvPr/>
      </p:nvGrpSpPr>
      <p:grpSpPr>
        <a:xfrm>
          <a:off x="0" y="0"/>
          <a:ext cx="0" cy="0"/>
          <a:chOff x="0" y="0"/>
          <a:chExt cx="0" cy="0"/>
        </a:xfrm>
      </p:grpSpPr>
      <p:sp>
        <p:nvSpPr>
          <p:cNvPr id="8" name="図プレースホルダー 7"/>
          <p:cNvSpPr>
            <a:spLocks noGrp="true"/>
          </p:cNvSpPr>
          <p:nvPr>
            <p:ph type="pic" sz="quarter" idx="12" hasCustomPrompt="true"/>
          </p:nvPr>
        </p:nvSpPr>
        <p:spPr>
          <a:xfrm>
            <a:off x="0" y="0"/>
            <a:ext cx="10425055" cy="6583660"/>
          </a:xfrm>
          <a:custGeom>
            <a:avLst/>
            <a:gdLst/>
            <a:ahLst/>
            <a:cxnLst/>
            <a:rect l="l" t="t" r="r" b="b"/>
            <a:pathLst>
              <a:path w="10425055" h="6583660">
                <a:moveTo>
                  <a:pt x="0" y="0"/>
                </a:moveTo>
                <a:lnTo>
                  <a:pt x="7859770" y="0"/>
                </a:lnTo>
                <a:lnTo>
                  <a:pt x="10425055" y="6583660"/>
                </a:lnTo>
                <a:lnTo>
                  <a:pt x="7859770" y="6583660"/>
                </a:lnTo>
                <a:lnTo>
                  <a:pt x="0" y="6583660"/>
                </a:lnTo>
                <a:close/>
              </a:path>
            </a:pathLst>
          </a:custGeom>
        </p:spPr>
        <p:txBody>
          <a:bodyPr/>
          <a:lstStyle>
            <a:lvl1pPr>
              <a:defRPr/>
            </a:lvl1pPr>
          </a:lstStyle>
          <a:p>
            <a:r>
              <a:rPr kumimoji="1" lang="en-US" altLang="ja-JP" dirty="0"/>
              <a:t>Add an image</a:t>
            </a:r>
            <a:endParaRPr kumimoji="1" lang="ja-JP" altLang="en-US" dirty="0"/>
          </a:p>
        </p:txBody>
      </p:sp>
      <p:sp>
        <p:nvSpPr>
          <p:cNvPr id="22" name="図プレースホルダー 21"/>
          <p:cNvSpPr>
            <a:spLocks noGrp="true"/>
          </p:cNvSpPr>
          <p:nvPr>
            <p:ph type="pic" sz="quarter" idx="40" hasCustomPrompt="true"/>
          </p:nvPr>
        </p:nvSpPr>
        <p:spPr>
          <a:xfrm>
            <a:off x="5461000" y="3221875"/>
            <a:ext cx="3951609" cy="788150"/>
          </a:xfrm>
          <a:custGeom>
            <a:avLst/>
            <a:gdLst/>
            <a:ahLst/>
            <a:cxnLst/>
            <a:rect l="l" t="t" r="r" b="b"/>
            <a:pathLst>
              <a:path w="3951609" h="788150">
                <a:moveTo>
                  <a:pt x="0" y="0"/>
                </a:moveTo>
                <a:lnTo>
                  <a:pt x="3644829" y="0"/>
                </a:lnTo>
                <a:lnTo>
                  <a:pt x="3951609" y="788150"/>
                </a:lnTo>
                <a:lnTo>
                  <a:pt x="3644829" y="788150"/>
                </a:lnTo>
                <a:lnTo>
                  <a:pt x="306780" y="788150"/>
                </a:lnTo>
                <a:close/>
              </a:path>
            </a:pathLst>
          </a:custGeom>
          <a:solidFill>
            <a:schemeClr val="accent1">
              <a:alpha val="69000"/>
            </a:schemeClr>
          </a:solidFill>
        </p:spPr>
        <p:txBody>
          <a:bodyPr/>
          <a:lstStyle/>
          <a:p>
            <a:r>
              <a:rPr kumimoji="1" lang="en-US" altLang="ja-JP" dirty="0"/>
              <a:t> </a:t>
            </a:r>
            <a:endParaRPr kumimoji="1" lang="ja-JP" altLang="en-US" dirty="0"/>
          </a:p>
        </p:txBody>
      </p:sp>
      <p:sp>
        <p:nvSpPr>
          <p:cNvPr id="12" name="図プレースホルダー 11"/>
          <p:cNvSpPr>
            <a:spLocks noGrp="true"/>
          </p:cNvSpPr>
          <p:nvPr>
            <p:ph type="pic" sz="quarter" idx="13" hasCustomPrompt="true"/>
          </p:nvPr>
        </p:nvSpPr>
        <p:spPr>
          <a:xfrm>
            <a:off x="7838062" y="-2"/>
            <a:ext cx="10448350" cy="6583660"/>
          </a:xfrm>
          <a:custGeom>
            <a:avLst/>
            <a:gdLst/>
            <a:ahLst/>
            <a:cxnLst/>
            <a:rect l="l" t="t" r="r" b="b"/>
            <a:pathLst>
              <a:path w="10448350" h="6583660">
                <a:moveTo>
                  <a:pt x="0" y="0"/>
                </a:moveTo>
                <a:lnTo>
                  <a:pt x="2565285" y="0"/>
                </a:lnTo>
                <a:lnTo>
                  <a:pt x="10425054" y="0"/>
                </a:lnTo>
                <a:lnTo>
                  <a:pt x="10425054" y="1"/>
                </a:lnTo>
                <a:lnTo>
                  <a:pt x="10448350" y="1"/>
                </a:lnTo>
                <a:lnTo>
                  <a:pt x="10448350" y="6583660"/>
                </a:lnTo>
                <a:lnTo>
                  <a:pt x="10425054" y="6583660"/>
                </a:lnTo>
                <a:lnTo>
                  <a:pt x="9000998" y="6583660"/>
                </a:lnTo>
                <a:lnTo>
                  <a:pt x="2565285" y="6583660"/>
                </a:lnTo>
                <a:close/>
              </a:path>
            </a:pathLst>
          </a:cu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 Add an image</a:t>
            </a:r>
            <a:endParaRPr kumimoji="1" lang="ja-JP" altLang="en-US" dirty="0"/>
          </a:p>
          <a:p>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13" name="テキスト プレースホルダー 11"/>
          <p:cNvSpPr>
            <a:spLocks noGrp="true"/>
          </p:cNvSpPr>
          <p:nvPr>
            <p:ph type="body" sz="quarter" idx="38" hasCustomPrompt="true"/>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cxnSp>
        <p:nvCxnSpPr>
          <p:cNvPr id="14" name="直線コネクタ 13"/>
          <p:cNvCxnSpPr/>
          <p:nvPr userDrawn="true"/>
        </p:nvCxnSpPr>
        <p:spPr>
          <a:xfrm flipH="true" flipV="true">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テキスト プレースホルダー 11"/>
          <p:cNvSpPr>
            <a:spLocks noGrp="true"/>
          </p:cNvSpPr>
          <p:nvPr>
            <p:ph type="body" sz="quarter" idx="39" hasCustomPrompt="true"/>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
        <p:nvSpPr>
          <p:cNvPr id="23" name="テキスト プレースホルダー 11"/>
          <p:cNvSpPr>
            <a:spLocks noGrp="true"/>
          </p:cNvSpPr>
          <p:nvPr>
            <p:ph type="body" sz="quarter" idx="41" hasCustomPrompt="true"/>
          </p:nvPr>
        </p:nvSpPr>
        <p:spPr>
          <a:xfrm>
            <a:off x="5746750" y="3228975"/>
            <a:ext cx="3381375" cy="771525"/>
          </a:xfrm>
        </p:spPr>
        <p:txBody>
          <a:bodyPr anchor="ctr">
            <a:noAutofit/>
          </a:bodyPr>
          <a:lstStyle>
            <a:lvl1pPr algn="ctr">
              <a:lnSpc>
                <a:spcPct val="100000"/>
              </a:lnSpc>
              <a:spcBef>
                <a:spcPts val="0"/>
              </a:spcBef>
              <a:defRPr sz="2800" spc="300" baseline="0">
                <a:solidFill>
                  <a:schemeClr val="bg1"/>
                </a:solidFill>
                <a:latin typeface="+mj-lt"/>
              </a:defRPr>
            </a:lvl1pPr>
          </a:lstStyle>
          <a:p>
            <a:pPr lvl="0"/>
            <a:r>
              <a:rPr lang="en-US" altLang="ja-JP" dirty="0"/>
              <a:t>TEXT HERE</a:t>
            </a:r>
            <a:endParaRPr lang="en-US" dirty="0"/>
          </a:p>
        </p:txBody>
      </p:sp>
      <p:sp>
        <p:nvSpPr>
          <p:cNvPr id="24" name="図プレースホルダー 21"/>
          <p:cNvSpPr>
            <a:spLocks noGrp="true"/>
          </p:cNvSpPr>
          <p:nvPr>
            <p:ph type="pic" sz="quarter" idx="42" hasCustomPrompt="true"/>
          </p:nvPr>
        </p:nvSpPr>
        <p:spPr>
          <a:xfrm>
            <a:off x="8777288" y="2424950"/>
            <a:ext cx="3951609" cy="788150"/>
          </a:xfrm>
          <a:custGeom>
            <a:avLst/>
            <a:gdLst/>
            <a:ahLst/>
            <a:cxnLst/>
            <a:rect l="l" t="t" r="r" b="b"/>
            <a:pathLst>
              <a:path w="3951609" h="788150">
                <a:moveTo>
                  <a:pt x="0" y="0"/>
                </a:moveTo>
                <a:lnTo>
                  <a:pt x="3644829" y="0"/>
                </a:lnTo>
                <a:lnTo>
                  <a:pt x="3951609" y="788150"/>
                </a:lnTo>
                <a:lnTo>
                  <a:pt x="3644829" y="788150"/>
                </a:lnTo>
                <a:lnTo>
                  <a:pt x="306780" y="788150"/>
                </a:lnTo>
                <a:close/>
              </a:path>
            </a:pathLst>
          </a:custGeom>
          <a:solidFill>
            <a:schemeClr val="accent1">
              <a:alpha val="69000"/>
            </a:schemeClr>
          </a:solidFill>
        </p:spPr>
        <p:txBody>
          <a:bodyPr/>
          <a:lstStyle/>
          <a:p>
            <a:r>
              <a:rPr kumimoji="1" lang="en-US" altLang="ja-JP" dirty="0"/>
              <a:t> </a:t>
            </a:r>
            <a:endParaRPr kumimoji="1" lang="ja-JP" altLang="en-US" dirty="0"/>
          </a:p>
        </p:txBody>
      </p:sp>
      <p:sp>
        <p:nvSpPr>
          <p:cNvPr id="25" name="テキスト プレースホルダー 11"/>
          <p:cNvSpPr>
            <a:spLocks noGrp="true"/>
          </p:cNvSpPr>
          <p:nvPr>
            <p:ph type="body" sz="quarter" idx="43" hasCustomPrompt="true"/>
          </p:nvPr>
        </p:nvSpPr>
        <p:spPr>
          <a:xfrm>
            <a:off x="9063038" y="2432050"/>
            <a:ext cx="3381375" cy="771525"/>
          </a:xfrm>
        </p:spPr>
        <p:txBody>
          <a:bodyPr anchor="ctr">
            <a:noAutofit/>
          </a:bodyPr>
          <a:lstStyle>
            <a:lvl1pPr algn="ctr">
              <a:lnSpc>
                <a:spcPct val="100000"/>
              </a:lnSpc>
              <a:spcBef>
                <a:spcPts val="0"/>
              </a:spcBef>
              <a:defRPr sz="2800" spc="300" baseline="0">
                <a:solidFill>
                  <a:schemeClr val="bg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wipe(right)">
                                      <p:cBhvr>
                                        <p:cTn id="11" dur="500"/>
                                        <p:tgtEl>
                                          <p:spTgt spid="23">
                                            <p:txEl>
                                              <p:pRg st="0" end="0"/>
                                            </p:txEl>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childTnLst>
                          </p:cTn>
                        </p:par>
                        <p:par>
                          <p:cTn id="15" fill="hold">
                            <p:stCondLst>
                              <p:cond delay="1000"/>
                            </p:stCondLst>
                            <p:childTnLst>
                              <p:par>
                                <p:cTn id="16" presetID="22" presetClass="entr" presetSubtype="2"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wipe(left)">
                                      <p:cBhvr>
                                        <p:cTn id="22" dur="500"/>
                                        <p:tgtEl>
                                          <p:spTgt spid="2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2500"/>
                            </p:stCondLst>
                            <p:childTnLst>
                              <p:par>
                                <p:cTn id="27" presetID="2" presetClass="entr" presetSubtype="4" decel="100000" fill="hold" grpId="0" nodeType="afterEffect">
                                  <p:stCondLst>
                                    <p:cond delay="500"/>
                                  </p:stCondLst>
                                  <p:iterate type="wd">
                                    <p:tmPct val="10000"/>
                                  </p:iterate>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3900"/>
                            </p:stCondLst>
                            <p:childTnLst>
                              <p:par>
                                <p:cTn id="32" presetID="16" presetClass="entr" presetSubtype="37"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par>
                          <p:cTn id="35" fill="hold">
                            <p:stCondLst>
                              <p:cond delay="4400"/>
                            </p:stCondLst>
                            <p:childTnLst>
                              <p:par>
                                <p:cTn id="36" presetID="2" presetClass="entr" presetSubtype="4" decel="100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true"/>
      <p:bldP spid="12" grpId="0"/>
      <p:bldP spid="13" grpId="0">
        <p:tmplLst>
          <p:tmpl lvl="0">
            <p:tnLst>
              <p:par>
                <p:cTn presetID="2" presetClass="entr" presetSubtype="4" decel="100000" fill="hold" nodeType="afterEffect">
                  <p:stCondLst>
                    <p:cond delay="50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5" grpId="0">
        <p:tmplLst>
          <p:tmpl lvl="0">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2" presetClass="entr" presetSubtype="2"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right)">
                      <p:cBhvr>
                        <p:cTn dur="500"/>
                        <p:tgtEl>
                          <p:spTgt spid="23"/>
                        </p:tgtEl>
                      </p:cBhvr>
                    </p:animEffect>
                  </p:childTnLst>
                </p:cTn>
              </p:par>
            </p:tnLst>
          </p:tmpl>
        </p:tmplLst>
      </p:bldP>
      <p:bldP spid="24" grpId="0" animBg="true"/>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World Map 1">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pic>
        <p:nvPicPr>
          <p:cNvPr id="2" name="図 1"/>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2406843" y="1016929"/>
            <a:ext cx="13127849" cy="6236485"/>
          </a:xfrm>
          <a:prstGeom prst="rect">
            <a:avLst/>
          </a:prstGeom>
        </p:spPr>
      </p:pic>
      <p:sp>
        <p:nvSpPr>
          <p:cNvPr id="5" name="テキスト プレースホルダー 11"/>
          <p:cNvSpPr>
            <a:spLocks noGrp="true"/>
          </p:cNvSpPr>
          <p:nvPr>
            <p:ph type="body" sz="quarter" idx="38" hasCustomPrompt="true"/>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cxnSp>
        <p:nvCxnSpPr>
          <p:cNvPr id="6" name="直線コネクタ 5"/>
          <p:cNvCxnSpPr/>
          <p:nvPr userDrawn="true"/>
        </p:nvCxnSpPr>
        <p:spPr>
          <a:xfrm flipH="true" flipV="true">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true"/>
          </p:cNvSpPr>
          <p:nvPr>
            <p:ph type="body" sz="quarter" idx="39" hasCustomPrompt="true"/>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
        <p:nvSpPr>
          <p:cNvPr id="8" name="涙形 7"/>
          <p:cNvSpPr/>
          <p:nvPr userDrawn="true"/>
        </p:nvSpPr>
        <p:spPr>
          <a:xfrm rot="8100000">
            <a:off x="3189655" y="1155774"/>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9" name="涙形 8"/>
          <p:cNvSpPr/>
          <p:nvPr userDrawn="true"/>
        </p:nvSpPr>
        <p:spPr>
          <a:xfrm rot="8100000">
            <a:off x="4761885" y="3760571"/>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0" name="涙形 9"/>
          <p:cNvSpPr/>
          <p:nvPr userDrawn="true"/>
        </p:nvSpPr>
        <p:spPr>
          <a:xfrm rot="8100000">
            <a:off x="7802845" y="634312"/>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1" name="涙形 10"/>
          <p:cNvSpPr/>
          <p:nvPr userDrawn="true"/>
        </p:nvSpPr>
        <p:spPr>
          <a:xfrm rot="8100000">
            <a:off x="11596370" y="1306115"/>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2" name="涙形 11"/>
          <p:cNvSpPr/>
          <p:nvPr userDrawn="true"/>
        </p:nvSpPr>
        <p:spPr>
          <a:xfrm rot="8100000">
            <a:off x="8000551" y="3090913"/>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3" name="涙形 12"/>
          <p:cNvSpPr/>
          <p:nvPr userDrawn="true"/>
        </p:nvSpPr>
        <p:spPr>
          <a:xfrm rot="8100000">
            <a:off x="13128605" y="4180702"/>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4" name="テキスト プレースホルダー 11"/>
          <p:cNvSpPr>
            <a:spLocks noGrp="true"/>
          </p:cNvSpPr>
          <p:nvPr>
            <p:ph type="body" sz="quarter" idx="40" hasCustomPrompt="true"/>
          </p:nvPr>
        </p:nvSpPr>
        <p:spPr>
          <a:xfrm>
            <a:off x="611633" y="1652503"/>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dirty="0"/>
              <a:t>Text Here</a:t>
            </a:r>
            <a:endParaRPr lang="en-US" dirty="0"/>
          </a:p>
        </p:txBody>
      </p:sp>
      <p:sp>
        <p:nvSpPr>
          <p:cNvPr id="15" name="テキスト プレースホルダー 11"/>
          <p:cNvSpPr>
            <a:spLocks noGrp="true"/>
          </p:cNvSpPr>
          <p:nvPr>
            <p:ph type="body" sz="quarter" idx="41" hasCustomPrompt="true"/>
          </p:nvPr>
        </p:nvSpPr>
        <p:spPr>
          <a:xfrm>
            <a:off x="2112711" y="4108746"/>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dirty="0"/>
              <a:t>Text Here</a:t>
            </a:r>
            <a:endParaRPr lang="en-US" dirty="0"/>
          </a:p>
        </p:txBody>
      </p:sp>
      <p:sp>
        <p:nvSpPr>
          <p:cNvPr id="16" name="テキスト プレースホルダー 11"/>
          <p:cNvSpPr>
            <a:spLocks noGrp="true"/>
          </p:cNvSpPr>
          <p:nvPr>
            <p:ph type="body" sz="quarter" idx="42" hasCustomPrompt="true"/>
          </p:nvPr>
        </p:nvSpPr>
        <p:spPr>
          <a:xfrm>
            <a:off x="5227143" y="944025"/>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dirty="0"/>
              <a:t>Text Here</a:t>
            </a:r>
            <a:endParaRPr lang="en-US" dirty="0"/>
          </a:p>
        </p:txBody>
      </p:sp>
      <p:sp>
        <p:nvSpPr>
          <p:cNvPr id="17" name="テキスト プレースホルダー 11"/>
          <p:cNvSpPr>
            <a:spLocks noGrp="true"/>
          </p:cNvSpPr>
          <p:nvPr>
            <p:ph type="body" sz="quarter" idx="43" hasCustomPrompt="true"/>
          </p:nvPr>
        </p:nvSpPr>
        <p:spPr>
          <a:xfrm>
            <a:off x="9488346" y="3741660"/>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8" name="テキスト プレースホルダー 11"/>
          <p:cNvSpPr>
            <a:spLocks noGrp="true"/>
          </p:cNvSpPr>
          <p:nvPr>
            <p:ph type="body" sz="quarter" idx="44" hasCustomPrompt="true"/>
          </p:nvPr>
        </p:nvSpPr>
        <p:spPr>
          <a:xfrm>
            <a:off x="13082603" y="1595703"/>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true"/>
          </p:cNvSpPr>
          <p:nvPr>
            <p:ph type="body" sz="quarter" idx="45" hasCustomPrompt="true"/>
          </p:nvPr>
        </p:nvSpPr>
        <p:spPr>
          <a:xfrm>
            <a:off x="14595806" y="4361482"/>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true"/>
          </p:cNvSpPr>
          <p:nvPr>
            <p:ph type="body" sz="quarter" idx="46" hasCustomPrompt="true"/>
          </p:nvPr>
        </p:nvSpPr>
        <p:spPr>
          <a:xfrm>
            <a:off x="3314987" y="1076656"/>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a:t>00</a:t>
            </a:r>
            <a:endParaRPr lang="en-US" dirty="0"/>
          </a:p>
        </p:txBody>
      </p:sp>
      <p:sp>
        <p:nvSpPr>
          <p:cNvPr id="21" name="テキスト プレースホルダー 11"/>
          <p:cNvSpPr>
            <a:spLocks noGrp="true"/>
          </p:cNvSpPr>
          <p:nvPr>
            <p:ph type="body" sz="quarter" idx="47" hasCustomPrompt="true"/>
          </p:nvPr>
        </p:nvSpPr>
        <p:spPr>
          <a:xfrm>
            <a:off x="4875156" y="3681453"/>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a:t>00</a:t>
            </a:r>
            <a:endParaRPr lang="en-US" dirty="0"/>
          </a:p>
        </p:txBody>
      </p:sp>
      <p:sp>
        <p:nvSpPr>
          <p:cNvPr id="22" name="テキスト プレースホルダー 11"/>
          <p:cNvSpPr>
            <a:spLocks noGrp="true"/>
          </p:cNvSpPr>
          <p:nvPr>
            <p:ph type="body" sz="quarter" idx="48" hasCustomPrompt="true"/>
          </p:nvPr>
        </p:nvSpPr>
        <p:spPr>
          <a:xfrm>
            <a:off x="7922146" y="559279"/>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a:t>00</a:t>
            </a:r>
            <a:endParaRPr lang="en-US" dirty="0"/>
          </a:p>
        </p:txBody>
      </p:sp>
      <p:sp>
        <p:nvSpPr>
          <p:cNvPr id="23" name="テキスト プレースホルダー 11"/>
          <p:cNvSpPr>
            <a:spLocks noGrp="true"/>
          </p:cNvSpPr>
          <p:nvPr>
            <p:ph type="body" sz="quarter" idx="49" hasCustomPrompt="true"/>
          </p:nvPr>
        </p:nvSpPr>
        <p:spPr>
          <a:xfrm>
            <a:off x="8119852" y="3011795"/>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a:t>00</a:t>
            </a:r>
            <a:endParaRPr lang="en-US" dirty="0"/>
          </a:p>
        </p:txBody>
      </p:sp>
      <p:sp>
        <p:nvSpPr>
          <p:cNvPr id="24" name="テキスト プレースホルダー 11"/>
          <p:cNvSpPr>
            <a:spLocks noGrp="true"/>
          </p:cNvSpPr>
          <p:nvPr>
            <p:ph type="body" sz="quarter" idx="50" hasCustomPrompt="true"/>
          </p:nvPr>
        </p:nvSpPr>
        <p:spPr>
          <a:xfrm>
            <a:off x="11718778" y="1226997"/>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a:t>00</a:t>
            </a:r>
            <a:endParaRPr lang="en-US" dirty="0"/>
          </a:p>
        </p:txBody>
      </p:sp>
      <p:sp>
        <p:nvSpPr>
          <p:cNvPr id="25" name="テキスト プレースホルダー 11"/>
          <p:cNvSpPr>
            <a:spLocks noGrp="true"/>
          </p:cNvSpPr>
          <p:nvPr>
            <p:ph type="body" sz="quarter" idx="51" hasCustomPrompt="true"/>
          </p:nvPr>
        </p:nvSpPr>
        <p:spPr>
          <a:xfrm>
            <a:off x="13247906" y="4101584"/>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dirty="0"/>
              <a:t>00</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400"/>
                            </p:stCondLst>
                            <p:childTnLst>
                              <p:par>
                                <p:cTn id="14" presetID="16" presetClass="entr" presetSubtype="37"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par>
                          <p:cTn id="17" fill="hold">
                            <p:stCondLst>
                              <p:cond delay="1900"/>
                            </p:stCondLst>
                            <p:childTnLst>
                              <p:par>
                                <p:cTn id="18" presetID="2" presetClass="entr" presetSubtype="4" decel="100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400"/>
                            </p:stCondLst>
                            <p:childTnLst>
                              <p:par>
                                <p:cTn id="23" presetID="2" presetClass="entr" presetSubtype="1"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1" decel="100000" fill="hold" grpId="0" nodeType="with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 calcmode="lin" valueType="num">
                                      <p:cBhvr additive="base">
                                        <p:cTn id="2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31" fill="hold">
                            <p:stCondLst>
                              <p:cond delay="2900"/>
                            </p:stCondLst>
                            <p:childTnLst>
                              <p:par>
                                <p:cTn id="32" presetID="2" presetClass="entr" presetSubtype="8" decel="10000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3400"/>
                            </p:stCondLst>
                            <p:childTnLst>
                              <p:par>
                                <p:cTn id="37" presetID="2" presetClass="entr" presetSubtype="1" decel="10000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 calcmode="lin" valueType="num">
                                      <p:cBhvr additive="base">
                                        <p:cTn id="4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45" fill="hold">
                            <p:stCondLst>
                              <p:cond delay="3900"/>
                            </p:stCondLst>
                            <p:childTnLst>
                              <p:par>
                                <p:cTn id="46" presetID="2" presetClass="entr" presetSubtype="8" decel="10000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childTnLst>
                          </p:cTn>
                        </p:par>
                        <p:par>
                          <p:cTn id="50" fill="hold">
                            <p:stCondLst>
                              <p:cond delay="4400"/>
                            </p:stCondLst>
                            <p:childTnLst>
                              <p:par>
                                <p:cTn id="51" presetID="2" presetClass="entr" presetSubtype="1" decel="10000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0-#ppt_h/2"/>
                                          </p:val>
                                        </p:tav>
                                        <p:tav tm="100000">
                                          <p:val>
                                            <p:strVal val="#ppt_y"/>
                                          </p:val>
                                        </p:tav>
                                      </p:tavLst>
                                    </p:anim>
                                  </p:childTnLst>
                                </p:cTn>
                              </p:par>
                              <p:par>
                                <p:cTn id="55" presetID="2" presetClass="entr" presetSubtype="1" decel="100000" fill="hold" grpId="0" nodeType="with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 calcmode="lin" valueType="num">
                                      <p:cBhvr additive="base">
                                        <p:cTn id="5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4900"/>
                            </p:stCondLst>
                            <p:childTnLst>
                              <p:par>
                                <p:cTn id="60" presetID="2" presetClass="entr" presetSubtype="8" decel="10000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0-#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400"/>
                            </p:stCondLst>
                            <p:childTnLst>
                              <p:par>
                                <p:cTn id="65" presetID="2" presetClass="entr" presetSubtype="1" decel="10000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0-#ppt_h/2"/>
                                          </p:val>
                                        </p:tav>
                                        <p:tav tm="100000">
                                          <p:val>
                                            <p:strVal val="#ppt_y"/>
                                          </p:val>
                                        </p:tav>
                                      </p:tavLst>
                                    </p:anim>
                                  </p:childTnLst>
                                </p:cTn>
                              </p:par>
                              <p:par>
                                <p:cTn id="69" presetID="2" presetClass="entr" presetSubtype="1" decel="100000" fill="hold" grpId="0" nodeType="with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 calcmode="lin" valueType="num">
                                      <p:cBhvr additive="base">
                                        <p:cTn id="7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73" fill="hold">
                            <p:stCondLst>
                              <p:cond delay="5900"/>
                            </p:stCondLst>
                            <p:childTnLst>
                              <p:par>
                                <p:cTn id="74" presetID="2" presetClass="entr" presetSubtype="2" decel="10000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1+#ppt_w/2"/>
                                          </p:val>
                                        </p:tav>
                                        <p:tav tm="100000">
                                          <p:val>
                                            <p:strVal val="#ppt_x"/>
                                          </p:val>
                                        </p:tav>
                                      </p:tavLst>
                                    </p:anim>
                                    <p:anim calcmode="lin" valueType="num">
                                      <p:cBhvr additive="base">
                                        <p:cTn id="77" dur="500" fill="hold"/>
                                        <p:tgtEl>
                                          <p:spTgt spid="17"/>
                                        </p:tgtEl>
                                        <p:attrNameLst>
                                          <p:attrName>ppt_y</p:attrName>
                                        </p:attrNameLst>
                                      </p:cBhvr>
                                      <p:tavLst>
                                        <p:tav tm="0">
                                          <p:val>
                                            <p:strVal val="#ppt_y"/>
                                          </p:val>
                                        </p:tav>
                                        <p:tav tm="100000">
                                          <p:val>
                                            <p:strVal val="#ppt_y"/>
                                          </p:val>
                                        </p:tav>
                                      </p:tavLst>
                                    </p:anim>
                                  </p:childTnLst>
                                </p:cTn>
                              </p:par>
                            </p:childTnLst>
                          </p:cTn>
                        </p:par>
                        <p:par>
                          <p:cTn id="78" fill="hold">
                            <p:stCondLst>
                              <p:cond delay="6400"/>
                            </p:stCondLst>
                            <p:childTnLst>
                              <p:par>
                                <p:cTn id="79" presetID="2" presetClass="entr" presetSubtype="1" decel="100000"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0"/>
                                  </p:stCondLst>
                                  <p:childTnLst>
                                    <p:set>
                                      <p:cBhvr>
                                        <p:cTn id="84" dur="1" fill="hold">
                                          <p:stCondLst>
                                            <p:cond delay="0"/>
                                          </p:stCondLst>
                                        </p:cTn>
                                        <p:tgtEl>
                                          <p:spTgt spid="24">
                                            <p:txEl>
                                              <p:pRg st="0" end="0"/>
                                            </p:txEl>
                                          </p:spTgt>
                                        </p:tgtEl>
                                        <p:attrNameLst>
                                          <p:attrName>style.visibility</p:attrName>
                                        </p:attrNameLst>
                                      </p:cBhvr>
                                      <p:to>
                                        <p:strVal val="visible"/>
                                      </p:to>
                                    </p:set>
                                    <p:anim calcmode="lin" valueType="num">
                                      <p:cBhvr additive="base">
                                        <p:cTn id="8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87" fill="hold">
                            <p:stCondLst>
                              <p:cond delay="6900"/>
                            </p:stCondLst>
                            <p:childTnLst>
                              <p:par>
                                <p:cTn id="88" presetID="2" presetClass="entr" presetSubtype="2" decel="100000"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fill="hold"/>
                                        <p:tgtEl>
                                          <p:spTgt spid="18"/>
                                        </p:tgtEl>
                                        <p:attrNameLst>
                                          <p:attrName>ppt_x</p:attrName>
                                        </p:attrNameLst>
                                      </p:cBhvr>
                                      <p:tavLst>
                                        <p:tav tm="0">
                                          <p:val>
                                            <p:strVal val="1+#ppt_w/2"/>
                                          </p:val>
                                        </p:tav>
                                        <p:tav tm="100000">
                                          <p:val>
                                            <p:strVal val="#ppt_x"/>
                                          </p:val>
                                        </p:tav>
                                      </p:tavLst>
                                    </p:anim>
                                    <p:anim calcmode="lin" valueType="num">
                                      <p:cBhvr additive="base">
                                        <p:cTn id="91" dur="500" fill="hold"/>
                                        <p:tgtEl>
                                          <p:spTgt spid="18"/>
                                        </p:tgtEl>
                                        <p:attrNameLst>
                                          <p:attrName>ppt_y</p:attrName>
                                        </p:attrNameLst>
                                      </p:cBhvr>
                                      <p:tavLst>
                                        <p:tav tm="0">
                                          <p:val>
                                            <p:strVal val="#ppt_y"/>
                                          </p:val>
                                        </p:tav>
                                        <p:tav tm="100000">
                                          <p:val>
                                            <p:strVal val="#ppt_y"/>
                                          </p:val>
                                        </p:tav>
                                      </p:tavLst>
                                    </p:anim>
                                  </p:childTnLst>
                                </p:cTn>
                              </p:par>
                            </p:childTnLst>
                          </p:cTn>
                        </p:par>
                        <p:par>
                          <p:cTn id="92" fill="hold">
                            <p:stCondLst>
                              <p:cond delay="7400"/>
                            </p:stCondLst>
                            <p:childTnLst>
                              <p:par>
                                <p:cTn id="93" presetID="2" presetClass="entr" presetSubtype="1" decel="100000"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500" fill="hold"/>
                                        <p:tgtEl>
                                          <p:spTgt spid="13"/>
                                        </p:tgtEl>
                                        <p:attrNameLst>
                                          <p:attrName>ppt_x</p:attrName>
                                        </p:attrNameLst>
                                      </p:cBhvr>
                                      <p:tavLst>
                                        <p:tav tm="0">
                                          <p:val>
                                            <p:strVal val="#ppt_x"/>
                                          </p:val>
                                        </p:tav>
                                        <p:tav tm="100000">
                                          <p:val>
                                            <p:strVal val="#ppt_x"/>
                                          </p:val>
                                        </p:tav>
                                      </p:tavLst>
                                    </p:anim>
                                    <p:anim calcmode="lin" valueType="num">
                                      <p:cBhvr additive="base">
                                        <p:cTn id="96" dur="500" fill="hold"/>
                                        <p:tgtEl>
                                          <p:spTgt spid="13"/>
                                        </p:tgtEl>
                                        <p:attrNameLst>
                                          <p:attrName>ppt_y</p:attrName>
                                        </p:attrNameLst>
                                      </p:cBhvr>
                                      <p:tavLst>
                                        <p:tav tm="0">
                                          <p:val>
                                            <p:strVal val="0-#ppt_h/2"/>
                                          </p:val>
                                        </p:tav>
                                        <p:tav tm="100000">
                                          <p:val>
                                            <p:strVal val="#ppt_y"/>
                                          </p:val>
                                        </p:tav>
                                      </p:tavLst>
                                    </p:anim>
                                  </p:childTnLst>
                                </p:cTn>
                              </p:par>
                              <p:par>
                                <p:cTn id="97" presetID="2" presetClass="entr" presetSubtype="1" decel="100000" fill="hold" grpId="0" nodeType="with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 calcmode="lin" valueType="num">
                                      <p:cBhvr additive="base">
                                        <p:cTn id="9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01" fill="hold">
                            <p:stCondLst>
                              <p:cond delay="7900"/>
                            </p:stCondLst>
                            <p:childTnLst>
                              <p:par>
                                <p:cTn id="102" presetID="2" presetClass="entr" presetSubtype="2" decel="100000" fill="hold" grpId="0" nodeType="after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lvl="0">
            <p:tnLst>
              <p:par>
                <p:cTn presetID="2" presetClass="entr" presetSubtype="4"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7" grpId="0">
        <p:tmplLst>
          <p:tmpl lvl="0">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8" grpId="0" animBg="true"/>
      <p:bldP spid="9" grpId="0" animBg="true"/>
      <p:bldP spid="10" grpId="0" animBg="true"/>
      <p:bldP spid="11" grpId="0" animBg="true"/>
      <p:bldP spid="12" grpId="0" animBg="true"/>
      <p:bldP spid="13" grpId="0" animBg="true"/>
      <p:bldP spid="14" grpId="0">
        <p:tmplLst>
          <p:tmpl lvl="0">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lvl="0">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p:tmplLst>
          <p:tmpl lvl="0">
            <p:tnLst>
              <p:par>
                <p:cTn presetID="2" presetClass="entr" presetSubtype="8"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p:tmplLst>
          <p:tmpl lvl="0">
            <p:tnLst>
              <p:par>
                <p:cTn presetID="2" presetClass="entr" presetSubtype="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p:tmplLst>
          <p:tmpl lvl="0">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lvl="0">
            <p:tnLst>
              <p:par>
                <p:cTn presetID="2" presetClass="entr" presetSubtype="2"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1"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orld Map 2">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pic>
        <p:nvPicPr>
          <p:cNvPr id="2" name="図 1"/>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2406843" y="1016929"/>
            <a:ext cx="13127849" cy="6236485"/>
          </a:xfrm>
          <a:prstGeom prst="rect">
            <a:avLst/>
          </a:prstGeom>
        </p:spPr>
      </p:pic>
      <p:sp>
        <p:nvSpPr>
          <p:cNvPr id="5" name="テキスト プレースホルダー 11"/>
          <p:cNvSpPr>
            <a:spLocks noGrp="true"/>
          </p:cNvSpPr>
          <p:nvPr>
            <p:ph type="body" sz="quarter" idx="38" hasCustomPrompt="true"/>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cxnSp>
        <p:nvCxnSpPr>
          <p:cNvPr id="6" name="直線コネクタ 5"/>
          <p:cNvCxnSpPr/>
          <p:nvPr userDrawn="true"/>
        </p:nvCxnSpPr>
        <p:spPr>
          <a:xfrm flipH="true" flipV="true">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true"/>
          </p:cNvSpPr>
          <p:nvPr>
            <p:ph type="body" sz="quarter" idx="39" hasCustomPrompt="true"/>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400"/>
                            </p:stCondLst>
                            <p:childTnLst>
                              <p:par>
                                <p:cTn id="14" presetID="16" presetClass="entr" presetSubtype="37"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par>
                          <p:cTn id="17" fill="hold">
                            <p:stCondLst>
                              <p:cond delay="1900"/>
                            </p:stCondLst>
                            <p:childTnLst>
                              <p:par>
                                <p:cTn id="18" presetID="2" presetClass="entr" presetSubtype="4" decel="100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lvl="0">
            <p:tnLst>
              <p:par>
                <p:cTn presetID="2" presetClass="entr" presetSubtype="4"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7" grpId="0">
        <p:tmplLst>
          <p:tmpl lvl="0">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39" hasCustomPrompt="true"/>
          </p:nvPr>
        </p:nvSpPr>
        <p:spPr>
          <a:xfrm>
            <a:off x="2097255" y="4558434"/>
            <a:ext cx="14102428" cy="1935215"/>
          </a:xfrm>
        </p:spPr>
        <p:txBody>
          <a:bodyPr anchor="t">
            <a:noAutofit/>
          </a:bodyPr>
          <a:lstStyle>
            <a:lvl1pPr algn="ctr">
              <a:lnSpc>
                <a:spcPct val="120000"/>
              </a:lnSpc>
              <a:spcBef>
                <a:spcPts val="0"/>
              </a:spcBef>
              <a:defRPr sz="2400">
                <a:solidFill>
                  <a:schemeClr val="accent1"/>
                </a:solidFill>
                <a:latin typeface="+mn-lt"/>
              </a:defRPr>
            </a:lvl1pPr>
          </a:lstStyle>
          <a:p>
            <a:pPr lvl="0"/>
            <a:r>
              <a:rPr lang="en-US" altLang="ja-JP" dirty="0"/>
              <a:t>Text Here</a:t>
            </a:r>
            <a:endParaRPr lang="en-US" dirty="0"/>
          </a:p>
        </p:txBody>
      </p:sp>
      <p:sp>
        <p:nvSpPr>
          <p:cNvPr id="6" name="図プレースホルダー 7"/>
          <p:cNvSpPr>
            <a:spLocks noGrp="true"/>
          </p:cNvSpPr>
          <p:nvPr>
            <p:ph type="pic" sz="quarter" idx="18" hasCustomPrompt="true"/>
          </p:nvPr>
        </p:nvSpPr>
        <p:spPr>
          <a:xfrm>
            <a:off x="8357297" y="2938255"/>
            <a:ext cx="1550994" cy="1550994"/>
          </a:xfrm>
        </p:spPr>
        <p:txBody>
          <a:bodyPr>
            <a:normAutofit/>
          </a:bodyPr>
          <a:lstStyle>
            <a:lvl1pPr>
              <a:defRPr sz="1600"/>
            </a:lvl1pPr>
          </a:lstStyle>
          <a:p>
            <a:r>
              <a:rPr kumimoji="1" lang="en-US" altLang="ja-JP" dirty="0"/>
              <a:t>ICON</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lvl="0">
            <p:tnLst>
              <p:par>
                <p:cTn presetID="2" presetClass="entr" presetSubtype="4"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6" grpId="0"/>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arning">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39" hasCustomPrompt="true"/>
          </p:nvPr>
        </p:nvSpPr>
        <p:spPr>
          <a:xfrm>
            <a:off x="2097255" y="2623220"/>
            <a:ext cx="14102428" cy="6300700"/>
          </a:xfrm>
        </p:spPr>
        <p:txBody>
          <a:bodyPr anchor="t">
            <a:noAutofit/>
          </a:bodyPr>
          <a:lstStyle>
            <a:lvl1pPr marL="431800" indent="-431800" algn="l">
              <a:lnSpc>
                <a:spcPct val="120000"/>
              </a:lnSpc>
              <a:spcBef>
                <a:spcPts val="1200"/>
              </a:spcBef>
              <a:buFont typeface="Wingdings" panose="05000000000000000000" pitchFamily="2" charset="2"/>
              <a:buChar char="u"/>
              <a:defRPr sz="2400">
                <a:solidFill>
                  <a:schemeClr val="tx1"/>
                </a:solidFill>
                <a:latin typeface="+mn-lt"/>
              </a:defRPr>
            </a:lvl1pPr>
            <a:lvl2pPr marL="899795" indent="-431800">
              <a:buFont typeface="Wingdings" panose="05000000000000000000" pitchFamily="2" charset="2"/>
              <a:buChar char="l"/>
              <a:defRPr sz="2400">
                <a:solidFill>
                  <a:schemeClr val="tx1">
                    <a:lumMod val="60000"/>
                    <a:lumOff val="40000"/>
                  </a:schemeClr>
                </a:solidFill>
              </a:defRPr>
            </a:lvl2pPr>
          </a:lstStyle>
          <a:p>
            <a:pPr lvl="0"/>
            <a:r>
              <a:rPr lang="en-US" altLang="ja-JP" dirty="0"/>
              <a:t>Text Here</a:t>
            </a:r>
            <a:endParaRPr lang="en-US" altLang="ja-JP" dirty="0"/>
          </a:p>
          <a:p>
            <a:pPr lvl="1"/>
            <a:r>
              <a:rPr lang="en-US" dirty="0"/>
              <a:t>ssss</a:t>
            </a:r>
            <a:endParaRPr lang="en-US" dirty="0"/>
          </a:p>
        </p:txBody>
      </p:sp>
      <p:sp>
        <p:nvSpPr>
          <p:cNvPr id="6" name="図プレースホルダー 7"/>
          <p:cNvSpPr>
            <a:spLocks noGrp="true"/>
          </p:cNvSpPr>
          <p:nvPr>
            <p:ph type="pic" sz="quarter" idx="18" hasCustomPrompt="true"/>
          </p:nvPr>
        </p:nvSpPr>
        <p:spPr>
          <a:xfrm>
            <a:off x="8357297" y="1003040"/>
            <a:ext cx="1550994" cy="1550994"/>
          </a:xfrm>
        </p:spPr>
        <p:txBody>
          <a:bodyPr>
            <a:normAutofit/>
          </a:bodyPr>
          <a:lstStyle>
            <a:lvl1pPr>
              <a:defRPr sz="1600"/>
            </a:lvl1pPr>
          </a:lstStyle>
          <a:p>
            <a:r>
              <a:rPr kumimoji="1" lang="en-US" altLang="ja-JP" dirty="0"/>
              <a:t>ICON</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lvl="0">
            <p:tnLst>
              <p:par>
                <p:cTn presetID="2" presetClass="entr" presetSubtype="4"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6" grpId="0"/>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ottom Title Only">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38" hasCustomPrompt="true"/>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cxnSp>
        <p:nvCxnSpPr>
          <p:cNvPr id="6" name="直線コネクタ 5"/>
          <p:cNvCxnSpPr/>
          <p:nvPr userDrawn="true"/>
        </p:nvCxnSpPr>
        <p:spPr>
          <a:xfrm flipH="true" flipV="true">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true"/>
          </p:cNvSpPr>
          <p:nvPr>
            <p:ph type="body" sz="quarter" idx="39" hasCustomPrompt="true"/>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16" presetClass="entr" presetSubtype="37"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par>
                          <p:cTn id="13" fill="hold">
                            <p:stCondLst>
                              <p:cond delay="1400"/>
                            </p:stCondLst>
                            <p:childTnLst>
                              <p:par>
                                <p:cTn id="14" presetID="2" presetClass="entr" presetSubtype="4"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lvl="0">
            <p:tnLst>
              <p:par>
                <p:cTn presetID="2" presetClass="entr" presetSubtype="4"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7" grpId="0">
        <p:tmplLst>
          <p:tmpl lvl="0">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Nothin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act 1">
    <p:spTree>
      <p:nvGrpSpPr>
        <p:cNvPr id="1" name=""/>
        <p:cNvGrpSpPr/>
        <p:nvPr/>
      </p:nvGrpSpPr>
      <p:grpSpPr>
        <a:xfrm>
          <a:off x="0" y="0"/>
          <a:ext cx="0" cy="0"/>
          <a:chOff x="0" y="0"/>
          <a:chExt cx="0" cy="0"/>
        </a:xfrm>
      </p:grpSpPr>
      <p:sp>
        <p:nvSpPr>
          <p:cNvPr id="7" name="フリーフォーム 6"/>
          <p:cNvSpPr/>
          <p:nvPr userDrawn="true"/>
        </p:nvSpPr>
        <p:spPr>
          <a:xfrm rot="5400000">
            <a:off x="-419424" y="419424"/>
            <a:ext cx="10287001" cy="9448151"/>
          </a:xfrm>
          <a:custGeom>
            <a:avLst/>
            <a:gdLst>
              <a:gd name="connsiteX0" fmla="*/ 0 w 10287001"/>
              <a:gd name="connsiteY0" fmla="*/ 9448151 h 9448151"/>
              <a:gd name="connsiteX1" fmla="*/ 0 w 10287001"/>
              <a:gd name="connsiteY1" fmla="*/ 304947 h 9448151"/>
              <a:gd name="connsiteX2" fmla="*/ 4966632 w 10287001"/>
              <a:gd name="connsiteY2" fmla="*/ 304947 h 9448151"/>
              <a:gd name="connsiteX3" fmla="*/ 5143501 w 10287001"/>
              <a:gd name="connsiteY3" fmla="*/ 0 h 9448151"/>
              <a:gd name="connsiteX4" fmla="*/ 5320371 w 10287001"/>
              <a:gd name="connsiteY4" fmla="*/ 304947 h 9448151"/>
              <a:gd name="connsiteX5" fmla="*/ 10287001 w 10287001"/>
              <a:gd name="connsiteY5" fmla="*/ 304947 h 9448151"/>
              <a:gd name="connsiteX6" fmla="*/ 10287001 w 10287001"/>
              <a:gd name="connsiteY6" fmla="*/ 9448151 h 9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1" h="9448151">
                <a:moveTo>
                  <a:pt x="0" y="9448151"/>
                </a:moveTo>
                <a:lnTo>
                  <a:pt x="0" y="304947"/>
                </a:lnTo>
                <a:lnTo>
                  <a:pt x="4966632" y="304947"/>
                </a:lnTo>
                <a:lnTo>
                  <a:pt x="5143501" y="0"/>
                </a:lnTo>
                <a:lnTo>
                  <a:pt x="5320371" y="304947"/>
                </a:lnTo>
                <a:lnTo>
                  <a:pt x="10287001" y="304947"/>
                </a:lnTo>
                <a:lnTo>
                  <a:pt x="10287001" y="94481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6" name="テキスト プレースホルダー 11"/>
          <p:cNvSpPr>
            <a:spLocks noGrp="true"/>
          </p:cNvSpPr>
          <p:nvPr>
            <p:ph type="body" sz="quarter" idx="15" hasCustomPrompt="true"/>
          </p:nvPr>
        </p:nvSpPr>
        <p:spPr>
          <a:xfrm>
            <a:off x="457241" y="2038155"/>
            <a:ext cx="8325925" cy="6390710"/>
          </a:xfrm>
        </p:spPr>
        <p:txBody>
          <a:bodyPr anchor="ctr">
            <a:noAutofit/>
          </a:bodyPr>
          <a:lstStyle>
            <a:lvl1pPr algn="ctr">
              <a:lnSpc>
                <a:spcPct val="90000"/>
              </a:lnSpc>
              <a:spcBef>
                <a:spcPts val="0"/>
              </a:spcBef>
              <a:defRPr sz="8800" spc="600" baseline="0">
                <a:solidFill>
                  <a:schemeClr val="bg1"/>
                </a:solidFill>
                <a:latin typeface="+mj-lt"/>
              </a:defRPr>
            </a:lvl1pPr>
          </a:lstStyle>
          <a:p>
            <a:pPr lvl="0"/>
            <a:r>
              <a:rPr lang="en-US" altLang="ja-JP" dirty="0"/>
              <a:t>TEXT HERE</a:t>
            </a:r>
            <a:endParaRPr lang="en-US" dirty="0"/>
          </a:p>
        </p:txBody>
      </p:sp>
      <p:sp>
        <p:nvSpPr>
          <p:cNvPr id="8" name="テキスト プレースホルダー 11"/>
          <p:cNvSpPr>
            <a:spLocks noGrp="true"/>
          </p:cNvSpPr>
          <p:nvPr>
            <p:ph type="body" sz="quarter" idx="23" hasCustomPrompt="true"/>
          </p:nvPr>
        </p:nvSpPr>
        <p:spPr>
          <a:xfrm>
            <a:off x="9863285" y="1160558"/>
            <a:ext cx="7650851" cy="7965885"/>
          </a:xfrm>
        </p:spPr>
        <p:txBody>
          <a:bodyPr anchor="ctr">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altLang="ja-JP"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400"/>
                            </p:stCondLst>
                            <p:childTnLst>
                              <p:par>
                                <p:cTn id="14" presetID="10" presetClass="entr" presetSubtype="0"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true"/>
      <p:bldP spid="6" grpId="0">
        <p:tmplLst>
          <p:tmpl lvl="0">
            <p:tnLst>
              <p:par>
                <p:cTn presetID="2" presetClass="entr" presetSubtype="9" decel="100000" fill="hold" nodeType="afterEffect">
                  <p:stCondLst>
                    <p:cond delay="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592256" y="192950"/>
            <a:ext cx="16741860" cy="1125125"/>
          </a:xfrm>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山形 4"/>
          <p:cNvSpPr/>
          <p:nvPr userDrawn="true"/>
        </p:nvSpPr>
        <p:spPr>
          <a:xfrm>
            <a:off x="66040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山形 5"/>
          <p:cNvSpPr/>
          <p:nvPr userDrawn="true"/>
        </p:nvSpPr>
        <p:spPr>
          <a:xfrm>
            <a:off x="4035425"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山形 6"/>
          <p:cNvSpPr/>
          <p:nvPr userDrawn="true"/>
        </p:nvSpPr>
        <p:spPr>
          <a:xfrm>
            <a:off x="741045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山形 7"/>
          <p:cNvSpPr/>
          <p:nvPr userDrawn="true"/>
        </p:nvSpPr>
        <p:spPr>
          <a:xfrm>
            <a:off x="10785475"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山形 8"/>
          <p:cNvSpPr/>
          <p:nvPr userDrawn="true"/>
        </p:nvSpPr>
        <p:spPr>
          <a:xfrm>
            <a:off x="1416050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楕円 9"/>
          <p:cNvSpPr/>
          <p:nvPr userDrawn="true"/>
        </p:nvSpPr>
        <p:spPr>
          <a:xfrm>
            <a:off x="1750625"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7"/>
          <p:cNvSpPr>
            <a:spLocks noGrp="true"/>
          </p:cNvSpPr>
          <p:nvPr>
            <p:ph type="pic" sz="quarter" idx="42" hasCustomPrompt="true"/>
          </p:nvPr>
        </p:nvSpPr>
        <p:spPr>
          <a:xfrm>
            <a:off x="2099657" y="4262080"/>
            <a:ext cx="684364" cy="684364"/>
          </a:xfrm>
        </p:spPr>
        <p:txBody>
          <a:bodyPr>
            <a:normAutofit/>
          </a:bodyPr>
          <a:lstStyle>
            <a:lvl1pPr>
              <a:defRPr sz="1600"/>
            </a:lvl1pPr>
          </a:lstStyle>
          <a:p>
            <a:r>
              <a:rPr kumimoji="1" lang="en-US" altLang="ja-JP" dirty="0"/>
              <a:t>ICON</a:t>
            </a:r>
            <a:endParaRPr kumimoji="1" lang="ja-JP" altLang="en-US" dirty="0"/>
          </a:p>
        </p:txBody>
      </p:sp>
      <p:sp>
        <p:nvSpPr>
          <p:cNvPr id="12" name="円/楕円 11"/>
          <p:cNvSpPr/>
          <p:nvPr userDrawn="true"/>
        </p:nvSpPr>
        <p:spPr>
          <a:xfrm>
            <a:off x="5092756"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true"/>
          </p:cNvSpPr>
          <p:nvPr>
            <p:ph type="pic" sz="quarter" idx="43" hasCustomPrompt="true"/>
          </p:nvPr>
        </p:nvSpPr>
        <p:spPr>
          <a:xfrm>
            <a:off x="5441788" y="4262080"/>
            <a:ext cx="684364" cy="684364"/>
          </a:xfrm>
        </p:spPr>
        <p:txBody>
          <a:bodyPr>
            <a:normAutofit/>
          </a:bodyPr>
          <a:lstStyle>
            <a:lvl1pPr>
              <a:defRPr sz="1600"/>
            </a:lvl1pPr>
          </a:lstStyle>
          <a:p>
            <a:r>
              <a:rPr kumimoji="1" lang="en-US" altLang="ja-JP" dirty="0"/>
              <a:t>ICON</a:t>
            </a:r>
            <a:endParaRPr kumimoji="1" lang="ja-JP" altLang="en-US" dirty="0"/>
          </a:p>
        </p:txBody>
      </p:sp>
      <p:sp>
        <p:nvSpPr>
          <p:cNvPr id="14" name="円/楕円 13"/>
          <p:cNvSpPr/>
          <p:nvPr userDrawn="true"/>
        </p:nvSpPr>
        <p:spPr>
          <a:xfrm>
            <a:off x="8467338"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7"/>
          <p:cNvSpPr>
            <a:spLocks noGrp="true"/>
          </p:cNvSpPr>
          <p:nvPr>
            <p:ph type="pic" sz="quarter" idx="44" hasCustomPrompt="true"/>
          </p:nvPr>
        </p:nvSpPr>
        <p:spPr>
          <a:xfrm>
            <a:off x="8816370" y="4262080"/>
            <a:ext cx="684364" cy="684364"/>
          </a:xfrm>
        </p:spPr>
        <p:txBody>
          <a:bodyPr>
            <a:normAutofit/>
          </a:bodyPr>
          <a:lstStyle>
            <a:lvl1pPr>
              <a:defRPr sz="1600"/>
            </a:lvl1pPr>
          </a:lstStyle>
          <a:p>
            <a:r>
              <a:rPr kumimoji="1" lang="en-US" altLang="ja-JP" dirty="0"/>
              <a:t>ICON</a:t>
            </a:r>
            <a:endParaRPr kumimoji="1" lang="ja-JP" altLang="en-US" dirty="0"/>
          </a:p>
        </p:txBody>
      </p:sp>
      <p:sp>
        <p:nvSpPr>
          <p:cNvPr id="16" name="円/楕円 15"/>
          <p:cNvSpPr/>
          <p:nvPr userDrawn="true"/>
        </p:nvSpPr>
        <p:spPr>
          <a:xfrm>
            <a:off x="11875700"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図プレースホルダー 7"/>
          <p:cNvSpPr>
            <a:spLocks noGrp="true"/>
          </p:cNvSpPr>
          <p:nvPr>
            <p:ph type="pic" sz="quarter" idx="45" hasCustomPrompt="true"/>
          </p:nvPr>
        </p:nvSpPr>
        <p:spPr>
          <a:xfrm>
            <a:off x="12224732" y="4262080"/>
            <a:ext cx="684364" cy="684364"/>
          </a:xfrm>
        </p:spPr>
        <p:txBody>
          <a:bodyPr>
            <a:normAutofit/>
          </a:bodyPr>
          <a:lstStyle>
            <a:lvl1pPr>
              <a:defRPr sz="1600"/>
            </a:lvl1pPr>
          </a:lstStyle>
          <a:p>
            <a:r>
              <a:rPr kumimoji="1" lang="en-US" altLang="ja-JP" dirty="0"/>
              <a:t>ICON</a:t>
            </a:r>
            <a:endParaRPr kumimoji="1" lang="ja-JP" altLang="en-US" dirty="0"/>
          </a:p>
        </p:txBody>
      </p:sp>
      <p:sp>
        <p:nvSpPr>
          <p:cNvPr id="18" name="円/楕円 17"/>
          <p:cNvSpPr/>
          <p:nvPr userDrawn="true"/>
        </p:nvSpPr>
        <p:spPr>
          <a:xfrm>
            <a:off x="15250725"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7"/>
          <p:cNvSpPr>
            <a:spLocks noGrp="true"/>
          </p:cNvSpPr>
          <p:nvPr>
            <p:ph type="pic" sz="quarter" idx="46" hasCustomPrompt="true"/>
          </p:nvPr>
        </p:nvSpPr>
        <p:spPr>
          <a:xfrm>
            <a:off x="15599757" y="4262080"/>
            <a:ext cx="684364" cy="684364"/>
          </a:xfrm>
        </p:spPr>
        <p:txBody>
          <a:bodyPr>
            <a:normAutofit/>
          </a:bodyPr>
          <a:lstStyle>
            <a:lvl1pPr>
              <a:defRPr sz="1600"/>
            </a:lvl1pPr>
          </a:lstStyle>
          <a:p>
            <a:r>
              <a:rPr kumimoji="1" lang="en-US" altLang="ja-JP" dirty="0"/>
              <a:t>ICON</a:t>
            </a:r>
            <a:endParaRPr kumimoji="1" lang="ja-JP" altLang="en-US" dirty="0"/>
          </a:p>
        </p:txBody>
      </p:sp>
      <p:sp>
        <p:nvSpPr>
          <p:cNvPr id="20" name="テキスト プレースホルダー 11"/>
          <p:cNvSpPr>
            <a:spLocks noGrp="true"/>
          </p:cNvSpPr>
          <p:nvPr>
            <p:ph type="body" sz="quarter" idx="36" hasCustomPrompt="true"/>
          </p:nvPr>
        </p:nvSpPr>
        <p:spPr>
          <a:xfrm>
            <a:off x="817281"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1" name="テキスト プレースホルダー 11"/>
          <p:cNvSpPr>
            <a:spLocks noGrp="true"/>
          </p:cNvSpPr>
          <p:nvPr>
            <p:ph type="body" sz="quarter" idx="47" hasCustomPrompt="true"/>
          </p:nvPr>
        </p:nvSpPr>
        <p:spPr>
          <a:xfrm>
            <a:off x="4147651"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true"/>
          </p:cNvSpPr>
          <p:nvPr>
            <p:ph type="body" sz="quarter" idx="48" hasCustomPrompt="true"/>
          </p:nvPr>
        </p:nvSpPr>
        <p:spPr>
          <a:xfrm>
            <a:off x="7523026"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3" name="テキスト プレースホルダー 11"/>
          <p:cNvSpPr>
            <a:spLocks noGrp="true"/>
          </p:cNvSpPr>
          <p:nvPr>
            <p:ph type="body" sz="quarter" idx="49" hasCustomPrompt="true"/>
          </p:nvPr>
        </p:nvSpPr>
        <p:spPr>
          <a:xfrm>
            <a:off x="10853396"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4" name="テキスト プレースホルダー 11"/>
          <p:cNvSpPr>
            <a:spLocks noGrp="true"/>
          </p:cNvSpPr>
          <p:nvPr>
            <p:ph type="body" sz="quarter" idx="50" hasCustomPrompt="true"/>
          </p:nvPr>
        </p:nvSpPr>
        <p:spPr>
          <a:xfrm>
            <a:off x="14305620"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5" name="テキスト プレースホルダー 11"/>
          <p:cNvSpPr>
            <a:spLocks noGrp="true"/>
          </p:cNvSpPr>
          <p:nvPr>
            <p:ph type="body" sz="quarter" idx="35" hasCustomPrompt="true"/>
          </p:nvPr>
        </p:nvSpPr>
        <p:spPr>
          <a:xfrm>
            <a:off x="81728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6" name="テキスト プレースホルダー 11"/>
          <p:cNvSpPr>
            <a:spLocks noGrp="true"/>
          </p:cNvSpPr>
          <p:nvPr>
            <p:ph type="body" sz="quarter" idx="51" hasCustomPrompt="true"/>
          </p:nvPr>
        </p:nvSpPr>
        <p:spPr>
          <a:xfrm>
            <a:off x="4192656"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7" name="テキスト プレースホルダー 11"/>
          <p:cNvSpPr>
            <a:spLocks noGrp="true"/>
          </p:cNvSpPr>
          <p:nvPr>
            <p:ph type="body" sz="quarter" idx="52" hasCustomPrompt="true"/>
          </p:nvPr>
        </p:nvSpPr>
        <p:spPr>
          <a:xfrm>
            <a:off x="756803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8" name="テキスト プレースホルダー 11"/>
          <p:cNvSpPr>
            <a:spLocks noGrp="true"/>
          </p:cNvSpPr>
          <p:nvPr>
            <p:ph type="body" sz="quarter" idx="53" hasCustomPrompt="true"/>
          </p:nvPr>
        </p:nvSpPr>
        <p:spPr>
          <a:xfrm>
            <a:off x="10943406"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9" name="テキスト プレースホルダー 11"/>
          <p:cNvSpPr>
            <a:spLocks noGrp="true"/>
          </p:cNvSpPr>
          <p:nvPr>
            <p:ph type="body" sz="quarter" idx="54" hasCustomPrompt="true"/>
          </p:nvPr>
        </p:nvSpPr>
        <p:spPr>
          <a:xfrm>
            <a:off x="1431878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2" presetClass="entr" presetSubtype="1" decel="10000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0-#ppt_h/2"/>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2" presetClass="entr" presetSubtype="1" decel="10000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25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2" presetClass="entr" presetSubtype="1" decel="10000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0-#ppt_h/2"/>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ppt_x"/>
                                          </p:val>
                                        </p:tav>
                                        <p:tav tm="100000">
                                          <p:val>
                                            <p:strVal val="#ppt_x"/>
                                          </p:val>
                                        </p:tav>
                                      </p:tavLst>
                                    </p:anim>
                                    <p:anim calcmode="lin" valueType="num">
                                      <p:cBhvr additive="base">
                                        <p:cTn id="5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25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2" presetClass="entr" presetSubtype="1"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0-#ppt_h/2"/>
                                          </p:val>
                                        </p:tav>
                                        <p:tav tm="100000">
                                          <p:val>
                                            <p:strVal val="#ppt_y"/>
                                          </p:val>
                                        </p:tav>
                                      </p:tavLst>
                                    </p:anim>
                                  </p:childTnLst>
                                </p:cTn>
                              </p:par>
                              <p:par>
                                <p:cTn id="75" presetID="2" presetClass="entr" presetSubtype="4" decel="10000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25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par>
                                <p:cTn id="90" presetID="2" presetClass="entr" presetSubtype="1" decel="10000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additive="base">
                                        <p:cTn id="92" dur="500" fill="hold"/>
                                        <p:tgtEl>
                                          <p:spTgt spid="24"/>
                                        </p:tgtEl>
                                        <p:attrNameLst>
                                          <p:attrName>ppt_x</p:attrName>
                                        </p:attrNameLst>
                                      </p:cBhvr>
                                      <p:tavLst>
                                        <p:tav tm="0">
                                          <p:val>
                                            <p:strVal val="#ppt_x"/>
                                          </p:val>
                                        </p:tav>
                                        <p:tav tm="100000">
                                          <p:val>
                                            <p:strVal val="#ppt_x"/>
                                          </p:val>
                                        </p:tav>
                                      </p:tavLst>
                                    </p:anim>
                                    <p:anim calcmode="lin" valueType="num">
                                      <p:cBhvr additive="base">
                                        <p:cTn id="93" dur="500" fill="hold"/>
                                        <p:tgtEl>
                                          <p:spTgt spid="24"/>
                                        </p:tgtEl>
                                        <p:attrNameLst>
                                          <p:attrName>ppt_y</p:attrName>
                                        </p:attrNameLst>
                                      </p:cBhvr>
                                      <p:tavLst>
                                        <p:tav tm="0">
                                          <p:val>
                                            <p:strVal val="0-#ppt_h/2"/>
                                          </p:val>
                                        </p:tav>
                                        <p:tav tm="100000">
                                          <p:val>
                                            <p:strVal val="#ppt_y"/>
                                          </p:val>
                                        </p:tav>
                                      </p:tavLst>
                                    </p:anim>
                                  </p:childTnLst>
                                </p:cTn>
                              </p:par>
                              <p:par>
                                <p:cTn id="94" presetID="2" presetClass="entr" presetSubtype="4" decel="10000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500" fill="hold"/>
                                        <p:tgtEl>
                                          <p:spTgt spid="29"/>
                                        </p:tgtEl>
                                        <p:attrNameLst>
                                          <p:attrName>ppt_x</p:attrName>
                                        </p:attrNameLst>
                                      </p:cBhvr>
                                      <p:tavLst>
                                        <p:tav tm="0">
                                          <p:val>
                                            <p:strVal val="#ppt_x"/>
                                          </p:val>
                                        </p:tav>
                                        <p:tav tm="100000">
                                          <p:val>
                                            <p:strVal val="#ppt_x"/>
                                          </p:val>
                                        </p:tav>
                                      </p:tavLst>
                                    </p:anim>
                                    <p:anim calcmode="lin" valueType="num">
                                      <p:cBhvr additive="base">
                                        <p:cTn id="9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true"/>
      <p:bldP spid="6" grpId="0" bldLvl="0" animBg="true"/>
      <p:bldP spid="7" grpId="0" bldLvl="0" animBg="true"/>
      <p:bldP spid="8" grpId="0" bldLvl="0" animBg="true"/>
      <p:bldP spid="9" grpId="0" bldLvl="0" animBg="true"/>
      <p:bldP spid="10" grpId="0" bldLvl="0" animBg="true"/>
      <p:bldP spid="11" grpId="0"/>
      <p:bldP spid="12" grpId="0" bldLvl="0" animBg="true"/>
      <p:bldP spid="13" grpId="0"/>
      <p:bldP spid="14" grpId="0" bldLvl="0" animBg="true"/>
      <p:bldP spid="15" grpId="0"/>
      <p:bldP spid="16" grpId="0" bldLvl="0" animBg="true"/>
      <p:bldP spid="17" grpId="0"/>
      <p:bldP spid="18" grpId="0" bldLvl="0" animBg="true"/>
      <p:bldP spid="19" grpId="0"/>
      <p:bldP spid="20" grpId="0">
        <p:tmplLst>
          <p:tmpl lvl="0">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lvl="0">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lvl="0">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lvl="0">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4" grpId="0">
        <p:tmplLst>
          <p:tmpl lvl="0">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p:tmplLst>
          <p:tmpl lvl="0">
            <p:tnLst>
              <p:par>
                <p:cTn presetID="2" presetClass="entr" presetSubtype="4"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p:tmplLst>
          <p:tmpl lvl="0">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p:tmplLst>
          <p:tmpl lvl="0">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p:tmplLst>
          <p:tmpl lvl="0">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lvl="0">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角丸四角形 13"/>
          <p:cNvSpPr/>
          <p:nvPr userDrawn="true"/>
        </p:nvSpPr>
        <p:spPr>
          <a:xfrm>
            <a:off x="176238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true"/>
          </p:cNvSpPr>
          <p:nvPr>
            <p:ph type="title" hasCustomPrompt="true"/>
          </p:nvPr>
        </p:nvSpPr>
        <p:spPr>
          <a:xfrm>
            <a:off x="637261" y="192950"/>
            <a:ext cx="16741859"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5" y="9591367"/>
            <a:ext cx="7776863"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29" y="9591367"/>
            <a:ext cx="907291" cy="547688"/>
          </a:xfrm>
        </p:spPr>
        <p:txBody>
          <a:bodyPr/>
          <a:lstStyle/>
          <a:p>
            <a:fld id="{387164BF-D67A-46C0-81D2-5BAF67C00C80}" type="slidenum">
              <a:rPr lang="en-US" smtClean="0"/>
            </a:fld>
            <a:endParaRPr lang="en-US" dirty="0"/>
          </a:p>
        </p:txBody>
      </p:sp>
      <p:sp>
        <p:nvSpPr>
          <p:cNvPr id="7" name="円/楕円 6"/>
          <p:cNvSpPr/>
          <p:nvPr userDrawn="true"/>
        </p:nvSpPr>
        <p:spPr>
          <a:xfrm>
            <a:off x="81728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1"/>
          <p:cNvSpPr>
            <a:spLocks noGrp="true"/>
          </p:cNvSpPr>
          <p:nvPr>
            <p:ph type="body" sz="quarter" idx="15" hasCustomPrompt="true"/>
          </p:nvPr>
        </p:nvSpPr>
        <p:spPr>
          <a:xfrm>
            <a:off x="101080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32" name="テキスト プレースホルダー 11"/>
          <p:cNvSpPr>
            <a:spLocks noGrp="true"/>
          </p:cNvSpPr>
          <p:nvPr>
            <p:ph type="body" sz="quarter" idx="21" hasCustomPrompt="true"/>
          </p:nvPr>
        </p:nvSpPr>
        <p:spPr>
          <a:xfrm>
            <a:off x="267227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33" name="テキスト プレースホルダー 11"/>
          <p:cNvSpPr>
            <a:spLocks noGrp="true"/>
          </p:cNvSpPr>
          <p:nvPr>
            <p:ph type="body" sz="quarter" idx="22" hasCustomPrompt="true"/>
          </p:nvPr>
        </p:nvSpPr>
        <p:spPr>
          <a:xfrm>
            <a:off x="267227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34" name="角丸四角形 33"/>
          <p:cNvSpPr/>
          <p:nvPr userDrawn="true"/>
        </p:nvSpPr>
        <p:spPr>
          <a:xfrm>
            <a:off x="176238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true"/>
        </p:nvSpPr>
        <p:spPr>
          <a:xfrm>
            <a:off x="81728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1"/>
          <p:cNvSpPr>
            <a:spLocks noGrp="true"/>
          </p:cNvSpPr>
          <p:nvPr>
            <p:ph type="body" sz="quarter" idx="23" hasCustomPrompt="true"/>
          </p:nvPr>
        </p:nvSpPr>
        <p:spPr>
          <a:xfrm>
            <a:off x="101080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37" name="テキスト プレースホルダー 11"/>
          <p:cNvSpPr>
            <a:spLocks noGrp="true"/>
          </p:cNvSpPr>
          <p:nvPr>
            <p:ph type="body" sz="quarter" idx="24" hasCustomPrompt="true"/>
          </p:nvPr>
        </p:nvSpPr>
        <p:spPr>
          <a:xfrm>
            <a:off x="267227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38" name="テキスト プレースホルダー 11"/>
          <p:cNvSpPr>
            <a:spLocks noGrp="true"/>
          </p:cNvSpPr>
          <p:nvPr>
            <p:ph type="body" sz="quarter" idx="25" hasCustomPrompt="true"/>
          </p:nvPr>
        </p:nvSpPr>
        <p:spPr>
          <a:xfrm>
            <a:off x="267227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41" name="角丸四角形 40"/>
          <p:cNvSpPr/>
          <p:nvPr userDrawn="true"/>
        </p:nvSpPr>
        <p:spPr>
          <a:xfrm>
            <a:off x="176238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true"/>
        </p:nvSpPr>
        <p:spPr>
          <a:xfrm>
            <a:off x="81728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プレースホルダー 11"/>
          <p:cNvSpPr>
            <a:spLocks noGrp="true"/>
          </p:cNvSpPr>
          <p:nvPr>
            <p:ph type="body" sz="quarter" idx="26" hasCustomPrompt="true"/>
          </p:nvPr>
        </p:nvSpPr>
        <p:spPr>
          <a:xfrm>
            <a:off x="101080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44" name="テキスト プレースホルダー 11"/>
          <p:cNvSpPr>
            <a:spLocks noGrp="true"/>
          </p:cNvSpPr>
          <p:nvPr>
            <p:ph type="body" sz="quarter" idx="27" hasCustomPrompt="true"/>
          </p:nvPr>
        </p:nvSpPr>
        <p:spPr>
          <a:xfrm>
            <a:off x="267227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45" name="テキスト プレースホルダー 11"/>
          <p:cNvSpPr>
            <a:spLocks noGrp="true"/>
          </p:cNvSpPr>
          <p:nvPr>
            <p:ph type="body" sz="quarter" idx="28" hasCustomPrompt="true"/>
          </p:nvPr>
        </p:nvSpPr>
        <p:spPr>
          <a:xfrm>
            <a:off x="267227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46" name="角丸四角形 45"/>
          <p:cNvSpPr/>
          <p:nvPr userDrawn="true"/>
        </p:nvSpPr>
        <p:spPr>
          <a:xfrm>
            <a:off x="10313335"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true"/>
        </p:nvSpPr>
        <p:spPr>
          <a:xfrm>
            <a:off x="9368230"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true"/>
          </p:cNvSpPr>
          <p:nvPr>
            <p:ph type="body" sz="quarter" idx="29" hasCustomPrompt="true"/>
          </p:nvPr>
        </p:nvSpPr>
        <p:spPr>
          <a:xfrm>
            <a:off x="9561752"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49" name="テキスト プレースホルダー 11"/>
          <p:cNvSpPr>
            <a:spLocks noGrp="true"/>
          </p:cNvSpPr>
          <p:nvPr>
            <p:ph type="body" sz="quarter" idx="30" hasCustomPrompt="true"/>
          </p:nvPr>
        </p:nvSpPr>
        <p:spPr>
          <a:xfrm>
            <a:off x="11223224"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50" name="テキスト プレースホルダー 11"/>
          <p:cNvSpPr>
            <a:spLocks noGrp="true"/>
          </p:cNvSpPr>
          <p:nvPr>
            <p:ph type="body" sz="quarter" idx="31" hasCustomPrompt="true"/>
          </p:nvPr>
        </p:nvSpPr>
        <p:spPr>
          <a:xfrm>
            <a:off x="11223224"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51" name="角丸四角形 50"/>
          <p:cNvSpPr/>
          <p:nvPr userDrawn="true"/>
        </p:nvSpPr>
        <p:spPr>
          <a:xfrm>
            <a:off x="10313335"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true"/>
        </p:nvSpPr>
        <p:spPr>
          <a:xfrm>
            <a:off x="9368230"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true"/>
          </p:cNvSpPr>
          <p:nvPr>
            <p:ph type="body" sz="quarter" idx="32" hasCustomPrompt="true"/>
          </p:nvPr>
        </p:nvSpPr>
        <p:spPr>
          <a:xfrm>
            <a:off x="9561752"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54" name="テキスト プレースホルダー 11"/>
          <p:cNvSpPr>
            <a:spLocks noGrp="true"/>
          </p:cNvSpPr>
          <p:nvPr>
            <p:ph type="body" sz="quarter" idx="33" hasCustomPrompt="true"/>
          </p:nvPr>
        </p:nvSpPr>
        <p:spPr>
          <a:xfrm>
            <a:off x="11223224"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55" name="テキスト プレースホルダー 11"/>
          <p:cNvSpPr>
            <a:spLocks noGrp="true"/>
          </p:cNvSpPr>
          <p:nvPr>
            <p:ph type="body" sz="quarter" idx="34" hasCustomPrompt="true"/>
          </p:nvPr>
        </p:nvSpPr>
        <p:spPr>
          <a:xfrm>
            <a:off x="11223224"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grpId="0" nodeType="withEffect">
                                  <p:stCondLst>
                                    <p:cond delay="75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5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36">
                                            <p:txEl>
                                              <p:pRg st="0" end="0"/>
                                            </p:txEl>
                                          </p:spTgt>
                                        </p:tgtEl>
                                        <p:attrNameLst>
                                          <p:attrName>style.visibility</p:attrName>
                                        </p:attrNameLst>
                                      </p:cBhvr>
                                      <p:to>
                                        <p:strVal val="visible"/>
                                      </p:to>
                                    </p:set>
                                    <p:animEffect transition="in" filter="fade">
                                      <p:cBhvr>
                                        <p:cTn id="27" dur="500"/>
                                        <p:tgtEl>
                                          <p:spTgt spid="36">
                                            <p:txEl>
                                              <p:pRg st="0" end="0"/>
                                            </p:txEl>
                                          </p:spTgt>
                                        </p:tgtEl>
                                      </p:cBhvr>
                                    </p:animEffect>
                                  </p:childTnLst>
                                </p:cTn>
                              </p:par>
                              <p:par>
                                <p:cTn id="28" presetID="22" presetClass="entr" presetSubtype="8" fill="hold" grpId="0" nodeType="withEffect">
                                  <p:stCondLst>
                                    <p:cond delay="75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par>
                                <p:cTn id="31" presetID="22" presetClass="entr" presetSubtype="8" fill="hold" grpId="0" nodeType="withEffect">
                                  <p:stCondLst>
                                    <p:cond delay="75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par>
                                <p:cTn id="34" presetID="22" presetClass="entr" presetSubtype="8" fill="hold" grpId="0" nodeType="withEffect">
                                  <p:stCondLst>
                                    <p:cond delay="7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50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43">
                                            <p:txEl>
                                              <p:pRg st="0" end="0"/>
                                            </p:txEl>
                                          </p:spTgt>
                                        </p:tgtEl>
                                        <p:attrNameLst>
                                          <p:attrName>style.visibility</p:attrName>
                                        </p:attrNameLst>
                                      </p:cBhvr>
                                      <p:to>
                                        <p:strVal val="visible"/>
                                      </p:to>
                                    </p:set>
                                    <p:animEffect transition="in" filter="fade">
                                      <p:cBhvr>
                                        <p:cTn id="44" dur="500"/>
                                        <p:tgtEl>
                                          <p:spTgt spid="43">
                                            <p:txEl>
                                              <p:pRg st="0" end="0"/>
                                            </p:txEl>
                                          </p:spTgt>
                                        </p:tgtEl>
                                      </p:cBhvr>
                                    </p:animEffect>
                                  </p:childTnLst>
                                </p:cTn>
                              </p:par>
                              <p:par>
                                <p:cTn id="45" presetID="22" presetClass="entr" presetSubtype="8" fill="hold" grpId="0" nodeType="withEffect">
                                  <p:stCondLst>
                                    <p:cond delay="75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par>
                                <p:cTn id="48" presetID="22" presetClass="entr" presetSubtype="8" fill="hold" grpId="0" nodeType="withEffect">
                                  <p:stCondLst>
                                    <p:cond delay="75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par>
                                <p:cTn id="51" presetID="22" presetClass="entr" presetSubtype="8" fill="hold" grpId="0" nodeType="withEffect">
                                  <p:stCondLst>
                                    <p:cond delay="75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50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48">
                                            <p:txEl>
                                              <p:pRg st="0" end="0"/>
                                            </p:txEl>
                                          </p:spTgt>
                                        </p:tgtEl>
                                        <p:attrNameLst>
                                          <p:attrName>style.visibility</p:attrName>
                                        </p:attrNameLst>
                                      </p:cBhvr>
                                      <p:to>
                                        <p:strVal val="visible"/>
                                      </p:to>
                                    </p:set>
                                    <p:animEffect transition="in" filter="fade">
                                      <p:cBhvr>
                                        <p:cTn id="61" dur="500"/>
                                        <p:tgtEl>
                                          <p:spTgt spid="48">
                                            <p:txEl>
                                              <p:pRg st="0" end="0"/>
                                            </p:txEl>
                                          </p:spTgt>
                                        </p:tgtEl>
                                      </p:cBhvr>
                                    </p:animEffect>
                                  </p:childTnLst>
                                </p:cTn>
                              </p:par>
                              <p:par>
                                <p:cTn id="62" presetID="22" presetClass="entr" presetSubtype="8" fill="hold" grpId="0" nodeType="withEffect">
                                  <p:stCondLst>
                                    <p:cond delay="75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500"/>
                                        <p:tgtEl>
                                          <p:spTgt spid="46"/>
                                        </p:tgtEl>
                                      </p:cBhvr>
                                    </p:animEffect>
                                  </p:childTnLst>
                                </p:cTn>
                              </p:par>
                              <p:par>
                                <p:cTn id="65" presetID="22" presetClass="entr" presetSubtype="8" fill="hold" grpId="0" nodeType="withEffect">
                                  <p:stCondLst>
                                    <p:cond delay="75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par>
                                <p:cTn id="68" presetID="22" presetClass="entr" presetSubtype="8" fill="hold" grpId="0" nodeType="withEffect">
                                  <p:stCondLst>
                                    <p:cond delay="75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50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par>
                                <p:cTn id="76" presetID="10" presetClass="entr" presetSubtype="0" fill="hold" grpId="0" nodeType="withEffect">
                                  <p:stCondLst>
                                    <p:cond delay="500"/>
                                  </p:stCondLst>
                                  <p:childTnLst>
                                    <p:set>
                                      <p:cBhvr>
                                        <p:cTn id="77" dur="1" fill="hold">
                                          <p:stCondLst>
                                            <p:cond delay="0"/>
                                          </p:stCondLst>
                                        </p:cTn>
                                        <p:tgtEl>
                                          <p:spTgt spid="53">
                                            <p:txEl>
                                              <p:pRg st="0" end="0"/>
                                            </p:txEl>
                                          </p:spTgt>
                                        </p:tgtEl>
                                        <p:attrNameLst>
                                          <p:attrName>style.visibility</p:attrName>
                                        </p:attrNameLst>
                                      </p:cBhvr>
                                      <p:to>
                                        <p:strVal val="visible"/>
                                      </p:to>
                                    </p:set>
                                    <p:animEffect transition="in" filter="fade">
                                      <p:cBhvr>
                                        <p:cTn id="78" dur="500"/>
                                        <p:tgtEl>
                                          <p:spTgt spid="53">
                                            <p:txEl>
                                              <p:pRg st="0" end="0"/>
                                            </p:txEl>
                                          </p:spTgt>
                                        </p:tgtEl>
                                      </p:cBhvr>
                                    </p:animEffect>
                                  </p:childTnLst>
                                </p:cTn>
                              </p:par>
                              <p:par>
                                <p:cTn id="79" presetID="22" presetClass="entr" presetSubtype="8" fill="hold" grpId="0" nodeType="withEffect">
                                  <p:stCondLst>
                                    <p:cond delay="750"/>
                                  </p:stCondLst>
                                  <p:childTnLst>
                                    <p:set>
                                      <p:cBhvr>
                                        <p:cTn id="80" dur="1" fill="hold">
                                          <p:stCondLst>
                                            <p:cond delay="0"/>
                                          </p:stCondLst>
                                        </p:cTn>
                                        <p:tgtEl>
                                          <p:spTgt spid="51"/>
                                        </p:tgtEl>
                                        <p:attrNameLst>
                                          <p:attrName>style.visibility</p:attrName>
                                        </p:attrNameLst>
                                      </p:cBhvr>
                                      <p:to>
                                        <p:strVal val="visible"/>
                                      </p:to>
                                    </p:set>
                                    <p:animEffect transition="in" filter="wipe(left)">
                                      <p:cBhvr>
                                        <p:cTn id="81" dur="500"/>
                                        <p:tgtEl>
                                          <p:spTgt spid="51"/>
                                        </p:tgtEl>
                                      </p:cBhvr>
                                    </p:animEffect>
                                  </p:childTnLst>
                                </p:cTn>
                              </p:par>
                              <p:par>
                                <p:cTn id="82" presetID="22" presetClass="entr" presetSubtype="8" fill="hold" grpId="0" nodeType="withEffect">
                                  <p:stCondLst>
                                    <p:cond delay="750"/>
                                  </p:stCondLst>
                                  <p:childTnLst>
                                    <p:set>
                                      <p:cBhvr>
                                        <p:cTn id="83" dur="1" fill="hold">
                                          <p:stCondLst>
                                            <p:cond delay="0"/>
                                          </p:stCondLst>
                                        </p:cTn>
                                        <p:tgtEl>
                                          <p:spTgt spid="54"/>
                                        </p:tgtEl>
                                        <p:attrNameLst>
                                          <p:attrName>style.visibility</p:attrName>
                                        </p:attrNameLst>
                                      </p:cBhvr>
                                      <p:to>
                                        <p:strVal val="visible"/>
                                      </p:to>
                                    </p:set>
                                    <p:animEffect transition="in" filter="wipe(left)">
                                      <p:cBhvr>
                                        <p:cTn id="84" dur="500"/>
                                        <p:tgtEl>
                                          <p:spTgt spid="54"/>
                                        </p:tgtEl>
                                      </p:cBhvr>
                                    </p:animEffect>
                                  </p:childTnLst>
                                </p:cTn>
                              </p:par>
                              <p:par>
                                <p:cTn id="85" presetID="22" presetClass="entr" presetSubtype="8" fill="hold" grpId="0" nodeType="withEffect">
                                  <p:stCondLst>
                                    <p:cond delay="750"/>
                                  </p:stCondLst>
                                  <p:childTnLst>
                                    <p:set>
                                      <p:cBhvr>
                                        <p:cTn id="86" dur="1" fill="hold">
                                          <p:stCondLst>
                                            <p:cond delay="0"/>
                                          </p:stCondLst>
                                        </p:cTn>
                                        <p:tgtEl>
                                          <p:spTgt spid="55"/>
                                        </p:tgtEl>
                                        <p:attrNameLst>
                                          <p:attrName>style.visibility</p:attrName>
                                        </p:attrNameLst>
                                      </p:cBhvr>
                                      <p:to>
                                        <p:strVal val="visible"/>
                                      </p:to>
                                    </p:set>
                                    <p:animEffect transition="in" filter="wipe(left)">
                                      <p:cBhvr>
                                        <p:cTn id="8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true"/>
      <p:bldP spid="7" grpId="0" bldLvl="0" animBg="true"/>
      <p:bldP spid="8" grpId="0"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32" grpId="0">
        <p:tmplLst>
          <p:tmpl lvl="0">
            <p:tnLst>
              <p:par>
                <p:cTn presetID="22" presetClass="entr" presetSubtype="8" fill="hold" nodeType="withEffect">
                  <p:stCondLst>
                    <p:cond delay="7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lvl="0">
            <p:tnLst>
              <p:par>
                <p:cTn presetID="22" presetClass="entr" presetSubtype="8" fill="hold" nodeType="withEffect">
                  <p:stCondLst>
                    <p:cond delay="75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ldLvl="0" animBg="true"/>
      <p:bldP spid="35" grpId="0" bldLvl="0" animBg="true"/>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tmplLst>
          <p:tmpl lvl="0">
            <p:tnLst>
              <p:par>
                <p:cTn presetID="22" presetClass="entr" presetSubtype="8" fill="hold" nodeType="withEffect">
                  <p:stCondLst>
                    <p:cond delay="75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p:tmplLst>
          <p:tmpl lvl="0">
            <p:tnLst>
              <p:par>
                <p:cTn presetID="22" presetClass="entr" presetSubtype="8" fill="hold" nodeType="withEffect">
                  <p:stCondLst>
                    <p:cond delay="75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1" grpId="0" bldLvl="0" animBg="true"/>
      <p:bldP spid="42" grpId="0" bldLvl="0" animBg="true"/>
      <p:bldP spid="43" grpId="0" build="p">
        <p:tmplLst>
          <p:tmpl lvl="1">
            <p:tnLst>
              <p:par>
                <p:cTn presetID="10" presetClass="entr" presetSubtype="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lvl="0">
            <p:tnLst>
              <p:par>
                <p:cTn presetID="22" presetClass="entr" presetSubtype="8" fill="hold" nodeType="withEffect">
                  <p:stCondLst>
                    <p:cond delay="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lvl="0">
            <p:tnLst>
              <p:par>
                <p:cTn presetID="22" presetClass="entr" presetSubtype="8" fill="hold" nodeType="withEffect">
                  <p:stCondLst>
                    <p:cond delay="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ldLvl="0" animBg="true"/>
      <p:bldP spid="47" grpId="0" bldLvl="0" animBg="true"/>
      <p:bldP spid="48" grpId="0" build="p">
        <p:tmplLst>
          <p:tmpl lvl="1">
            <p:tnLst>
              <p:par>
                <p:cTn presetID="10" presetClass="entr" presetSubtype="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tmplLst>
          <p:tmpl lvl="0">
            <p:tnLst>
              <p:par>
                <p:cTn presetID="22" presetClass="entr" presetSubtype="8" fill="hold" nodeType="withEffect">
                  <p:stCondLst>
                    <p:cond delay="75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lvl="0">
            <p:tnLst>
              <p:par>
                <p:cTn presetID="22" presetClass="entr" presetSubtype="8" fill="hold" nodeType="withEffect">
                  <p:stCondLst>
                    <p:cond delay="75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bldLvl="0" animBg="true"/>
      <p:bldP spid="52" grpId="0" bldLvl="0" animBg="true"/>
      <p:bldP spid="53" grpId="0" build="p">
        <p:tmplLst>
          <p:tmpl lvl="1">
            <p:tnLst>
              <p:par>
                <p:cTn presetID="10" presetClass="entr" presetSubtype="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lvl="0">
            <p:tnLst>
              <p:par>
                <p:cTn presetID="22" presetClass="entr" presetSubtype="8" fill="hold" nodeType="withEffect">
                  <p:stCondLst>
                    <p:cond delay="75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5" grpId="0">
        <p:tmplLst>
          <p:tmpl lvl="0">
            <p:tnLst>
              <p:par>
                <p:cTn presetID="22" presetClass="entr" presetSubtype="8" fill="hold" nodeType="withEffect">
                  <p:stCondLst>
                    <p:cond delay="7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Numeric List - 6 Items">
    <p:spTree>
      <p:nvGrpSpPr>
        <p:cNvPr id="1" name=""/>
        <p:cNvGrpSpPr/>
        <p:nvPr/>
      </p:nvGrpSpPr>
      <p:grpSpPr>
        <a:xfrm>
          <a:off x="0" y="0"/>
          <a:ext cx="0" cy="0"/>
          <a:chOff x="0" y="0"/>
          <a:chExt cx="0" cy="0"/>
        </a:xfrm>
      </p:grpSpPr>
      <p:sp>
        <p:nvSpPr>
          <p:cNvPr id="5" name="正方形/長方形 4"/>
          <p:cNvSpPr/>
          <p:nvPr userDrawn="true"/>
        </p:nvSpPr>
        <p:spPr>
          <a:xfrm>
            <a:off x="637540" y="1564640"/>
            <a:ext cx="4530725" cy="56324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true"/>
          </p:cNvSpPr>
          <p:nvPr>
            <p:ph type="title" hasCustomPrompt="true"/>
          </p:nvPr>
        </p:nvSpPr>
        <p:spPr>
          <a:xfrm>
            <a:off x="637261" y="192950"/>
            <a:ext cx="16741859"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5" y="9591367"/>
            <a:ext cx="7776863"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29" y="9591367"/>
            <a:ext cx="907291" cy="547688"/>
          </a:xfrm>
        </p:spPr>
        <p:txBody>
          <a:bodyPr/>
          <a:lstStyle/>
          <a:p>
            <a:fld id="{387164BF-D67A-46C0-81D2-5BAF67C00C80}" type="slidenum">
              <a:rPr lang="en-US" smtClean="0"/>
            </a:fld>
            <a:endParaRPr lang="en-US" dirty="0"/>
          </a:p>
        </p:txBody>
      </p:sp>
      <p:sp>
        <p:nvSpPr>
          <p:cNvPr id="11" name="ホームベース 10"/>
          <p:cNvSpPr/>
          <p:nvPr userDrawn="true"/>
        </p:nvSpPr>
        <p:spPr>
          <a:xfrm>
            <a:off x="1041196" y="315539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true"/>
          </p:cNvSpPr>
          <p:nvPr>
            <p:ph type="body" sz="quarter" idx="15" hasCustomPrompt="true"/>
          </p:nvPr>
        </p:nvSpPr>
        <p:spPr>
          <a:xfrm>
            <a:off x="765175" y="2341245"/>
            <a:ext cx="4478020" cy="166433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13" name="テキスト プレースホルダー 11"/>
          <p:cNvSpPr>
            <a:spLocks noGrp="true"/>
          </p:cNvSpPr>
          <p:nvPr>
            <p:ph type="body" sz="quarter" idx="16" hasCustomPrompt="true"/>
          </p:nvPr>
        </p:nvSpPr>
        <p:spPr>
          <a:xfrm>
            <a:off x="1852295" y="1444625"/>
            <a:ext cx="3413760" cy="773430"/>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0" name="テキスト プレースホルダー 11"/>
          <p:cNvSpPr>
            <a:spLocks noGrp="true"/>
          </p:cNvSpPr>
          <p:nvPr>
            <p:ph type="body" sz="quarter" idx="21" hasCustomPrompt="true"/>
          </p:nvPr>
        </p:nvSpPr>
        <p:spPr>
          <a:xfrm>
            <a:off x="1041671" y="3155595"/>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endParaRPr lang="en-US" dirty="0"/>
          </a:p>
        </p:txBody>
      </p:sp>
      <p:sp>
        <p:nvSpPr>
          <p:cNvPr id="21" name="正方形/長方形 20"/>
          <p:cNvSpPr/>
          <p:nvPr userDrawn="true"/>
        </p:nvSpPr>
        <p:spPr>
          <a:xfrm>
            <a:off x="952500" y="4646295"/>
            <a:ext cx="4217035" cy="56324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21"/>
          <p:cNvSpPr/>
          <p:nvPr userDrawn="true"/>
        </p:nvSpPr>
        <p:spPr>
          <a:xfrm>
            <a:off x="952296" y="583499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1"/>
          <p:cNvSpPr>
            <a:spLocks noGrp="true"/>
          </p:cNvSpPr>
          <p:nvPr>
            <p:ph type="body" sz="quarter" idx="22" hasCustomPrompt="true"/>
          </p:nvPr>
        </p:nvSpPr>
        <p:spPr>
          <a:xfrm>
            <a:off x="937260" y="5284470"/>
            <a:ext cx="4245610" cy="166433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24" name="テキスト プレースホルダー 11"/>
          <p:cNvSpPr>
            <a:spLocks noGrp="true"/>
          </p:cNvSpPr>
          <p:nvPr>
            <p:ph type="body" sz="quarter" idx="23" hasCustomPrompt="true"/>
          </p:nvPr>
        </p:nvSpPr>
        <p:spPr>
          <a:xfrm>
            <a:off x="1852295" y="4556125"/>
            <a:ext cx="3355975" cy="773430"/>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5" name="テキスト プレースホルダー 11"/>
          <p:cNvSpPr>
            <a:spLocks noGrp="true"/>
          </p:cNvSpPr>
          <p:nvPr>
            <p:ph type="body" sz="quarter" idx="24" hasCustomPrompt="true"/>
          </p:nvPr>
        </p:nvSpPr>
        <p:spPr>
          <a:xfrm>
            <a:off x="937531" y="5641526"/>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endParaRPr lang="en-US" dirty="0"/>
          </a:p>
        </p:txBody>
      </p:sp>
      <p:sp>
        <p:nvSpPr>
          <p:cNvPr id="28" name="テキスト プレースホルダー 11"/>
          <p:cNvSpPr>
            <a:spLocks noGrp="true"/>
          </p:cNvSpPr>
          <p:nvPr>
            <p:ph type="body" sz="quarter" idx="25" hasCustomPrompt="true"/>
          </p:nvPr>
        </p:nvSpPr>
        <p:spPr>
          <a:xfrm>
            <a:off x="937260" y="7709535"/>
            <a:ext cx="4230370" cy="166433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29" name="テキスト プレースホルダー 11"/>
          <p:cNvSpPr>
            <a:spLocks noGrp="true"/>
          </p:cNvSpPr>
          <p:nvPr>
            <p:ph type="body" sz="quarter" idx="26" hasCustomPrompt="true"/>
          </p:nvPr>
        </p:nvSpPr>
        <p:spPr>
          <a:xfrm>
            <a:off x="1852295" y="6981190"/>
            <a:ext cx="3317875" cy="773430"/>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46" name="正方形/長方形 45"/>
          <p:cNvSpPr/>
          <p:nvPr userDrawn="true"/>
        </p:nvSpPr>
        <p:spPr>
          <a:xfrm>
            <a:off x="13238480" y="1370965"/>
            <a:ext cx="4356735" cy="56324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true"/>
          </p:cNvSpPr>
          <p:nvPr>
            <p:ph type="body" sz="quarter" idx="28" hasCustomPrompt="true"/>
          </p:nvPr>
        </p:nvSpPr>
        <p:spPr>
          <a:xfrm>
            <a:off x="13192760" y="2218055"/>
            <a:ext cx="4447540" cy="166433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49" name="テキスト プレースホルダー 11"/>
          <p:cNvSpPr>
            <a:spLocks noGrp="true"/>
          </p:cNvSpPr>
          <p:nvPr>
            <p:ph type="body" sz="quarter" idx="29" hasCustomPrompt="true"/>
          </p:nvPr>
        </p:nvSpPr>
        <p:spPr>
          <a:xfrm>
            <a:off x="14182725" y="1444625"/>
            <a:ext cx="3455670" cy="773430"/>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50" name="テキスト プレースホルダー 11"/>
          <p:cNvSpPr>
            <a:spLocks noGrp="true"/>
          </p:cNvSpPr>
          <p:nvPr>
            <p:ph type="body" sz="quarter" idx="30" hasCustomPrompt="true"/>
          </p:nvPr>
        </p:nvSpPr>
        <p:spPr>
          <a:xfrm>
            <a:off x="12956850" y="1476020"/>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endParaRPr lang="en-US" dirty="0"/>
          </a:p>
        </p:txBody>
      </p:sp>
      <p:sp>
        <p:nvSpPr>
          <p:cNvPr id="53" name="テキスト プレースホルダー 11"/>
          <p:cNvSpPr>
            <a:spLocks noGrp="true"/>
          </p:cNvSpPr>
          <p:nvPr>
            <p:ph type="body" sz="quarter" idx="31" hasCustomPrompt="true"/>
          </p:nvPr>
        </p:nvSpPr>
        <p:spPr>
          <a:xfrm>
            <a:off x="13177520" y="5284470"/>
            <a:ext cx="4335780" cy="166433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54" name="テキスト プレースホルダー 11"/>
          <p:cNvSpPr>
            <a:spLocks noGrp="true"/>
          </p:cNvSpPr>
          <p:nvPr>
            <p:ph type="body" sz="quarter" idx="32" hasCustomPrompt="true"/>
          </p:nvPr>
        </p:nvSpPr>
        <p:spPr>
          <a:xfrm>
            <a:off x="14092555" y="4556125"/>
            <a:ext cx="3406140" cy="773430"/>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55" name="テキスト プレースホルダー 11"/>
          <p:cNvSpPr>
            <a:spLocks noGrp="true"/>
          </p:cNvSpPr>
          <p:nvPr>
            <p:ph type="body" sz="quarter" idx="33" hasCustomPrompt="true"/>
          </p:nvPr>
        </p:nvSpPr>
        <p:spPr>
          <a:xfrm>
            <a:off x="10815630"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endParaRPr lang="en-US" dirty="0"/>
          </a:p>
        </p:txBody>
      </p:sp>
      <p:sp>
        <p:nvSpPr>
          <p:cNvPr id="56" name="正方形/長方形 55"/>
          <p:cNvSpPr/>
          <p:nvPr userDrawn="true"/>
        </p:nvSpPr>
        <p:spPr>
          <a:xfrm>
            <a:off x="13192760" y="7071360"/>
            <a:ext cx="4380865" cy="56324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true"/>
          </p:cNvSpPr>
          <p:nvPr>
            <p:ph type="body" sz="quarter" idx="34" hasCustomPrompt="true"/>
          </p:nvPr>
        </p:nvSpPr>
        <p:spPr>
          <a:xfrm>
            <a:off x="13177520" y="7709535"/>
            <a:ext cx="4335780" cy="166433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59" name="テキスト プレースホルダー 11"/>
          <p:cNvSpPr>
            <a:spLocks noGrp="true"/>
          </p:cNvSpPr>
          <p:nvPr>
            <p:ph type="body" sz="quarter" idx="35" hasCustomPrompt="true"/>
          </p:nvPr>
        </p:nvSpPr>
        <p:spPr>
          <a:xfrm>
            <a:off x="14092555" y="6981190"/>
            <a:ext cx="3368040" cy="773430"/>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7" name="テキスト プレースホルダー 11"/>
          <p:cNvSpPr>
            <a:spLocks noGrp="true"/>
          </p:cNvSpPr>
          <p:nvPr>
            <p:ph type="body" sz="quarter" idx="37" hasCustomPrompt="true"/>
          </p:nvPr>
        </p:nvSpPr>
        <p:spPr>
          <a:xfrm>
            <a:off x="1041671" y="6974391"/>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endParaRPr lang="en-US" dirty="0"/>
          </a:p>
        </p:txBody>
      </p:sp>
      <p:sp>
        <p:nvSpPr>
          <p:cNvPr id="10" name="テキスト プレースホルダー 11"/>
          <p:cNvSpPr>
            <a:spLocks noGrp="true"/>
          </p:cNvSpPr>
          <p:nvPr>
            <p:ph type="body" sz="quarter" idx="38" hasCustomPrompt="true"/>
          </p:nvPr>
        </p:nvSpPr>
        <p:spPr>
          <a:xfrm>
            <a:off x="12821920" y="2218055"/>
            <a:ext cx="4447540" cy="166433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15" name="正方形/長方形 50"/>
          <p:cNvSpPr/>
          <p:nvPr userDrawn="true"/>
        </p:nvSpPr>
        <p:spPr>
          <a:xfrm>
            <a:off x="11254105" y="3992880"/>
            <a:ext cx="4394200" cy="56324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1"/>
          <p:cNvSpPr>
            <a:spLocks noGrp="true"/>
          </p:cNvSpPr>
          <p:nvPr>
            <p:ph type="body" sz="quarter" idx="40" hasCustomPrompt="true"/>
          </p:nvPr>
        </p:nvSpPr>
        <p:spPr>
          <a:xfrm>
            <a:off x="13035915" y="5456555"/>
            <a:ext cx="4335780" cy="166433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18" name="テキスト プレースホルダー 11"/>
          <p:cNvSpPr>
            <a:spLocks noGrp="true"/>
          </p:cNvSpPr>
          <p:nvPr>
            <p:ph type="body" sz="quarter" idx="41" hasCustomPrompt="true"/>
          </p:nvPr>
        </p:nvSpPr>
        <p:spPr>
          <a:xfrm>
            <a:off x="13973175" y="4683125"/>
            <a:ext cx="3406140" cy="773430"/>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7" name="正方形/長方形 55"/>
          <p:cNvSpPr/>
          <p:nvPr userDrawn="true"/>
        </p:nvSpPr>
        <p:spPr>
          <a:xfrm>
            <a:off x="12998450" y="7400290"/>
            <a:ext cx="4380865" cy="56324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11"/>
          <p:cNvSpPr>
            <a:spLocks noGrp="true"/>
          </p:cNvSpPr>
          <p:nvPr>
            <p:ph type="body" sz="quarter" idx="43" hasCustomPrompt="true"/>
          </p:nvPr>
        </p:nvSpPr>
        <p:spPr>
          <a:xfrm>
            <a:off x="13073380" y="8157845"/>
            <a:ext cx="4335780" cy="166433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32" name="テキスト プレースホルダー 11"/>
          <p:cNvSpPr>
            <a:spLocks noGrp="true"/>
          </p:cNvSpPr>
          <p:nvPr>
            <p:ph type="body" sz="quarter" idx="44" hasCustomPrompt="true"/>
          </p:nvPr>
        </p:nvSpPr>
        <p:spPr>
          <a:xfrm>
            <a:off x="13973175" y="7295515"/>
            <a:ext cx="3368040" cy="773430"/>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5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fade">
                                      <p:cBhvr>
                                        <p:cTn id="32" dur="500"/>
                                        <p:tgtEl>
                                          <p:spTgt spid="2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50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fade">
                                      <p:cBhvr>
                                        <p:cTn id="37" dur="500"/>
                                        <p:tgtEl>
                                          <p:spTgt spid="23">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fade">
                                      <p:cBhvr>
                                        <p:cTn id="40" dur="500"/>
                                        <p:tgtEl>
                                          <p:spTgt spid="25">
                                            <p:txEl>
                                              <p:pRg st="0" end="0"/>
                                            </p:txEl>
                                          </p:spTgt>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29">
                                            <p:txEl>
                                              <p:pRg st="0" end="0"/>
                                            </p:txEl>
                                          </p:spTgt>
                                        </p:tgtEl>
                                        <p:attrNameLst>
                                          <p:attrName>style.visibility</p:attrName>
                                        </p:attrNameLst>
                                      </p:cBhvr>
                                      <p:to>
                                        <p:strVal val="visible"/>
                                      </p:to>
                                    </p:set>
                                    <p:animEffect transition="in" filter="fade">
                                      <p:cBhvr>
                                        <p:cTn id="43" dur="500"/>
                                        <p:tgtEl>
                                          <p:spTgt spid="2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500"/>
                                  </p:stCondLst>
                                  <p:childTnLst>
                                    <p:set>
                                      <p:cBhvr>
                                        <p:cTn id="47" dur="1" fill="hold">
                                          <p:stCondLst>
                                            <p:cond delay="0"/>
                                          </p:stCondLst>
                                        </p:cTn>
                                        <p:tgtEl>
                                          <p:spTgt spid="28">
                                            <p:txEl>
                                              <p:pRg st="0" end="0"/>
                                            </p:txEl>
                                          </p:spTgt>
                                        </p:tgtEl>
                                        <p:attrNameLst>
                                          <p:attrName>style.visibility</p:attrName>
                                        </p:attrNameLst>
                                      </p:cBhvr>
                                      <p:to>
                                        <p:strVal val="visible"/>
                                      </p:to>
                                    </p:set>
                                    <p:animEffect transition="in" filter="fade">
                                      <p:cBhvr>
                                        <p:cTn id="48" dur="500"/>
                                        <p:tgtEl>
                                          <p:spTgt spid="28">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fade">
                                      <p:cBhvr>
                                        <p:cTn id="51" dur="5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5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500"/>
                                  </p:stCondLst>
                                  <p:childTnLst>
                                    <p:set>
                                      <p:cBhvr>
                                        <p:cTn id="60" dur="1" fill="hold">
                                          <p:stCondLst>
                                            <p:cond delay="0"/>
                                          </p:stCondLst>
                                        </p:cTn>
                                        <p:tgtEl>
                                          <p:spTgt spid="48">
                                            <p:txEl>
                                              <p:pRg st="0" end="0"/>
                                            </p:txEl>
                                          </p:spTgt>
                                        </p:tgtEl>
                                        <p:attrNameLst>
                                          <p:attrName>style.visibility</p:attrName>
                                        </p:attrNameLst>
                                      </p:cBhvr>
                                      <p:to>
                                        <p:strVal val="visible"/>
                                      </p:to>
                                    </p:set>
                                    <p:animEffect transition="in" filter="fade">
                                      <p:cBhvr>
                                        <p:cTn id="61" dur="500"/>
                                        <p:tgtEl>
                                          <p:spTgt spid="48">
                                            <p:txEl>
                                              <p:pRg st="0" end="0"/>
                                            </p:txEl>
                                          </p:spTgt>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50">
                                            <p:txEl>
                                              <p:pRg st="0" end="0"/>
                                            </p:txEl>
                                          </p:spTgt>
                                        </p:tgtEl>
                                        <p:attrNameLst>
                                          <p:attrName>style.visibility</p:attrName>
                                        </p:attrNameLst>
                                      </p:cBhvr>
                                      <p:to>
                                        <p:strVal val="visible"/>
                                      </p:to>
                                    </p:set>
                                    <p:animEffect transition="in" filter="fade">
                                      <p:cBhvr>
                                        <p:cTn id="64" dur="500"/>
                                        <p:tgtEl>
                                          <p:spTgt spid="50">
                                            <p:txEl>
                                              <p:pRg st="0" end="0"/>
                                            </p:txEl>
                                          </p:spTgt>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54">
                                            <p:txEl>
                                              <p:pRg st="0" end="0"/>
                                            </p:txEl>
                                          </p:spTgt>
                                        </p:tgtEl>
                                        <p:attrNameLst>
                                          <p:attrName>style.visibility</p:attrName>
                                        </p:attrNameLst>
                                      </p:cBhvr>
                                      <p:to>
                                        <p:strVal val="visible"/>
                                      </p:to>
                                    </p:set>
                                    <p:animEffect transition="in" filter="fade">
                                      <p:cBhvr>
                                        <p:cTn id="67" dur="500"/>
                                        <p:tgtEl>
                                          <p:spTgt spid="5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500"/>
                                  </p:stCondLst>
                                  <p:childTnLst>
                                    <p:set>
                                      <p:cBhvr>
                                        <p:cTn id="71" dur="1" fill="hold">
                                          <p:stCondLst>
                                            <p:cond delay="0"/>
                                          </p:stCondLst>
                                        </p:cTn>
                                        <p:tgtEl>
                                          <p:spTgt spid="53">
                                            <p:txEl>
                                              <p:pRg st="0" end="0"/>
                                            </p:txEl>
                                          </p:spTgt>
                                        </p:tgtEl>
                                        <p:attrNameLst>
                                          <p:attrName>style.visibility</p:attrName>
                                        </p:attrNameLst>
                                      </p:cBhvr>
                                      <p:to>
                                        <p:strVal val="visible"/>
                                      </p:to>
                                    </p:set>
                                    <p:animEffect transition="in" filter="fade">
                                      <p:cBhvr>
                                        <p:cTn id="72" dur="500"/>
                                        <p:tgtEl>
                                          <p:spTgt spid="53">
                                            <p:txEl>
                                              <p:pRg st="0" end="0"/>
                                            </p:txEl>
                                          </p:spTgt>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55">
                                            <p:txEl>
                                              <p:pRg st="0" end="0"/>
                                            </p:txEl>
                                          </p:spTgt>
                                        </p:tgtEl>
                                        <p:attrNameLst>
                                          <p:attrName>style.visibility</p:attrName>
                                        </p:attrNameLst>
                                      </p:cBhvr>
                                      <p:to>
                                        <p:strVal val="visible"/>
                                      </p:to>
                                    </p:set>
                                    <p:animEffect transition="in" filter="fade">
                                      <p:cBhvr>
                                        <p:cTn id="75" dur="500"/>
                                        <p:tgtEl>
                                          <p:spTgt spid="55">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50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par>
                                <p:cTn id="81" presetID="10" presetClass="entr" presetSubtype="0" fill="hold" grpId="0" nodeType="withEffect">
                                  <p:stCondLst>
                                    <p:cond delay="500"/>
                                  </p:stCondLst>
                                  <p:childTnLst>
                                    <p:set>
                                      <p:cBhvr>
                                        <p:cTn id="82" dur="1" fill="hold">
                                          <p:stCondLst>
                                            <p:cond delay="0"/>
                                          </p:stCondLst>
                                        </p:cTn>
                                        <p:tgtEl>
                                          <p:spTgt spid="59">
                                            <p:txEl>
                                              <p:pRg st="0" end="0"/>
                                            </p:txEl>
                                          </p:spTgt>
                                        </p:tgtEl>
                                        <p:attrNameLst>
                                          <p:attrName>style.visibility</p:attrName>
                                        </p:attrNameLst>
                                      </p:cBhvr>
                                      <p:to>
                                        <p:strVal val="visible"/>
                                      </p:to>
                                    </p:set>
                                    <p:animEffect transition="in" filter="fade">
                                      <p:cBhvr>
                                        <p:cTn id="83" dur="500"/>
                                        <p:tgtEl>
                                          <p:spTgt spid="59">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500"/>
                                  </p:stCondLst>
                                  <p:childTnLst>
                                    <p:set>
                                      <p:cBhvr>
                                        <p:cTn id="87" dur="1" fill="hold">
                                          <p:stCondLst>
                                            <p:cond delay="0"/>
                                          </p:stCondLst>
                                        </p:cTn>
                                        <p:tgtEl>
                                          <p:spTgt spid="58">
                                            <p:txEl>
                                              <p:pRg st="0" end="0"/>
                                            </p:txEl>
                                          </p:spTgt>
                                        </p:tgtEl>
                                        <p:attrNameLst>
                                          <p:attrName>style.visibility</p:attrName>
                                        </p:attrNameLst>
                                      </p:cBhvr>
                                      <p:to>
                                        <p:strVal val="visible"/>
                                      </p:to>
                                    </p:set>
                                    <p:animEffect transition="in" filter="fade">
                                      <p:cBhvr>
                                        <p:cTn id="88" dur="500"/>
                                        <p:tgtEl>
                                          <p:spTgt spid="58">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500"/>
                                  </p:stCondLst>
                                  <p:childTnLst>
                                    <p:set>
                                      <p:cBhvr>
                                        <p:cTn id="92" dur="1" fill="hold">
                                          <p:stCondLst>
                                            <p:cond delay="0"/>
                                          </p:stCondLst>
                                        </p:cTn>
                                        <p:tgtEl>
                                          <p:spTgt spid="10">
                                            <p:txEl>
                                              <p:pRg st="0" end="0"/>
                                            </p:txEl>
                                          </p:spTgt>
                                        </p:tgtEl>
                                        <p:attrNameLst>
                                          <p:attrName>style.visibility</p:attrName>
                                        </p:attrNameLst>
                                      </p:cBhvr>
                                      <p:to>
                                        <p:strVal val="visible"/>
                                      </p:to>
                                    </p:set>
                                    <p:animEffect transition="in" filter="fade">
                                      <p:cBhvr>
                                        <p:cTn id="93" dur="500"/>
                                        <p:tgtEl>
                                          <p:spTgt spid="10">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50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500"/>
                                        <p:tgtEl>
                                          <p:spTgt spid="15"/>
                                        </p:tgtEl>
                                      </p:cBhvr>
                                    </p:animEffect>
                                  </p:childTnLst>
                                </p:cTn>
                              </p:par>
                              <p:par>
                                <p:cTn id="99" presetID="10" presetClass="entr" presetSubtype="0" fill="hold" grpId="0" nodeType="withEffect">
                                  <p:stCondLst>
                                    <p:cond delay="500"/>
                                  </p:stCondLst>
                                  <p:childTnLst>
                                    <p:set>
                                      <p:cBhvr>
                                        <p:cTn id="100" dur="1" fill="hold">
                                          <p:stCondLst>
                                            <p:cond delay="0"/>
                                          </p:stCondLst>
                                        </p:cTn>
                                        <p:tgtEl>
                                          <p:spTgt spid="18">
                                            <p:txEl>
                                              <p:pRg st="0" end="0"/>
                                            </p:txEl>
                                          </p:spTgt>
                                        </p:tgtEl>
                                        <p:attrNameLst>
                                          <p:attrName>style.visibility</p:attrName>
                                        </p:attrNameLst>
                                      </p:cBhvr>
                                      <p:to>
                                        <p:strVal val="visible"/>
                                      </p:to>
                                    </p:set>
                                    <p:animEffect transition="in" filter="fade">
                                      <p:cBhvr>
                                        <p:cTn id="101" dur="500"/>
                                        <p:tgtEl>
                                          <p:spTgt spid="18">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500"/>
                                  </p:stCondLst>
                                  <p:childTnLst>
                                    <p:set>
                                      <p:cBhvr>
                                        <p:cTn id="105" dur="1" fill="hold">
                                          <p:stCondLst>
                                            <p:cond delay="0"/>
                                          </p:stCondLst>
                                        </p:cTn>
                                        <p:tgtEl>
                                          <p:spTgt spid="17">
                                            <p:txEl>
                                              <p:pRg st="0" end="0"/>
                                            </p:txEl>
                                          </p:spTgt>
                                        </p:tgtEl>
                                        <p:attrNameLst>
                                          <p:attrName>style.visibility</p:attrName>
                                        </p:attrNameLst>
                                      </p:cBhvr>
                                      <p:to>
                                        <p:strVal val="visible"/>
                                      </p:to>
                                    </p:set>
                                    <p:animEffect transition="in" filter="fade">
                                      <p:cBhvr>
                                        <p:cTn id="106" dur="500"/>
                                        <p:tgtEl>
                                          <p:spTgt spid="17">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50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childTnLst>
                                </p:cTn>
                              </p:par>
                              <p:par>
                                <p:cTn id="112" presetID="10" presetClass="entr" presetSubtype="0" fill="hold" grpId="0" nodeType="withEffect">
                                  <p:stCondLst>
                                    <p:cond delay="500"/>
                                  </p:stCondLst>
                                  <p:childTnLst>
                                    <p:set>
                                      <p:cBhvr>
                                        <p:cTn id="113" dur="1" fill="hold">
                                          <p:stCondLst>
                                            <p:cond delay="0"/>
                                          </p:stCondLst>
                                        </p:cTn>
                                        <p:tgtEl>
                                          <p:spTgt spid="32">
                                            <p:txEl>
                                              <p:pRg st="0" end="0"/>
                                            </p:txEl>
                                          </p:spTgt>
                                        </p:tgtEl>
                                        <p:attrNameLst>
                                          <p:attrName>style.visibility</p:attrName>
                                        </p:attrNameLst>
                                      </p:cBhvr>
                                      <p:to>
                                        <p:strVal val="visible"/>
                                      </p:to>
                                    </p:set>
                                    <p:animEffect transition="in" filter="fade">
                                      <p:cBhvr>
                                        <p:cTn id="114" dur="500"/>
                                        <p:tgtEl>
                                          <p:spTgt spid="32">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500"/>
                                  </p:stCondLst>
                                  <p:childTnLst>
                                    <p:set>
                                      <p:cBhvr>
                                        <p:cTn id="118" dur="1" fill="hold">
                                          <p:stCondLst>
                                            <p:cond delay="0"/>
                                          </p:stCondLst>
                                        </p:cTn>
                                        <p:tgtEl>
                                          <p:spTgt spid="31">
                                            <p:txEl>
                                              <p:pRg st="0" end="0"/>
                                            </p:txEl>
                                          </p:spTgt>
                                        </p:tgtEl>
                                        <p:attrNameLst>
                                          <p:attrName>style.visibility</p:attrName>
                                        </p:attrNameLst>
                                      </p:cBhvr>
                                      <p:to>
                                        <p:strVal val="visible"/>
                                      </p:to>
                                    </p:set>
                                    <p:animEffect transition="in" filter="fade">
                                      <p:cBhvr>
                                        <p:cTn id="119"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true" uiExpand="1"/>
      <p:bldP spid="11" grpId="0" bldLvl="0" animBg="true"/>
      <p:bldP spid="12" grpId="0" build="p">
        <p:tmplLst>
          <p:tmpl lvl="1">
            <p:tnLst>
              <p:par>
                <p:cTn presetID="10" presetClass="entr" presetSubtype="0" fill="hold" grpId="0" nodeType="clickEffect">
                  <p:stCondLst>
                    <p:cond delay="0"/>
                  </p:stCondLst>
                  <p:childTnLst>
                    <p:set>
                      <p:cBhvr>
                        <p:cTn dur="1" fill="hold">
                          <p:stCondLst>
                            <p:cond delay="0"/>
                          </p:stCondLst>
                        </p:cTn>
                        <p:tgtEl>
                          <p:spTgt spid="12">
                            <p:txEl>
                              <p:pRg st="0" end="0"/>
                            </p:txEl>
                          </p:spTgt>
                        </p:tgtEl>
                        <p:attrNameLst>
                          <p:attrName>style.visibility</p:attrName>
                        </p:attrNameLst>
                      </p:cBhvr>
                      <p:to>
                        <p:strVal val="visible"/>
                      </p:to>
                    </p:set>
                    <p:animEffect transition="in" filter="fade">
                      <p:cBhvr>
                        <p:cTn dur="500"/>
                        <p:tgtEl>
                          <p:spTgt spid="12">
                            <p:txEl>
                              <p:pRg st="0" end="0"/>
                            </p:txEl>
                          </p:spTgt>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ldLvl="0" animBg="true"/>
      <p:bldP spid="22" grpId="0" bldLvl="0" animBg="true"/>
      <p:bldP spid="23" grpId="0" bldLvl="2" build="p">
        <p:tmplLst>
          <p:tmpl lvl="1">
            <p:tnLst>
              <p:par>
                <p:cTn presetID="10" presetClass="entr" presetSubtype="0" fill="hold" grpId="0" nodeType="clickEffect">
                  <p:stCondLst>
                    <p:cond delay="500"/>
                  </p:stCondLst>
                  <p:childTnLst>
                    <p:set>
                      <p:cBhvr>
                        <p:cTn dur="1" fill="hold">
                          <p:stCondLst>
                            <p:cond delay="0"/>
                          </p:stCondLst>
                        </p:cTn>
                        <p:tgtEl>
                          <p:spTgt spid="23">
                            <p:txEl>
                              <p:pRg st="0" end="0"/>
                            </p:txEl>
                          </p:spTgt>
                        </p:tgtEl>
                        <p:attrNameLst>
                          <p:attrName>style.visibility</p:attrName>
                        </p:attrNameLst>
                      </p:cBhvr>
                      <p:to>
                        <p:strVal val="visible"/>
                      </p:to>
                    </p:set>
                    <p:animEffect transition="in" filter="fade">
                      <p:cBhvr>
                        <p:cTn dur="500"/>
                        <p:tgtEl>
                          <p:spTgt spid="23">
                            <p:txEl>
                              <p:pRg st="0" end="0"/>
                            </p:txEl>
                          </p:spTgt>
                        </p:tgtEl>
                      </p:cBhvr>
                    </p:animEffect>
                  </p:childTnLst>
                </p:cTn>
              </p:par>
            </p:tnLst>
          </p:tmpl>
        </p:tmplLst>
      </p:bldP>
      <p:bldP spid="24" grpId="0" build="p">
        <p:tmplLst>
          <p:tmpl lvl="1">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8" grpId="0" build="p">
        <p:tmplLst>
          <p:tmpl lvl="1">
            <p:tnLst>
              <p:par>
                <p:cTn presetID="10" presetClass="entr" presetSubtype="0" fill="hold" grpId="0" nodeType="clickEffect">
                  <p:stCondLst>
                    <p:cond delay="500"/>
                  </p:stCondLst>
                  <p:childTnLst>
                    <p:set>
                      <p:cBhvr>
                        <p:cTn dur="1" fill="hold">
                          <p:stCondLst>
                            <p:cond delay="0"/>
                          </p:stCondLst>
                        </p:cTn>
                        <p:tgtEl>
                          <p:spTgt spid="28">
                            <p:txEl>
                              <p:pRg st="0" end="0"/>
                            </p:txEl>
                          </p:spTgt>
                        </p:tgtEl>
                        <p:attrNameLst>
                          <p:attrName>style.visibility</p:attrName>
                        </p:attrNameLst>
                      </p:cBhvr>
                      <p:to>
                        <p:strVal val="visible"/>
                      </p:to>
                    </p:set>
                    <p:animEffect transition="in" filter="fade">
                      <p:cBhvr>
                        <p:cTn dur="500"/>
                        <p:tgtEl>
                          <p:spTgt spid="28">
                            <p:txEl>
                              <p:pRg st="0" end="0"/>
                            </p:txEl>
                          </p:spTgt>
                        </p:tgtEl>
                      </p:cBhvr>
                    </p:animEffect>
                  </p:childTnLst>
                </p:cTn>
              </p:par>
            </p:tnLst>
          </p:tmpl>
        </p:tmplLst>
      </p:bldP>
      <p:bldP spid="29" grpId="0" build="p">
        <p:tmplLst>
          <p:tmpl lvl="1">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6" grpId="0" bldLvl="0" animBg="true"/>
      <p:bldP spid="48" grpId="0" build="p">
        <p:tmplLst>
          <p:tmpl lvl="1">
            <p:tnLst>
              <p:par>
                <p:cTn presetID="10" presetClass="entr" presetSubtype="0" fill="hold" grpId="0" nodeType="clickEffect">
                  <p:stCondLst>
                    <p:cond delay="500"/>
                  </p:stCondLst>
                  <p:childTnLst>
                    <p:set>
                      <p:cBhvr>
                        <p:cTn dur="1" fill="hold">
                          <p:stCondLst>
                            <p:cond delay="0"/>
                          </p:stCondLst>
                        </p:cTn>
                        <p:tgtEl>
                          <p:spTgt spid="48">
                            <p:txEl>
                              <p:pRg st="0" end="0"/>
                            </p:txEl>
                          </p:spTgt>
                        </p:tgtEl>
                        <p:attrNameLst>
                          <p:attrName>style.visibility</p:attrName>
                        </p:attrNameLst>
                      </p:cBhvr>
                      <p:to>
                        <p:strVal val="visible"/>
                      </p:to>
                    </p:set>
                    <p:animEffect transition="in" filter="fade">
                      <p:cBhvr>
                        <p:cTn dur="500"/>
                        <p:tgtEl>
                          <p:spTgt spid="48">
                            <p:txEl>
                              <p:pRg st="0" end="0"/>
                            </p:txEl>
                          </p:spTgt>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3" grpId="0" build="p">
        <p:tmplLst>
          <p:tmpl lvl="1">
            <p:tnLst>
              <p:par>
                <p:cTn presetID="10" presetClass="entr" presetSubtype="0" fill="hold" grpId="0" nodeType="clickEffect">
                  <p:stCondLst>
                    <p:cond delay="500"/>
                  </p:stCondLst>
                  <p:childTnLst>
                    <p:set>
                      <p:cBhvr>
                        <p:cTn dur="1" fill="hold">
                          <p:stCondLst>
                            <p:cond delay="0"/>
                          </p:stCondLst>
                        </p:cTn>
                        <p:tgtEl>
                          <p:spTgt spid="53">
                            <p:txEl>
                              <p:pRg st="0" end="0"/>
                            </p:txEl>
                          </p:spTgt>
                        </p:tgtEl>
                        <p:attrNameLst>
                          <p:attrName>style.visibility</p:attrName>
                        </p:attrNameLst>
                      </p:cBhvr>
                      <p:to>
                        <p:strVal val="visible"/>
                      </p:to>
                    </p:set>
                    <p:animEffect transition="in" filter="fade">
                      <p:cBhvr>
                        <p:cTn dur="500"/>
                        <p:tgtEl>
                          <p:spTgt spid="53">
                            <p:txEl>
                              <p:pRg st="0" end="0"/>
                            </p:txEl>
                          </p:spTgt>
                        </p:tgtEl>
                      </p:cBhvr>
                    </p:animEffect>
                  </p:childTnLst>
                </p:cTn>
              </p:par>
            </p:tnLst>
          </p:tmpl>
        </p:tmplLst>
      </p:bldP>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ldLvl="0" animBg="true"/>
      <p:bldP spid="58" grpId="0" build="p">
        <p:tmplLst>
          <p:tmpl lvl="1">
            <p:tnLst>
              <p:par>
                <p:cTn presetID="10" presetClass="entr" presetSubtype="0" fill="hold" grpId="0" nodeType="clickEffect">
                  <p:stCondLst>
                    <p:cond delay="500"/>
                  </p:stCondLst>
                  <p:childTnLst>
                    <p:set>
                      <p:cBhvr>
                        <p:cTn dur="1" fill="hold">
                          <p:stCondLst>
                            <p:cond delay="0"/>
                          </p:stCondLst>
                        </p:cTn>
                        <p:tgtEl>
                          <p:spTgt spid="58">
                            <p:txEl>
                              <p:pRg st="0" end="0"/>
                            </p:txEl>
                          </p:spTgt>
                        </p:tgtEl>
                        <p:attrNameLst>
                          <p:attrName>style.visibility</p:attrName>
                        </p:attrNameLst>
                      </p:cBhvr>
                      <p:to>
                        <p:strVal val="visible"/>
                      </p:to>
                    </p:set>
                    <p:animEffect transition="in" filter="fade">
                      <p:cBhvr>
                        <p:cTn dur="500"/>
                        <p:tgtEl>
                          <p:spTgt spid="58">
                            <p:txEl>
                              <p:pRg st="0" end="0"/>
                            </p:txEl>
                          </p:spTgt>
                        </p:tgtEl>
                      </p:cBhvr>
                    </p:animEffect>
                  </p:childTnLst>
                </p:cTn>
              </p:par>
            </p:tnLst>
          </p:tmpl>
        </p:tmplLst>
      </p:bldP>
      <p:bldP spid="59" grpId="0" build="p">
        <p:tmplLst>
          <p:tmpl lvl="1">
            <p:tnLst>
              <p:par>
                <p:cTn presetID="10" presetClass="entr" presetSubtype="0" fill="hold" nodeType="withEffect">
                  <p:stCondLst>
                    <p:cond delay="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build="p">
        <p:tmplLst>
          <p:tmpl lvl="1">
            <p:tnLst>
              <p:par>
                <p:cTn presetID="10" presetClass="entr" presetSubtype="0" fill="hold" grpId="0" nodeType="clickEffect">
                  <p:stCondLst>
                    <p:cond delay="500"/>
                  </p:stCondLst>
                  <p:childTnLst>
                    <p:set>
                      <p:cBhvr>
                        <p:cTn dur="1" fill="hold">
                          <p:stCondLst>
                            <p:cond delay="0"/>
                          </p:stCondLst>
                        </p:cTn>
                        <p:tgtEl>
                          <p:spTgt spid="10">
                            <p:txEl>
                              <p:pRg st="0" end="0"/>
                            </p:txEl>
                          </p:spTgt>
                        </p:tgtEl>
                        <p:attrNameLst>
                          <p:attrName>style.visibility</p:attrName>
                        </p:attrNameLst>
                      </p:cBhvr>
                      <p:to>
                        <p:strVal val="visible"/>
                      </p:to>
                    </p:set>
                    <p:animEffect transition="in" filter="fade">
                      <p:cBhvr>
                        <p:cTn dur="500"/>
                        <p:tgtEl>
                          <p:spTgt spid="10">
                            <p:txEl>
                              <p:pRg st="0" end="0"/>
                            </p:txEl>
                          </p:spTgt>
                        </p:tgtEl>
                      </p:cBhvr>
                    </p:animEffect>
                  </p:childTnLst>
                </p:cTn>
              </p:par>
            </p:tnLst>
          </p:tmpl>
        </p:tmplLst>
      </p:bldP>
      <p:bldP spid="15" grpId="0" bldLvl="0" animBg="true"/>
      <p:bldP spid="17" grpId="0" build="p">
        <p:tmplLst>
          <p:tmpl lvl="1">
            <p:tnLst>
              <p:par>
                <p:cTn presetID="10" presetClass="entr" presetSubtype="0" fill="hold" grpId="0" nodeType="clickEffect">
                  <p:stCondLst>
                    <p:cond delay="500"/>
                  </p:stCondLst>
                  <p:childTnLst>
                    <p:set>
                      <p:cBhvr>
                        <p:cTn dur="1" fill="hold">
                          <p:stCondLst>
                            <p:cond delay="0"/>
                          </p:stCondLst>
                        </p:cTn>
                        <p:tgtEl>
                          <p:spTgt spid="17">
                            <p:txEl>
                              <p:pRg st="0" end="0"/>
                            </p:txEl>
                          </p:spTgt>
                        </p:tgtEl>
                        <p:attrNameLst>
                          <p:attrName>style.visibility</p:attrName>
                        </p:attrNameLst>
                      </p:cBhvr>
                      <p:to>
                        <p:strVal val="visible"/>
                      </p:to>
                    </p:set>
                    <p:animEffect transition="in" filter="fade">
                      <p:cBhvr>
                        <p:cTn dur="500"/>
                        <p:tgtEl>
                          <p:spTgt spid="17">
                            <p:txEl>
                              <p:pRg st="0" end="0"/>
                            </p:txEl>
                          </p:spTgt>
                        </p:tgtEl>
                      </p:cBhvr>
                    </p:animEffect>
                  </p:childTnLst>
                </p:cTn>
              </p:par>
            </p:tnLst>
          </p:tmpl>
        </p:tmplLst>
      </p:bldP>
      <p:bldP spid="18" grpId="0" build="p">
        <p:tmplLst>
          <p:tmpl lvl="1">
            <p:tnLst>
              <p:par>
                <p:cTn presetID="10"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7" grpId="0" bldLvl="0" animBg="true"/>
      <p:bldP spid="31" grpId="0" build="p">
        <p:tmplLst>
          <p:tmpl lvl="1">
            <p:tnLst>
              <p:par>
                <p:cTn presetID="10" presetClass="entr" presetSubtype="0" fill="hold" grpId="0" nodeType="clickEffect">
                  <p:stCondLst>
                    <p:cond delay="500"/>
                  </p:stCondLst>
                  <p:childTnLst>
                    <p:set>
                      <p:cBhvr>
                        <p:cTn dur="1" fill="hold">
                          <p:stCondLst>
                            <p:cond delay="0"/>
                          </p:stCondLst>
                        </p:cTn>
                        <p:tgtEl>
                          <p:spTgt spid="31">
                            <p:txEl>
                              <p:pRg st="0" end="0"/>
                            </p:txEl>
                          </p:spTgt>
                        </p:tgtEl>
                        <p:attrNameLst>
                          <p:attrName>style.visibility</p:attrName>
                        </p:attrNameLst>
                      </p:cBhvr>
                      <p:to>
                        <p:strVal val="visible"/>
                      </p:to>
                    </p:set>
                    <p:animEffect transition="in" filter="fade">
                      <p:cBhvr>
                        <p:cTn dur="500"/>
                        <p:tgtEl>
                          <p:spTgt spid="31">
                            <p:txEl>
                              <p:pRg st="0" end="0"/>
                            </p:txEl>
                          </p:spTgt>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59"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5" y="9591367"/>
            <a:ext cx="7776863"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29" y="9591367"/>
            <a:ext cx="907291" cy="547688"/>
          </a:xfrm>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14" hasCustomPrompt="true"/>
          </p:nvPr>
        </p:nvSpPr>
        <p:spPr>
          <a:xfrm>
            <a:off x="1096312" y="2803240"/>
            <a:ext cx="16057783" cy="1043694"/>
          </a:xfrm>
        </p:spPr>
        <p:txBody>
          <a:bodyPr anchor="b">
            <a:noAutofit/>
          </a:bodyPr>
          <a:lstStyle>
            <a:lvl1pPr algn="l">
              <a:defRPr sz="5400" spc="30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true"/>
          </p:cNvSpPr>
          <p:nvPr>
            <p:ph type="body" sz="quarter" idx="15" hasCustomPrompt="true"/>
          </p:nvPr>
        </p:nvSpPr>
        <p:spPr>
          <a:xfrm>
            <a:off x="1096312" y="4063380"/>
            <a:ext cx="16057783" cy="3240360"/>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30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tmplLst>
          <p:tmpl lvl="1">
            <p:tnLst>
              <p:par>
                <p:cTn presetID="2" presetClass="entr" presetSubtype="9" decel="50000" fill="hold" grpId="0" nodeType="clickEffect">
                  <p:stCondLst>
                    <p:cond delay="0"/>
                  </p:stCondLst>
                  <p:childTnLst>
                    <p:set>
                      <p:cBhvr>
                        <p:cTn dur="1" fill="hold">
                          <p:stCondLst>
                            <p:cond delay="0"/>
                          </p:stCondLst>
                        </p:cTn>
                        <p:tgtEl>
                          <p:spTgt spid="5">
                            <p:txEl>
                              <p:pRg st="0" end="0"/>
                            </p:txEl>
                          </p:spTgt>
                        </p:tgtEl>
                        <p:attrNameLst>
                          <p:attrName>style.visibility</p:attrName>
                        </p:attrNameLst>
                      </p:cBhvr>
                      <p:to>
                        <p:strVal val="visible"/>
                      </p:to>
                    </p:set>
                    <p:anim calcmode="lin" valueType="num">
                      <p:cBhvr additive="base">
                        <p:cTn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p:tgtEl>
                          <p:spTgt spid="5">
                            <p:txEl>
                              <p:pRg st="0" end="0"/>
                            </p:txEl>
                          </p:spTgt>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4" decel="100000" fill="hold" grpId="0" nodeType="clickEffect">
                  <p:stCondLst>
                    <p:cond delay="300"/>
                  </p:stCondLst>
                  <p:childTnLst>
                    <p:set>
                      <p:cBhvr>
                        <p:cTn dur="1" fill="hold">
                          <p:stCondLst>
                            <p:cond delay="0"/>
                          </p:stCondLst>
                        </p:cTn>
                        <p:tgtEl>
                          <p:spTgt spid="6">
                            <p:txEl>
                              <p:pRg st="0" end="0"/>
                            </p:txEl>
                          </p:spTgt>
                        </p:tgtEl>
                        <p:attrNameLst>
                          <p:attrName>style.visibility</p:attrName>
                        </p:attrNameLst>
                      </p:cBhvr>
                      <p:to>
                        <p:strVal val="visible"/>
                      </p:to>
                    </p:set>
                    <p:anim calcmode="lin" valueType="num">
                      <p:cBhvr additive="base">
                        <p:cTn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6">
                            <p:txEl>
                              <p:pRg st="0" end="0"/>
                            </p:txEl>
                          </p:spTgt>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true"/>
          </p:cNvSpPr>
          <p:nvPr>
            <p:ph type="title"/>
          </p:nvPr>
        </p:nvSpPr>
        <p:spPr>
          <a:xfrm>
            <a:off x="1645777" y="-128895"/>
            <a:ext cx="15086289" cy="2176136"/>
          </a:xfrm>
        </p:spPr>
        <p:txBody>
          <a:bodyPr/>
          <a:lstStyle>
            <a:lvl1pPr>
              <a:defRPr sz="6300"/>
            </a:lvl1pPr>
          </a:lstStyle>
          <a:p>
            <a:r>
              <a:rPr lang="es-ES"/>
              <a:t>Haga clic para modificar el estilo de título del patrón</a:t>
            </a:r>
            <a:endParaRPr lang="en-US" dirty="0"/>
          </a:p>
        </p:txBody>
      </p:sp>
      <p:sp>
        <p:nvSpPr>
          <p:cNvPr id="3" name="Text Placeholder 2"/>
          <p:cNvSpPr>
            <a:spLocks noGrp="true"/>
          </p:cNvSpPr>
          <p:nvPr>
            <p:ph type="body" idx="1" hasCustomPrompt="true"/>
          </p:nvPr>
        </p:nvSpPr>
        <p:spPr>
          <a:xfrm>
            <a:off x="949338" y="2971800"/>
            <a:ext cx="4419915"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799965" indent="0">
              <a:buNone/>
              <a:defRPr sz="2400" b="1"/>
            </a:lvl8pPr>
            <a:lvl9pPr marL="5485765" indent="0">
              <a:buNone/>
              <a:defRPr sz="2400" b="1"/>
            </a:lvl9pPr>
          </a:lstStyle>
          <a:p>
            <a:pPr lvl="0"/>
            <a:r>
              <a:rPr lang="es-ES"/>
              <a:t>Haga clic para modificar los estilos de texto del patrón</a:t>
            </a:r>
            <a:endParaRPr lang="es-ES"/>
          </a:p>
        </p:txBody>
      </p:sp>
      <p:sp>
        <p:nvSpPr>
          <p:cNvPr id="16" name="Text Placeholder 3"/>
          <p:cNvSpPr>
            <a:spLocks noGrp="true"/>
          </p:cNvSpPr>
          <p:nvPr>
            <p:ph type="body" sz="half" idx="15" hasCustomPrompt="true"/>
          </p:nvPr>
        </p:nvSpPr>
        <p:spPr>
          <a:xfrm>
            <a:off x="978610" y="4000500"/>
            <a:ext cx="4390644"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799965" indent="0">
              <a:buNone/>
              <a:defRPr sz="1350"/>
            </a:lvl8pPr>
            <a:lvl9pPr marL="5485765" indent="0">
              <a:buNone/>
              <a:defRPr sz="1350"/>
            </a:lvl9pPr>
          </a:lstStyle>
          <a:p>
            <a:pPr lvl="0"/>
            <a:r>
              <a:rPr lang="es-ES"/>
              <a:t>Haga clic para modificar los estilos de texto del patrón</a:t>
            </a:r>
            <a:endParaRPr lang="es-ES"/>
          </a:p>
        </p:txBody>
      </p:sp>
      <p:sp>
        <p:nvSpPr>
          <p:cNvPr id="5" name="Text Placeholder 4"/>
          <p:cNvSpPr>
            <a:spLocks noGrp="true"/>
          </p:cNvSpPr>
          <p:nvPr>
            <p:ph type="body" sz="quarter" idx="3" hasCustomPrompt="true"/>
          </p:nvPr>
        </p:nvSpPr>
        <p:spPr>
          <a:xfrm>
            <a:off x="5824984" y="2971800"/>
            <a:ext cx="440397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799965" indent="0">
              <a:buNone/>
              <a:defRPr sz="2400" b="1"/>
            </a:lvl8pPr>
            <a:lvl9pPr marL="5485765" indent="0">
              <a:buNone/>
              <a:defRPr sz="2400" b="1"/>
            </a:lvl9pPr>
          </a:lstStyle>
          <a:p>
            <a:pPr lvl="0"/>
            <a:r>
              <a:rPr lang="es-ES"/>
              <a:t>Haga clic para modificar los estilos de texto del patrón</a:t>
            </a:r>
            <a:endParaRPr lang="es-ES"/>
          </a:p>
        </p:txBody>
      </p:sp>
      <p:sp>
        <p:nvSpPr>
          <p:cNvPr id="19" name="Text Placeholder 3"/>
          <p:cNvSpPr>
            <a:spLocks noGrp="true"/>
          </p:cNvSpPr>
          <p:nvPr>
            <p:ph type="body" sz="half" idx="16" hasCustomPrompt="true"/>
          </p:nvPr>
        </p:nvSpPr>
        <p:spPr>
          <a:xfrm>
            <a:off x="5809155" y="4000500"/>
            <a:ext cx="4419807"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799965" indent="0">
              <a:buNone/>
              <a:defRPr sz="1350"/>
            </a:lvl8pPr>
            <a:lvl9pPr marL="5485765" indent="0">
              <a:buNone/>
              <a:defRPr sz="1350"/>
            </a:lvl9pPr>
          </a:lstStyle>
          <a:p>
            <a:pPr lvl="0"/>
            <a:r>
              <a:rPr lang="es-ES"/>
              <a:t>Haga clic para modificar los estilos de texto del patrón</a:t>
            </a:r>
            <a:endParaRPr lang="es-ES"/>
          </a:p>
        </p:txBody>
      </p:sp>
      <p:sp>
        <p:nvSpPr>
          <p:cNvPr id="14" name="Text Placeholder 4"/>
          <p:cNvSpPr>
            <a:spLocks noGrp="true"/>
          </p:cNvSpPr>
          <p:nvPr>
            <p:ph type="body" sz="quarter" idx="13" hasCustomPrompt="true"/>
          </p:nvPr>
        </p:nvSpPr>
        <p:spPr>
          <a:xfrm>
            <a:off x="10686120" y="2971800"/>
            <a:ext cx="4397788"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799965" indent="0">
              <a:buNone/>
              <a:defRPr sz="2400" b="1"/>
            </a:lvl8pPr>
            <a:lvl9pPr marL="5485765" indent="0">
              <a:buNone/>
              <a:defRPr sz="2400" b="1"/>
            </a:lvl9pPr>
          </a:lstStyle>
          <a:p>
            <a:pPr lvl="0"/>
            <a:r>
              <a:rPr lang="es-ES"/>
              <a:t>Haga clic para modificar los estilos de texto del patrón</a:t>
            </a:r>
            <a:endParaRPr lang="es-ES"/>
          </a:p>
        </p:txBody>
      </p:sp>
      <p:sp>
        <p:nvSpPr>
          <p:cNvPr id="20" name="Text Placeholder 3"/>
          <p:cNvSpPr>
            <a:spLocks noGrp="true"/>
          </p:cNvSpPr>
          <p:nvPr>
            <p:ph type="body" sz="half" idx="17" hasCustomPrompt="true"/>
          </p:nvPr>
        </p:nvSpPr>
        <p:spPr>
          <a:xfrm>
            <a:off x="10686120" y="4000500"/>
            <a:ext cx="4397788"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799965" indent="0">
              <a:buNone/>
              <a:defRPr sz="1350"/>
            </a:lvl8pPr>
            <a:lvl9pPr marL="5485765" indent="0">
              <a:buNone/>
              <a:defRPr sz="1350"/>
            </a:lvl9pPr>
          </a:lstStyle>
          <a:p>
            <a:pPr lvl="0"/>
            <a:r>
              <a:rPr lang="es-ES"/>
              <a:t>Haga clic para modificar los estilos de texto del patrón</a:t>
            </a:r>
            <a:endParaRPr lang="es-ES"/>
          </a:p>
        </p:txBody>
      </p:sp>
      <p:cxnSp>
        <p:nvCxnSpPr>
          <p:cNvPr id="17" name="Straight Connector 16"/>
          <p:cNvCxnSpPr/>
          <p:nvPr/>
        </p:nvCxnSpPr>
        <p:spPr>
          <a:xfrm>
            <a:off x="5588728"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44243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true"/>
          </p:cNvSpPr>
          <p:nvPr>
            <p:ph type="dt" sz="half" idx="10"/>
          </p:nvPr>
        </p:nvSpPr>
        <p:spPr>
          <a:xfrm>
            <a:off x="1645778" y="9689678"/>
            <a:ext cx="3708085" cy="547688"/>
          </a:xfrm>
        </p:spPr>
        <p:txBody>
          <a:bodyPr/>
          <a:lstStyle/>
          <a:p>
            <a:fld id="{4509A250-FF31-4206-8172-F9D3106AACB1}" type="datetimeFigureOut">
              <a:rPr lang="en-US" dirty="0"/>
            </a:fld>
            <a:endParaRPr lang="en-US" dirty="0"/>
          </a:p>
        </p:txBody>
      </p:sp>
      <p:sp>
        <p:nvSpPr>
          <p:cNvPr id="4" name="Footer Placeholder 4"/>
          <p:cNvSpPr>
            <a:spLocks noGrp="true"/>
          </p:cNvSpPr>
          <p:nvPr>
            <p:ph type="ftr" sz="quarter" idx="11"/>
          </p:nvPr>
        </p:nvSpPr>
        <p:spPr/>
        <p:txBody>
          <a:bodyPr/>
          <a:lstStyle/>
          <a:p>
            <a:endParaRPr lang="en-US" dirty="0"/>
          </a:p>
        </p:txBody>
      </p:sp>
      <p:sp>
        <p:nvSpPr>
          <p:cNvPr id="6" name="Slide Number Placeholder 5"/>
          <p:cNvSpPr>
            <a:spLocks noGrp="true"/>
          </p:cNvSpPr>
          <p:nvPr>
            <p:ph type="sldNum" sz="quarter" idx="12"/>
          </p:nvPr>
        </p:nvSpPr>
        <p:spPr/>
        <p:txBody>
          <a:bodyPr/>
          <a:lstStyle/>
          <a:p>
            <a:fld id="{D57F1E4F-1CFF-5643-939E-02111984F565}"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 Columns - List">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59"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5" y="9591367"/>
            <a:ext cx="7776863"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29" y="9591367"/>
            <a:ext cx="907291" cy="547688"/>
          </a:xfrm>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14" hasCustomPrompt="true"/>
          </p:nvPr>
        </p:nvSpPr>
        <p:spPr>
          <a:xfrm>
            <a:off x="1127759" y="1223610"/>
            <a:ext cx="7321380" cy="1453800"/>
          </a:xfrm>
        </p:spPr>
        <p:txBody>
          <a:bodyPr anchor="b">
            <a:noAutofit/>
          </a:bodyPr>
          <a:lstStyle>
            <a:lvl1pPr algn="ctr">
              <a:spcBef>
                <a:spcPts val="0"/>
              </a:spcBef>
              <a:defRPr sz="4000" spc="30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true"/>
          </p:cNvSpPr>
          <p:nvPr>
            <p:ph type="body" sz="quarter" idx="15" hasCustomPrompt="true"/>
          </p:nvPr>
        </p:nvSpPr>
        <p:spPr>
          <a:xfrm>
            <a:off x="1133383" y="3747959"/>
            <a:ext cx="7330996" cy="5265971"/>
          </a:xfrm>
        </p:spPr>
        <p:txBody>
          <a:bodyPr anchor="t">
            <a:noAutofit/>
          </a:bodyPr>
          <a:lstStyle>
            <a:lvl1pPr marL="342900" indent="-396240" algn="l">
              <a:lnSpc>
                <a:spcPct val="120000"/>
              </a:lnSpc>
              <a:spcBef>
                <a:spcPts val="1200"/>
              </a:spcBef>
              <a:buClr>
                <a:schemeClr val="accent1"/>
              </a:buClr>
              <a:buFont typeface="Wingdings" panose="05000000000000000000" pitchFamily="2" charset="2"/>
              <a:buChar char="u"/>
              <a:defRPr sz="2400">
                <a:solidFill>
                  <a:schemeClr val="tx2"/>
                </a:solidFill>
                <a:latin typeface="+mn-lt"/>
              </a:defRPr>
            </a:lvl1pPr>
            <a:lvl2pPr marL="791845" indent="-396240">
              <a:buClr>
                <a:schemeClr val="accent1"/>
              </a:buClr>
              <a:buFont typeface="Wingdings" panose="05000000000000000000" pitchFamily="2" charset="2"/>
              <a:buChar char="l"/>
              <a:defRPr sz="2000" baseline="0"/>
            </a:lvl2pPr>
            <a:lvl3pPr marL="1080135" indent="-288290">
              <a:defRPr sz="1800" baseline="0">
                <a:solidFill>
                  <a:schemeClr val="tx2">
                    <a:lumMod val="60000"/>
                    <a:lumOff val="40000"/>
                  </a:schemeClr>
                </a:solidFill>
              </a:defRPr>
            </a:lvl3pPr>
          </a:lstStyle>
          <a:p>
            <a:pPr lvl="0"/>
            <a:r>
              <a:rPr lang="en-US" altLang="ja-JP" dirty="0"/>
              <a:t>Text Here</a:t>
            </a:r>
            <a:endParaRPr lang="en-US" altLang="ja-JP" dirty="0"/>
          </a:p>
          <a:p>
            <a:pPr lvl="1"/>
            <a:r>
              <a:rPr lang="en-US" dirty="0"/>
              <a:t>Level 2</a:t>
            </a:r>
            <a:endParaRPr lang="en-US" dirty="0"/>
          </a:p>
          <a:p>
            <a:pPr lvl="2"/>
            <a:r>
              <a:rPr lang="en-US" dirty="0"/>
              <a:t>Level 3</a:t>
            </a:r>
            <a:endParaRPr lang="en-US" dirty="0"/>
          </a:p>
        </p:txBody>
      </p:sp>
      <p:cxnSp>
        <p:nvCxnSpPr>
          <p:cNvPr id="10" name="直線コネクタ 9"/>
          <p:cNvCxnSpPr/>
          <p:nvPr userDrawn="true"/>
        </p:nvCxnSpPr>
        <p:spPr>
          <a:xfrm>
            <a:off x="1133656" y="2844421"/>
            <a:ext cx="733643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true"/>
          </p:cNvSpPr>
          <p:nvPr>
            <p:ph type="body" sz="quarter" idx="16" hasCustomPrompt="true"/>
          </p:nvPr>
        </p:nvSpPr>
        <p:spPr>
          <a:xfrm>
            <a:off x="9732814" y="1223610"/>
            <a:ext cx="7321380" cy="1453800"/>
          </a:xfrm>
        </p:spPr>
        <p:txBody>
          <a:bodyPr anchor="b">
            <a:noAutofit/>
          </a:bodyPr>
          <a:lstStyle>
            <a:lvl1pPr algn="ctr">
              <a:spcBef>
                <a:spcPts val="0"/>
              </a:spcBef>
              <a:defRPr sz="4000" spc="300">
                <a:solidFill>
                  <a:schemeClr val="accent1"/>
                </a:solidFill>
                <a:latin typeface="+mj-lt"/>
              </a:defRPr>
            </a:lvl1pPr>
          </a:lstStyle>
          <a:p>
            <a:pPr lvl="0"/>
            <a:r>
              <a:rPr lang="en-US" altLang="ja-JP" dirty="0"/>
              <a:t>TEXT HERE</a:t>
            </a:r>
            <a:endParaRPr lang="en-US" dirty="0"/>
          </a:p>
        </p:txBody>
      </p:sp>
      <p:sp>
        <p:nvSpPr>
          <p:cNvPr id="13" name="テキスト プレースホルダー 11"/>
          <p:cNvSpPr>
            <a:spLocks noGrp="true"/>
          </p:cNvSpPr>
          <p:nvPr>
            <p:ph type="body" sz="quarter" idx="17" hasCustomPrompt="true"/>
          </p:nvPr>
        </p:nvSpPr>
        <p:spPr>
          <a:xfrm>
            <a:off x="9737803" y="3747959"/>
            <a:ext cx="7330996" cy="5265971"/>
          </a:xfrm>
        </p:spPr>
        <p:txBody>
          <a:bodyPr anchor="t">
            <a:noAutofit/>
          </a:bodyPr>
          <a:lstStyle>
            <a:lvl1pPr marL="342900" indent="-396240" algn="l">
              <a:lnSpc>
                <a:spcPct val="120000"/>
              </a:lnSpc>
              <a:spcBef>
                <a:spcPts val="600"/>
              </a:spcBef>
              <a:buClr>
                <a:schemeClr val="accent1"/>
              </a:buClr>
              <a:buFont typeface="Wingdings" panose="05000000000000000000" pitchFamily="2" charset="2"/>
              <a:buChar char="u"/>
              <a:defRPr sz="2400">
                <a:solidFill>
                  <a:schemeClr val="tx2"/>
                </a:solidFill>
                <a:latin typeface="+mn-lt"/>
              </a:defRPr>
            </a:lvl1pPr>
            <a:lvl2pPr marL="791845" indent="-396240">
              <a:buClr>
                <a:schemeClr val="accent1"/>
              </a:buClr>
              <a:buFont typeface="Wingdings" panose="05000000000000000000" pitchFamily="2" charset="2"/>
              <a:buChar char="l"/>
              <a:defRPr sz="2000" baseline="0"/>
            </a:lvl2pPr>
            <a:lvl3pPr marL="1080135" indent="-288290">
              <a:defRPr sz="1800" baseline="0">
                <a:solidFill>
                  <a:schemeClr val="tx2">
                    <a:lumMod val="60000"/>
                    <a:lumOff val="40000"/>
                  </a:schemeClr>
                </a:solidFill>
              </a:defRPr>
            </a:lvl3pPr>
          </a:lstStyle>
          <a:p>
            <a:pPr lvl="0"/>
            <a:r>
              <a:rPr lang="en-US" altLang="ja-JP" dirty="0"/>
              <a:t>Text Here</a:t>
            </a:r>
            <a:endParaRPr lang="en-US" altLang="ja-JP" dirty="0"/>
          </a:p>
          <a:p>
            <a:pPr lvl="1"/>
            <a:r>
              <a:rPr lang="en-US" dirty="0"/>
              <a:t>Level 2</a:t>
            </a:r>
            <a:endParaRPr lang="en-US" dirty="0"/>
          </a:p>
          <a:p>
            <a:pPr lvl="2"/>
            <a:r>
              <a:rPr lang="en-US" dirty="0"/>
              <a:t>Level 3</a:t>
            </a:r>
            <a:endParaRPr lang="en-US" dirty="0"/>
          </a:p>
        </p:txBody>
      </p:sp>
      <p:cxnSp>
        <p:nvCxnSpPr>
          <p:cNvPr id="14" name="直線コネクタ 13"/>
          <p:cNvCxnSpPr/>
          <p:nvPr userDrawn="true"/>
        </p:nvCxnSpPr>
        <p:spPr>
          <a:xfrm>
            <a:off x="9737441" y="2844421"/>
            <a:ext cx="733643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decel="100000" fill="hold" grpId="0" nodeType="clickEffect">
                                  <p:stCondLst>
                                    <p:cond delay="500"/>
                                  </p:stCondLst>
                                  <p:iterate type="wd">
                                    <p:tmPct val="10000"/>
                                  </p:iterate>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2" presetClass="entr" presetSubtype="8" fill="hold" nodeType="withEffect">
                                  <p:stCondLst>
                                    <p:cond delay="50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fade">
                                      <p:cBhvr>
                                        <p:cTn id="36" dur="500"/>
                                        <p:tgtEl>
                                          <p:spTgt spid="13">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Effect transition="in" filter="fade">
                                      <p:cBhvr>
                                        <p:cTn id="39" dur="500"/>
                                        <p:tgtEl>
                                          <p:spTgt spid="13">
                                            <p:txEl>
                                              <p:pRg st="1" end="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fade">
                                      <p:cBhvr>
                                        <p:cTn id="4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lvl="0">
            <p:tnLst>
              <p:par>
                <p:cTn presetID="2" presetClass="entr" presetSubtype="8"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uiExpand="1" build="p">
        <p:tmplLst>
          <p:tmpl lvl="1">
            <p:tnLst>
              <p:par>
                <p:cTn presetID="10" presetClass="entr" presetSubtype="0" fill="hold" grpId="0" nodeType="clickEffect">
                  <p:stCondLst>
                    <p:cond delay="0"/>
                  </p:stCondLst>
                  <p:childTnLst>
                    <p:set>
                      <p:cBhvr>
                        <p:cTn dur="1" fill="hold">
                          <p:stCondLst>
                            <p:cond delay="0"/>
                          </p:stCondLst>
                        </p:cTn>
                        <p:tgtEl>
                          <p:spTgt spid="6">
                            <p:txEl>
                              <p:pRg st="0" end="0"/>
                            </p:txEl>
                          </p:spTgt>
                        </p:tgtEl>
                        <p:attrNameLst>
                          <p:attrName>style.visibility</p:attrName>
                        </p:attrNameLst>
                      </p:cBhvr>
                      <p:to>
                        <p:strVal val="visible"/>
                      </p:to>
                    </p:set>
                    <p:animEffect transition="in" filter="fade">
                      <p:cBhvr>
                        <p:cTn dur="500"/>
                        <p:tgtEl>
                          <p:spTgt spid="6">
                            <p:txEl>
                              <p:pRg st="0" end="0"/>
                            </p:txEl>
                          </p:spTgt>
                        </p:tgtEl>
                      </p:cBhvr>
                    </p:animEffect>
                  </p:childTnLst>
                </p:cTn>
              </p:par>
            </p:tnLst>
          </p:tmpl>
          <p:tmpl lvl="2">
            <p:tnLst>
              <p:par>
                <p:cTn presetID="10" presetClass="entr" presetSubtype="0" fill="hold" grpId="0" nodeType="withEffect">
                  <p:stCondLst>
                    <p:cond delay="0"/>
                  </p:stCondLst>
                  <p:childTnLst>
                    <p:set>
                      <p:cBhvr>
                        <p:cTn dur="1" fill="hold">
                          <p:stCondLst>
                            <p:cond delay="0"/>
                          </p:stCondLst>
                        </p:cTn>
                        <p:tgtEl>
                          <p:spTgt spid="6">
                            <p:txEl>
                              <p:pRg st="1" end="1"/>
                            </p:txEl>
                          </p:spTgt>
                        </p:tgtEl>
                        <p:attrNameLst>
                          <p:attrName>style.visibility</p:attrName>
                        </p:attrNameLst>
                      </p:cBhvr>
                      <p:to>
                        <p:strVal val="visible"/>
                      </p:to>
                    </p:set>
                    <p:animEffect transition="in" filter="fade">
                      <p:cBhvr>
                        <p:cTn dur="500"/>
                        <p:tgtEl>
                          <p:spTgt spid="6">
                            <p:txEl>
                              <p:pRg st="1" end="1"/>
                            </p:txEl>
                          </p:spTgt>
                        </p:tgtEl>
                      </p:cBhvr>
                    </p:animEffect>
                  </p:childTnLst>
                </p:cTn>
              </p:par>
            </p:tnLst>
          </p:tmpl>
          <p:tmpl lvl="3">
            <p:tnLst>
              <p:par>
                <p:cTn presetID="10" presetClass="entr" presetSubtype="0" fill="hold" grpId="0" nodeType="withEffect">
                  <p:stCondLst>
                    <p:cond delay="0"/>
                  </p:stCondLst>
                  <p:childTnLst>
                    <p:set>
                      <p:cBhvr>
                        <p:cTn dur="1" fill="hold">
                          <p:stCondLst>
                            <p:cond delay="0"/>
                          </p:stCondLst>
                        </p:cTn>
                        <p:tgtEl>
                          <p:spTgt spid="6">
                            <p:txEl>
                              <p:pRg st="2" end="2"/>
                            </p:txEl>
                          </p:spTgt>
                        </p:tgtEl>
                        <p:attrNameLst>
                          <p:attrName>style.visibility</p:attrName>
                        </p:attrNameLst>
                      </p:cBhvr>
                      <p:to>
                        <p:strVal val="visible"/>
                      </p:to>
                    </p:set>
                    <p:animEffect transition="in" filter="fade">
                      <p:cBhvr>
                        <p:cTn dur="500"/>
                        <p:tgtEl>
                          <p:spTgt spid="6">
                            <p:txEl>
                              <p:pRg st="2" end="2"/>
                            </p:txEl>
                          </p:spTgt>
                        </p:tgtEl>
                      </p:cBhvr>
                    </p:animEffect>
                  </p:childTnLst>
                </p:cTn>
              </p:par>
            </p:tnLst>
          </p:tmpl>
        </p:tmplLst>
      </p:bldP>
      <p:bldP spid="12" grpId="0">
        <p:tmplLst>
          <p:tmpl lvl="0">
            <p:tnLst>
              <p:par>
                <p:cTn presetID="2" presetClass="entr" presetSubtype="8" decel="100000" fill="hold" nodeType="afterEffect">
                  <p:stCondLst>
                    <p:cond delay="50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10" presetClass="entr" presetSubtype="0" fill="hold" grpId="0" nodeType="clickEffect">
                  <p:stCondLst>
                    <p:cond delay="0"/>
                  </p:stCondLst>
                  <p:childTnLst>
                    <p:set>
                      <p:cBhvr>
                        <p:cTn dur="1" fill="hold">
                          <p:stCondLst>
                            <p:cond delay="0"/>
                          </p:stCondLst>
                        </p:cTn>
                        <p:tgtEl>
                          <p:spTgt spid="13">
                            <p:txEl>
                              <p:pRg st="0" end="0"/>
                            </p:txEl>
                          </p:spTgt>
                        </p:tgtEl>
                        <p:attrNameLst>
                          <p:attrName>style.visibility</p:attrName>
                        </p:attrNameLst>
                      </p:cBhvr>
                      <p:to>
                        <p:strVal val="visible"/>
                      </p:to>
                    </p:set>
                    <p:animEffect transition="in" filter="fade">
                      <p:cBhvr>
                        <p:cTn dur="500"/>
                        <p:tgtEl>
                          <p:spTgt spid="13">
                            <p:txEl>
                              <p:pRg st="0" end="0"/>
                            </p:txEl>
                          </p:spTgt>
                        </p:tgtEl>
                      </p:cBhvr>
                    </p:animEffect>
                  </p:childTnLst>
                </p:cTn>
              </p:par>
            </p:tnLst>
          </p:tmpl>
          <p:tmpl lvl="2">
            <p:tnLst>
              <p:par>
                <p:cTn presetID="10" presetClass="entr" presetSubtype="0" fill="hold" grpId="0" nodeType="withEffect">
                  <p:stCondLst>
                    <p:cond delay="0"/>
                  </p:stCondLst>
                  <p:childTnLst>
                    <p:set>
                      <p:cBhvr>
                        <p:cTn dur="1" fill="hold">
                          <p:stCondLst>
                            <p:cond delay="0"/>
                          </p:stCondLst>
                        </p:cTn>
                        <p:tgtEl>
                          <p:spTgt spid="13">
                            <p:txEl>
                              <p:pRg st="1" end="1"/>
                            </p:txEl>
                          </p:spTgt>
                        </p:tgtEl>
                        <p:attrNameLst>
                          <p:attrName>style.visibility</p:attrName>
                        </p:attrNameLst>
                      </p:cBhvr>
                      <p:to>
                        <p:strVal val="visible"/>
                      </p:to>
                    </p:set>
                    <p:animEffect transition="in" filter="fade">
                      <p:cBhvr>
                        <p:cTn dur="500"/>
                        <p:tgtEl>
                          <p:spTgt spid="13">
                            <p:txEl>
                              <p:pRg st="1" end="1"/>
                            </p:txEl>
                          </p:spTgt>
                        </p:tgtEl>
                      </p:cBhvr>
                    </p:animEffect>
                  </p:childTnLst>
                </p:cTn>
              </p:par>
            </p:tnLst>
          </p:tmpl>
          <p:tmpl lvl="3">
            <p:tnLst>
              <p:par>
                <p:cTn presetID="10" presetClass="entr" presetSubtype="0" fill="hold" grpId="0" nodeType="withEffect">
                  <p:stCondLst>
                    <p:cond delay="0"/>
                  </p:stCondLst>
                  <p:childTnLst>
                    <p:set>
                      <p:cBhvr>
                        <p:cTn dur="1" fill="hold">
                          <p:stCondLst>
                            <p:cond delay="0"/>
                          </p:stCondLst>
                        </p:cTn>
                        <p:tgtEl>
                          <p:spTgt spid="13">
                            <p:txEl>
                              <p:pRg st="2" end="2"/>
                            </p:txEl>
                          </p:spTgt>
                        </p:tgtEl>
                        <p:attrNameLst>
                          <p:attrName>style.visibility</p:attrName>
                        </p:attrNameLst>
                      </p:cBhvr>
                      <p:to>
                        <p:strVal val="visible"/>
                      </p:to>
                    </p:set>
                    <p:animEffect transition="in" filter="fade">
                      <p:cBhvr>
                        <p:cTn dur="500"/>
                        <p:tgtEl>
                          <p:spTgt spid="13">
                            <p:txEl>
                              <p:pRg st="2" end="2"/>
                            </p:txEl>
                          </p:spTgt>
                        </p:tgtEl>
                      </p:cBhvr>
                    </p:animEffect>
                  </p:childTnLst>
                </p:cTn>
              </p:par>
            </p:tnLst>
          </p:tmpl>
        </p:tmplLst>
      </p:bldP>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59"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5" y="9591367"/>
            <a:ext cx="7776863"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29" y="9591367"/>
            <a:ext cx="907291" cy="547688"/>
          </a:xfrm>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14" hasCustomPrompt="true"/>
          </p:nvPr>
        </p:nvSpPr>
        <p:spPr>
          <a:xfrm>
            <a:off x="1096312" y="1948145"/>
            <a:ext cx="7641848" cy="1043694"/>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true"/>
          </p:cNvSpPr>
          <p:nvPr>
            <p:ph type="body" sz="quarter" idx="15" hasCustomPrompt="true"/>
          </p:nvPr>
        </p:nvSpPr>
        <p:spPr>
          <a:xfrm>
            <a:off x="1096312" y="3036843"/>
            <a:ext cx="764184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
        <p:nvSpPr>
          <p:cNvPr id="7" name="テキスト プレースホルダー 11"/>
          <p:cNvSpPr>
            <a:spLocks noGrp="true"/>
          </p:cNvSpPr>
          <p:nvPr>
            <p:ph type="body" sz="quarter" idx="16" hasCustomPrompt="true"/>
          </p:nvPr>
        </p:nvSpPr>
        <p:spPr>
          <a:xfrm>
            <a:off x="9503245" y="1948145"/>
            <a:ext cx="7641848" cy="1043694"/>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8" name="テキスト プレースホルダー 11"/>
          <p:cNvSpPr>
            <a:spLocks noGrp="true"/>
          </p:cNvSpPr>
          <p:nvPr>
            <p:ph type="body" sz="quarter" idx="17" hasCustomPrompt="true"/>
          </p:nvPr>
        </p:nvSpPr>
        <p:spPr>
          <a:xfrm>
            <a:off x="9503245" y="3036843"/>
            <a:ext cx="764184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
        <p:nvSpPr>
          <p:cNvPr id="9" name="正方形/長方形 8"/>
          <p:cNvSpPr/>
          <p:nvPr userDrawn="true"/>
        </p:nvSpPr>
        <p:spPr>
          <a:xfrm>
            <a:off x="907291" y="2343636"/>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true"/>
        </p:nvSpPr>
        <p:spPr>
          <a:xfrm>
            <a:off x="9323225" y="2353190"/>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decel="100000" fill="hold" grpId="0" nodeType="click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decel="100000" fill="hold" grpId="0" nodeType="clickEffect">
                                  <p:stCondLst>
                                    <p:cond delay="50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lvl="0">
            <p:tnLst>
              <p:par>
                <p:cTn presetID="2" presetClass="entr" presetSubtype="2"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ldLvl="5" build="p">
        <p:tmplLst>
          <p:tmpl lvl="1">
            <p:tnLst>
              <p:par>
                <p:cTn presetID="2" presetClass="entr" presetSubtype="4" decel="100000" fill="hold" grpId="0" nodeType="clickEffect">
                  <p:stCondLst>
                    <p:cond delay="0"/>
                  </p:stCondLst>
                  <p:childTnLst>
                    <p:set>
                      <p:cBhvr>
                        <p:cTn dur="1" fill="hold">
                          <p:stCondLst>
                            <p:cond delay="0"/>
                          </p:stCondLst>
                        </p:cTn>
                        <p:tgtEl>
                          <p:spTgt spid="6">
                            <p:txEl>
                              <p:pRg st="0" end="0"/>
                            </p:txEl>
                          </p:spTgt>
                        </p:tgtEl>
                        <p:attrNameLst>
                          <p:attrName>style.visibility</p:attrName>
                        </p:attrNameLst>
                      </p:cBhvr>
                      <p:to>
                        <p:strVal val="visible"/>
                      </p:to>
                    </p:set>
                    <p:anim calcmode="lin" valueType="num">
                      <p:cBhvr additive="base">
                        <p:cTn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6">
                            <p:txEl>
                              <p:pRg st="0" end="0"/>
                            </p:txEl>
                          </p:spTgt>
                        </p:tgtEl>
                        <p:attrNameLst>
                          <p:attrName>ppt_y</p:attrName>
                        </p:attrNameLst>
                      </p:cBhvr>
                      <p:tavLst>
                        <p:tav tm="0">
                          <p:val>
                            <p:strVal val="1+#ppt_h/2"/>
                          </p:val>
                        </p:tav>
                        <p:tav tm="100000">
                          <p:val>
                            <p:strVal val="#ppt_y"/>
                          </p:val>
                        </p:tav>
                      </p:tavLst>
                    </p:anim>
                  </p:childTnLst>
                </p:cTn>
              </p:par>
            </p:tnLst>
          </p:tmpl>
        </p:tmplLst>
      </p:bldP>
      <p:bldP spid="7" grpId="0">
        <p:tmplLst>
          <p:tmpl lvl="0">
            <p:tnLst>
              <p:par>
                <p:cTn presetID="2" presetClass="entr" presetSubtype="2" decel="10000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ldLvl="5" build="p">
        <p:tmplLst>
          <p:tmpl lvl="1">
            <p:tnLst>
              <p:par>
                <p:cTn presetID="2" presetClass="entr" presetSubtype="4" decel="100000" fill="hold" grpId="0" nodeType="clickEffect">
                  <p:stCondLst>
                    <p:cond delay="500"/>
                  </p:stCondLst>
                  <p:childTnLst>
                    <p:set>
                      <p:cBhvr>
                        <p:cTn dur="1" fill="hold">
                          <p:stCondLst>
                            <p:cond delay="0"/>
                          </p:stCondLst>
                        </p:cTn>
                        <p:tgtEl>
                          <p:spTgt spid="8">
                            <p:txEl>
                              <p:pRg st="0" end="0"/>
                            </p:txEl>
                          </p:spTgt>
                        </p:tgtEl>
                        <p:attrNameLst>
                          <p:attrName>style.visibility</p:attrName>
                        </p:attrNameLst>
                      </p:cBhvr>
                      <p:to>
                        <p:strVal val="visible"/>
                      </p:to>
                    </p:set>
                    <p:anim calcmode="lin" valueType="num">
                      <p:cBhvr additive="base">
                        <p:cTn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8">
                            <p:txEl>
                              <p:pRg st="0" end="0"/>
                            </p:txEl>
                          </p:spTgt>
                        </p:tgtEl>
                        <p:attrNameLst>
                          <p:attrName>ppt_y</p:attrName>
                        </p:attrNameLst>
                      </p:cBhvr>
                      <p:tavLst>
                        <p:tav tm="0">
                          <p:val>
                            <p:strVal val="1+#ppt_h/2"/>
                          </p:val>
                        </p:tav>
                        <p:tav tm="100000">
                          <p:val>
                            <p:strVal val="#ppt_y"/>
                          </p:val>
                        </p:tav>
                      </p:tavLst>
                    </p:anim>
                  </p:childTnLst>
                </p:cTn>
              </p:par>
            </p:tnLst>
          </p:tmpl>
        </p:tmplLst>
      </p:bldP>
      <p:bldP spid="9" grpId="0" bldLvl="0" animBg="true"/>
      <p:bldP spid="10" grpId="0" bldLvl="0" animBg="true"/>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59"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5" y="9591367"/>
            <a:ext cx="7776863"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29" y="9591367"/>
            <a:ext cx="907291" cy="547688"/>
          </a:xfrm>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14" hasCustomPrompt="true"/>
          </p:nvPr>
        </p:nvSpPr>
        <p:spPr>
          <a:xfrm>
            <a:off x="1096312" y="1948145"/>
            <a:ext cx="5171868" cy="1043694"/>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true"/>
          </p:cNvSpPr>
          <p:nvPr>
            <p:ph type="body" sz="quarter" idx="15" hasCustomPrompt="true"/>
          </p:nvPr>
        </p:nvSpPr>
        <p:spPr>
          <a:xfrm>
            <a:off x="1096312" y="3036843"/>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
        <p:nvSpPr>
          <p:cNvPr id="9" name="テキスト プレースホルダー 11"/>
          <p:cNvSpPr>
            <a:spLocks noGrp="true"/>
          </p:cNvSpPr>
          <p:nvPr>
            <p:ph type="body" sz="quarter" idx="16" hasCustomPrompt="true"/>
          </p:nvPr>
        </p:nvSpPr>
        <p:spPr>
          <a:xfrm>
            <a:off x="6532916" y="1984572"/>
            <a:ext cx="5171868" cy="1043694"/>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10" name="テキスト プレースホルダー 11"/>
          <p:cNvSpPr>
            <a:spLocks noGrp="true"/>
          </p:cNvSpPr>
          <p:nvPr>
            <p:ph type="body" sz="quarter" idx="17" hasCustomPrompt="true"/>
          </p:nvPr>
        </p:nvSpPr>
        <p:spPr>
          <a:xfrm>
            <a:off x="6532916" y="3073270"/>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
        <p:nvSpPr>
          <p:cNvPr id="11" name="テキスト プレースホルダー 11"/>
          <p:cNvSpPr>
            <a:spLocks noGrp="true"/>
          </p:cNvSpPr>
          <p:nvPr>
            <p:ph type="body" sz="quarter" idx="18" hasCustomPrompt="true"/>
          </p:nvPr>
        </p:nvSpPr>
        <p:spPr>
          <a:xfrm>
            <a:off x="11978520" y="1984572"/>
            <a:ext cx="5171868" cy="1043694"/>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12" name="テキスト プレースホルダー 11"/>
          <p:cNvSpPr>
            <a:spLocks noGrp="true"/>
          </p:cNvSpPr>
          <p:nvPr>
            <p:ph type="body" sz="quarter" idx="19" hasCustomPrompt="true"/>
          </p:nvPr>
        </p:nvSpPr>
        <p:spPr>
          <a:xfrm>
            <a:off x="11978520" y="3073270"/>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grpId="0" nodeType="click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50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grpId="0" nodeType="click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grpId="0" nodeType="click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 presetClass="entr" presetSubtype="4" decel="100000" fill="hold" grpId="0" nodeType="clickEffect">
                  <p:stCondLst>
                    <p:cond delay="0"/>
                  </p:stCondLst>
                  <p:childTnLst>
                    <p:set>
                      <p:cBhvr>
                        <p:cTn dur="1" fill="hold">
                          <p:stCondLst>
                            <p:cond delay="0"/>
                          </p:stCondLst>
                        </p:cTn>
                        <p:tgtEl>
                          <p:spTgt spid="6">
                            <p:txEl>
                              <p:pRg st="0" end="0"/>
                            </p:txEl>
                          </p:spTgt>
                        </p:tgtEl>
                        <p:attrNameLst>
                          <p:attrName>style.visibility</p:attrName>
                        </p:attrNameLst>
                      </p:cBhvr>
                      <p:to>
                        <p:strVal val="visible"/>
                      </p:to>
                    </p:set>
                    <p:anim calcmode="lin" valueType="num">
                      <p:cBhvr additive="base">
                        <p:cTn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6">
                            <p:txEl>
                              <p:pRg st="0" end="0"/>
                            </p:txEl>
                          </p:spTgt>
                        </p:tgtEl>
                        <p:attrNameLst>
                          <p:attrName>ppt_y</p:attrName>
                        </p:attrNameLst>
                      </p:cBhvr>
                      <p:tavLst>
                        <p:tav tm="0">
                          <p:val>
                            <p:strVal val="1+#ppt_h/2"/>
                          </p:val>
                        </p:tav>
                        <p:tav tm="100000">
                          <p:val>
                            <p:strVal val="#ppt_y"/>
                          </p:val>
                        </p:tav>
                      </p:tavLst>
                    </p:anim>
                  </p:childTnLst>
                </p:cTn>
              </p:par>
            </p:tnLst>
          </p:tmpl>
        </p:tmplLst>
      </p:bldP>
      <p:bldP spid="9" grpId="0"/>
      <p:bldP spid="10" grpId="0" build="p">
        <p:tmplLst>
          <p:tmpl lvl="1">
            <p:tnLst>
              <p:par>
                <p:cTn presetID="2" presetClass="entr" presetSubtype="4" decel="100000" fill="hold" grpId="0" nodeType="clickEffect">
                  <p:stCondLst>
                    <p:cond delay="500"/>
                  </p:stCondLst>
                  <p:childTnLst>
                    <p:set>
                      <p:cBhvr>
                        <p:cTn dur="1" fill="hold">
                          <p:stCondLst>
                            <p:cond delay="0"/>
                          </p:stCondLst>
                        </p:cTn>
                        <p:tgtEl>
                          <p:spTgt spid="10">
                            <p:txEl>
                              <p:pRg st="0" end="0"/>
                            </p:txEl>
                          </p:spTgt>
                        </p:tgtEl>
                        <p:attrNameLst>
                          <p:attrName>style.visibility</p:attrName>
                        </p:attrNameLst>
                      </p:cBhvr>
                      <p:to>
                        <p:strVal val="visible"/>
                      </p:to>
                    </p:set>
                    <p:anim calcmode="lin" valueType="num">
                      <p:cBhvr additive="base">
                        <p:cTn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10">
                            <p:txEl>
                              <p:pRg st="0" end="0"/>
                            </p:txEl>
                          </p:spTgt>
                        </p:tgtEl>
                        <p:attrNameLst>
                          <p:attrName>ppt_y</p:attrName>
                        </p:attrNameLst>
                      </p:cBhvr>
                      <p:tavLst>
                        <p:tav tm="0">
                          <p:val>
                            <p:strVal val="1+#ppt_h/2"/>
                          </p:val>
                        </p:tav>
                        <p:tav tm="100000">
                          <p:val>
                            <p:strVal val="#ppt_y"/>
                          </p:val>
                        </p:tav>
                      </p:tavLst>
                    </p:anim>
                  </p:childTnLst>
                </p:cTn>
              </p:par>
            </p:tnLst>
          </p:tmpl>
        </p:tmplLst>
      </p:bldP>
      <p:bldP spid="11" grpId="0"/>
      <p:bldP spid="12" grpId="0" build="p">
        <p:tmplLst>
          <p:tmpl lvl="1">
            <p:tnLst>
              <p:par>
                <p:cTn presetID="2" presetClass="entr" presetSubtype="4" decel="100000" fill="hold" grpId="0" nodeType="clickEffect">
                  <p:stCondLst>
                    <p:cond delay="500"/>
                  </p:stCondLst>
                  <p:childTnLst>
                    <p:set>
                      <p:cBhvr>
                        <p:cTn dur="1" fill="hold">
                          <p:stCondLst>
                            <p:cond delay="0"/>
                          </p:stCondLst>
                        </p:cTn>
                        <p:tgtEl>
                          <p:spTgt spid="12">
                            <p:txEl>
                              <p:pRg st="0" end="0"/>
                            </p:txEl>
                          </p:spTgt>
                        </p:tgtEl>
                        <p:attrNameLst>
                          <p:attrName>style.visibility</p:attrName>
                        </p:attrNameLst>
                      </p:cBhvr>
                      <p:to>
                        <p:strVal val="visible"/>
                      </p:to>
                    </p:set>
                    <p:anim calcmode="lin" valueType="num">
                      <p:cBhvr additive="base">
                        <p:cTn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12">
                            <p:txEl>
                              <p:pRg st="0" end="0"/>
                            </p:txEl>
                          </p:spTgt>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Animated Title">
    <p:spTree>
      <p:nvGrpSpPr>
        <p:cNvPr id="1" name=""/>
        <p:cNvGrpSpPr/>
        <p:nvPr/>
      </p:nvGrpSpPr>
      <p:grpSpPr>
        <a:xfrm>
          <a:off x="0" y="0"/>
          <a:ext cx="0" cy="0"/>
          <a:chOff x="0" y="0"/>
          <a:chExt cx="0" cy="0"/>
        </a:xfrm>
      </p:grpSpPr>
      <p:sp>
        <p:nvSpPr>
          <p:cNvPr id="4" name="正方形/長方形 3"/>
          <p:cNvSpPr/>
          <p:nvPr userDrawn="true"/>
        </p:nvSpPr>
        <p:spPr>
          <a:xfrm rot="21066044">
            <a:off x="-9553472" y="-4938712"/>
            <a:ext cx="35411086"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true"/>
        </p:nvSpPr>
        <p:spPr>
          <a:xfrm rot="21066044">
            <a:off x="-7789275" y="5016998"/>
            <a:ext cx="35401856"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true"/>
        </p:nvSpPr>
        <p:spPr>
          <a:xfrm rot="21066044">
            <a:off x="-9553472" y="-4938712"/>
            <a:ext cx="35411086"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true"/>
        </p:nvSpPr>
        <p:spPr>
          <a:xfrm rot="21066044">
            <a:off x="-7789275" y="5016998"/>
            <a:ext cx="35401856"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true"/>
        </p:nvSpPr>
        <p:spPr>
          <a:xfrm rot="21066044">
            <a:off x="-9553472" y="-4938712"/>
            <a:ext cx="35411086"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true"/>
        </p:nvSpPr>
        <p:spPr>
          <a:xfrm rot="21066044">
            <a:off x="-7789275" y="5016998"/>
            <a:ext cx="35401856"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true"/>
        </p:nvSpPr>
        <p:spPr>
          <a:xfrm rot="21066044">
            <a:off x="-9553472" y="-4938712"/>
            <a:ext cx="35411086"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true"/>
        </p:nvSpPr>
        <p:spPr>
          <a:xfrm rot="21066044">
            <a:off x="-7789275" y="5016998"/>
            <a:ext cx="35401856"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true"/>
        </p:nvGrpSpPr>
        <p:grpSpPr>
          <a:xfrm rot="17100000">
            <a:off x="6622413" y="2420092"/>
            <a:ext cx="5040000" cy="5040000"/>
            <a:chOff x="6682240" y="2680152"/>
            <a:chExt cx="5040000" cy="5040000"/>
          </a:xfrm>
        </p:grpSpPr>
        <p:sp>
          <p:nvSpPr>
            <p:cNvPr id="15" name="円/楕円 14"/>
            <p:cNvSpPr/>
            <p:nvPr userDrawn="true"/>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true"/>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true"/>
          </p:cNvGrpSpPr>
          <p:nvPr userDrawn="true"/>
        </p:nvGrpSpPr>
        <p:grpSpPr>
          <a:xfrm rot="11994079">
            <a:off x="6442413" y="2240092"/>
            <a:ext cx="5400000" cy="5400000"/>
            <a:chOff x="6682240" y="2680152"/>
            <a:chExt cx="5040000" cy="5040000"/>
          </a:xfrm>
        </p:grpSpPr>
        <p:sp>
          <p:nvSpPr>
            <p:cNvPr id="18" name="円/楕円 17"/>
            <p:cNvSpPr/>
            <p:nvPr userDrawn="true"/>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true"/>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true"/>
          </p:cNvGrpSpPr>
          <p:nvPr userDrawn="true"/>
        </p:nvGrpSpPr>
        <p:grpSpPr>
          <a:xfrm rot="3600000">
            <a:off x="6262413" y="2060092"/>
            <a:ext cx="5760000" cy="5760000"/>
            <a:chOff x="6682240" y="2680152"/>
            <a:chExt cx="5040000" cy="5040000"/>
          </a:xfrm>
        </p:grpSpPr>
        <p:sp>
          <p:nvSpPr>
            <p:cNvPr id="21" name="円/楕円 20"/>
            <p:cNvSpPr/>
            <p:nvPr userDrawn="true"/>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true"/>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true"/>
          </p:cNvGrpSpPr>
          <p:nvPr userDrawn="true"/>
        </p:nvGrpSpPr>
        <p:grpSpPr>
          <a:xfrm rot="18000000">
            <a:off x="6082413" y="1880092"/>
            <a:ext cx="6120000" cy="6120000"/>
            <a:chOff x="6682240" y="2680152"/>
            <a:chExt cx="5040000" cy="5040000"/>
          </a:xfrm>
        </p:grpSpPr>
        <p:sp>
          <p:nvSpPr>
            <p:cNvPr id="24" name="円/楕円 23"/>
            <p:cNvSpPr/>
            <p:nvPr userDrawn="true"/>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true"/>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true"/>
          </p:cNvGrpSpPr>
          <p:nvPr userDrawn="true"/>
        </p:nvGrpSpPr>
        <p:grpSpPr>
          <a:xfrm rot="7511662">
            <a:off x="5902413" y="1700092"/>
            <a:ext cx="6480000" cy="6480000"/>
            <a:chOff x="6682240" y="2680152"/>
            <a:chExt cx="5040000" cy="5040000"/>
          </a:xfrm>
        </p:grpSpPr>
        <p:sp>
          <p:nvSpPr>
            <p:cNvPr id="27" name="円/楕円 26"/>
            <p:cNvSpPr/>
            <p:nvPr userDrawn="true"/>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true"/>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true"/>
          </p:cNvGrpSpPr>
          <p:nvPr userDrawn="true"/>
        </p:nvGrpSpPr>
        <p:grpSpPr>
          <a:xfrm rot="10993309">
            <a:off x="5722413" y="1520092"/>
            <a:ext cx="6840000" cy="6840000"/>
            <a:chOff x="6682240" y="2680152"/>
            <a:chExt cx="5040000" cy="5040000"/>
          </a:xfrm>
        </p:grpSpPr>
        <p:sp>
          <p:nvSpPr>
            <p:cNvPr id="30" name="円/楕円 29"/>
            <p:cNvSpPr/>
            <p:nvPr userDrawn="true"/>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true"/>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true"/>
          </p:cNvSpPr>
          <p:nvPr>
            <p:ph type="ctrTitle" hasCustomPrompt="true"/>
          </p:nvPr>
        </p:nvSpPr>
        <p:spPr>
          <a:xfrm>
            <a:off x="1371481" y="3972857"/>
            <a:ext cx="15543448"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true"/>
          </p:cNvSpPr>
          <p:nvPr>
            <p:ph type="body" sz="quarter" idx="10" hasCustomPrompt="true"/>
          </p:nvPr>
        </p:nvSpPr>
        <p:spPr>
          <a:xfrm>
            <a:off x="1366342" y="5503590"/>
            <a:ext cx="15553725"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true"/>
          </p:cNvSpPr>
          <p:nvPr>
            <p:ph type="subTitle" idx="1" hasCustomPrompt="true"/>
          </p:nvPr>
        </p:nvSpPr>
        <p:spPr>
          <a:xfrm>
            <a:off x="1366342" y="8527876"/>
            <a:ext cx="15553725" cy="1512168"/>
          </a:xfrm>
        </p:spPr>
        <p:txBody>
          <a:bodyPr>
            <a:normAutofit/>
          </a:bodyPr>
          <a:lstStyle>
            <a:lvl1pPr marL="0" indent="0" algn="ctr">
              <a:buNone/>
              <a:defRPr sz="2000">
                <a:solidFill>
                  <a:schemeClr val="tx1">
                    <a:tint val="75000"/>
                  </a:schemeClr>
                </a:solidFill>
                <a:latin typeface="+mj-lt"/>
              </a:defRPr>
            </a:lvl1pPr>
            <a:lvl2pPr marL="816610" indent="0" algn="ctr">
              <a:buNone/>
              <a:defRPr>
                <a:solidFill>
                  <a:schemeClr val="tx1">
                    <a:tint val="75000"/>
                  </a:schemeClr>
                </a:solidFill>
              </a:defRPr>
            </a:lvl2pPr>
            <a:lvl3pPr marL="1632585" indent="0" algn="ctr">
              <a:buNone/>
              <a:defRPr>
                <a:solidFill>
                  <a:schemeClr val="tx1">
                    <a:tint val="75000"/>
                  </a:schemeClr>
                </a:solidFill>
              </a:defRPr>
            </a:lvl3pPr>
            <a:lvl4pPr marL="2449195" indent="0" algn="ctr">
              <a:buNone/>
              <a:defRPr>
                <a:solidFill>
                  <a:schemeClr val="tx1">
                    <a:tint val="75000"/>
                  </a:schemeClr>
                </a:solidFill>
              </a:defRPr>
            </a:lvl4pPr>
            <a:lvl5pPr marL="3265805" indent="0" algn="ctr">
              <a:buNone/>
              <a:defRPr>
                <a:solidFill>
                  <a:schemeClr val="tx1">
                    <a:tint val="75000"/>
                  </a:schemeClr>
                </a:solidFill>
              </a:defRPr>
            </a:lvl5pPr>
            <a:lvl6pPr marL="4081780" indent="0" algn="ctr">
              <a:buNone/>
              <a:defRPr>
                <a:solidFill>
                  <a:schemeClr val="tx1">
                    <a:tint val="75000"/>
                  </a:schemeClr>
                </a:solidFill>
              </a:defRPr>
            </a:lvl6pPr>
            <a:lvl7pPr marL="4898390" indent="0" algn="ctr">
              <a:buNone/>
              <a:defRPr>
                <a:solidFill>
                  <a:schemeClr val="tx1">
                    <a:tint val="75000"/>
                  </a:schemeClr>
                </a:solidFill>
              </a:defRPr>
            </a:lvl7pPr>
            <a:lvl8pPr marL="5714365" indent="0" algn="ctr">
              <a:buNone/>
              <a:defRPr>
                <a:solidFill>
                  <a:schemeClr val="tx1">
                    <a:tint val="75000"/>
                  </a:schemeClr>
                </a:solidFill>
              </a:defRPr>
            </a:lvl8pPr>
            <a:lvl9pPr marL="6530975"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true"/>
        </p:nvGrpSpPr>
        <p:grpSpPr>
          <a:xfrm>
            <a:off x="8595211" y="8095828"/>
            <a:ext cx="1088138" cy="188527"/>
            <a:chOff x="8595214" y="6592642"/>
            <a:chExt cx="1088138" cy="188527"/>
          </a:xfrm>
        </p:grpSpPr>
        <p:sp>
          <p:nvSpPr>
            <p:cNvPr id="36" name="円/楕円 35"/>
            <p:cNvSpPr/>
            <p:nvPr userDrawn="true"/>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7" name="円/楕円 36"/>
            <p:cNvSpPr/>
            <p:nvPr userDrawn="true"/>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8" name="円/楕円 37"/>
            <p:cNvSpPr/>
            <p:nvPr userDrawn="true"/>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39" name="円/楕円 38"/>
          <p:cNvSpPr/>
          <p:nvPr userDrawn="true"/>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0" name="円/楕円 39"/>
          <p:cNvSpPr/>
          <p:nvPr userDrawn="true"/>
        </p:nvSpPr>
        <p:spPr>
          <a:xfrm>
            <a:off x="8153856"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1" name="円/楕円 40"/>
          <p:cNvSpPr/>
          <p:nvPr userDrawn="true"/>
        </p:nvSpPr>
        <p:spPr>
          <a:xfrm>
            <a:off x="9268455"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2" name="円/楕円 41"/>
          <p:cNvSpPr/>
          <p:nvPr userDrawn="true"/>
        </p:nvSpPr>
        <p:spPr>
          <a:xfrm>
            <a:off x="10383053"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3525"/>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4525"/>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7" grpId="0" bldLvl="0" animBg="true"/>
      <p:bldP spid="8" grpId="0" bldLvl="0" animBg="true"/>
      <p:bldP spid="9" grpId="0" bldLvl="0" animBg="true"/>
      <p:bldP spid="10" grpId="0" bldLvl="0" animBg="true"/>
      <p:bldP spid="11" grpId="0" bldLvl="0" animBg="true"/>
      <p:bldP spid="12" grpId="0" bldLvl="0" animBg="true"/>
      <p:bldP spid="13" grpId="0" bldLvl="0" animBg="true"/>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bldLvl="0" animBg="true"/>
      <p:bldP spid="39" grpId="1" bldLvl="0" animBg="true"/>
      <p:bldP spid="40" grpId="0" bldLvl="0" animBg="true"/>
      <p:bldP spid="40" grpId="1" bldLvl="0" animBg="true"/>
      <p:bldP spid="41" grpId="0" bldLvl="0" animBg="true"/>
      <p:bldP spid="41" grpId="1" bldLvl="0" animBg="true"/>
      <p:bldP spid="42" grpId="0" bldLvl="0" animBg="true"/>
      <p:bldP spid="42" grpId="1" bldLvl="0" animBg="true"/>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true"/>
          </p:cNvSpPr>
          <p:nvPr>
            <p:ph type="dt" sz="half" idx="10"/>
          </p:nvPr>
        </p:nvSpPr>
        <p:spPr>
          <a:xfrm>
            <a:off x="1257169" y="9534525"/>
            <a:ext cx="4114371" cy="547688"/>
          </a:xfrm>
        </p:spPr>
        <p:txBody>
          <a:bodyPr/>
          <a:lstStyle/>
          <a:p>
            <a:fld id="{760FBDFE-C587-4B4C-A407-44438C67B59E}"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act Text and Image">
    <p:spTree>
      <p:nvGrpSpPr>
        <p:cNvPr id="1" name=""/>
        <p:cNvGrpSpPr/>
        <p:nvPr/>
      </p:nvGrpSpPr>
      <p:grpSpPr>
        <a:xfrm>
          <a:off x="0" y="0"/>
          <a:ext cx="0" cy="0"/>
          <a:chOff x="0" y="0"/>
          <a:chExt cx="0" cy="0"/>
        </a:xfrm>
      </p:grpSpPr>
      <p:sp>
        <p:nvSpPr>
          <p:cNvPr id="7" name="正方形/長方形 6"/>
          <p:cNvSpPr/>
          <p:nvPr userDrawn="true"/>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フリーフォーム 9"/>
          <p:cNvSpPr/>
          <p:nvPr userDrawn="true"/>
        </p:nvSpPr>
        <p:spPr>
          <a:xfrm rot="5400000">
            <a:off x="-419424" y="419424"/>
            <a:ext cx="10287001" cy="9448151"/>
          </a:xfrm>
          <a:custGeom>
            <a:avLst/>
            <a:gdLst>
              <a:gd name="connsiteX0" fmla="*/ 0 w 10287001"/>
              <a:gd name="connsiteY0" fmla="*/ 9448151 h 9448151"/>
              <a:gd name="connsiteX1" fmla="*/ 0 w 10287001"/>
              <a:gd name="connsiteY1" fmla="*/ 304947 h 9448151"/>
              <a:gd name="connsiteX2" fmla="*/ 4966632 w 10287001"/>
              <a:gd name="connsiteY2" fmla="*/ 304947 h 9448151"/>
              <a:gd name="connsiteX3" fmla="*/ 5143501 w 10287001"/>
              <a:gd name="connsiteY3" fmla="*/ 0 h 9448151"/>
              <a:gd name="connsiteX4" fmla="*/ 5320371 w 10287001"/>
              <a:gd name="connsiteY4" fmla="*/ 304947 h 9448151"/>
              <a:gd name="connsiteX5" fmla="*/ 10287001 w 10287001"/>
              <a:gd name="connsiteY5" fmla="*/ 304947 h 9448151"/>
              <a:gd name="connsiteX6" fmla="*/ 10287001 w 10287001"/>
              <a:gd name="connsiteY6" fmla="*/ 9448151 h 9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1" h="9448151">
                <a:moveTo>
                  <a:pt x="0" y="9448151"/>
                </a:moveTo>
                <a:lnTo>
                  <a:pt x="0" y="304947"/>
                </a:lnTo>
                <a:lnTo>
                  <a:pt x="4966632" y="304947"/>
                </a:lnTo>
                <a:lnTo>
                  <a:pt x="5143501" y="0"/>
                </a:lnTo>
                <a:lnTo>
                  <a:pt x="5320371" y="304947"/>
                </a:lnTo>
                <a:lnTo>
                  <a:pt x="10287001" y="304947"/>
                </a:lnTo>
                <a:lnTo>
                  <a:pt x="10287001" y="94481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9" name="正方形/長方形 8"/>
          <p:cNvSpPr/>
          <p:nvPr userDrawn="true"/>
        </p:nvSpPr>
        <p:spPr>
          <a:xfrm>
            <a:off x="9863287" y="1183061"/>
            <a:ext cx="7695854" cy="445549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プレースホルダー 11"/>
          <p:cNvSpPr>
            <a:spLocks noGrp="true"/>
          </p:cNvSpPr>
          <p:nvPr>
            <p:ph type="body" sz="quarter" idx="15" hasCustomPrompt="true"/>
          </p:nvPr>
        </p:nvSpPr>
        <p:spPr>
          <a:xfrm>
            <a:off x="457241" y="2038155"/>
            <a:ext cx="8325925" cy="6390710"/>
          </a:xfrm>
        </p:spPr>
        <p:txBody>
          <a:bodyPr anchor="ctr">
            <a:noAutofit/>
          </a:bodyPr>
          <a:lstStyle>
            <a:lvl1pPr algn="ctr">
              <a:lnSpc>
                <a:spcPct val="90000"/>
              </a:lnSpc>
              <a:spcBef>
                <a:spcPts val="0"/>
              </a:spcBef>
              <a:defRPr sz="8800" spc="600" baseline="0">
                <a:solidFill>
                  <a:schemeClr val="bg1"/>
                </a:solidFill>
                <a:latin typeface="+mj-lt"/>
              </a:defRPr>
            </a:lvl1pPr>
          </a:lstStyle>
          <a:p>
            <a:pPr lvl="0"/>
            <a:r>
              <a:rPr lang="en-US" altLang="ja-JP" dirty="0"/>
              <a:t>TEXT HERE</a:t>
            </a:r>
            <a:endParaRPr lang="en-US" dirty="0"/>
          </a:p>
        </p:txBody>
      </p:sp>
      <p:sp>
        <p:nvSpPr>
          <p:cNvPr id="8" name="テキスト プレースホルダー 11"/>
          <p:cNvSpPr>
            <a:spLocks noGrp="true"/>
          </p:cNvSpPr>
          <p:nvPr>
            <p:ph type="body" sz="quarter" idx="23" hasCustomPrompt="true"/>
          </p:nvPr>
        </p:nvSpPr>
        <p:spPr>
          <a:xfrm>
            <a:off x="9818281" y="5818576"/>
            <a:ext cx="7740860" cy="3307868"/>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altLang="ja-JP" dirty="0"/>
          </a:p>
        </p:txBody>
      </p:sp>
      <p:sp>
        <p:nvSpPr>
          <p:cNvPr id="3" name="図プレースホルダー 2"/>
          <p:cNvSpPr>
            <a:spLocks noGrp="true"/>
          </p:cNvSpPr>
          <p:nvPr>
            <p:ph type="pic" sz="quarter" idx="24" hasCustomPrompt="true"/>
          </p:nvPr>
        </p:nvSpPr>
        <p:spPr>
          <a:xfrm>
            <a:off x="9998302" y="1319622"/>
            <a:ext cx="7425825" cy="4182372"/>
          </a:xfrm>
        </p:spPr>
        <p:txBody>
          <a:bodyPr>
            <a:normAutofit/>
          </a:bodyPr>
          <a:lstStyle>
            <a:lvl1pPr>
              <a:defRPr sz="1800" baseline="0"/>
            </a:lvl1pPr>
          </a:lstStyle>
          <a:p>
            <a:r>
              <a:rPr kumimoji="1" lang="en-US" altLang="ja-JP" dirty="0"/>
              <a:t>Add an image</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4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1900"/>
                            </p:stCondLst>
                            <p:childTnLst>
                              <p:par>
                                <p:cTn id="21" presetID="10" presetClass="entr" presetSubtype="0"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true"/>
      <p:bldP spid="9" grpId="0" animBg="true"/>
      <p:bldP spid="6" grpId="0">
        <p:tmplLst>
          <p:tmpl lvl="0">
            <p:tnLst>
              <p:par>
                <p:cTn presetID="2" presetClass="entr" presetSubtype="9" decel="100000" fill="hold" nodeType="afterEffect">
                  <p:stCondLst>
                    <p:cond delay="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3" grpId="0"/>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conic List - 6 Items">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59"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5" y="9591367"/>
            <a:ext cx="7776863"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29" y="9591367"/>
            <a:ext cx="907291" cy="547688"/>
          </a:xfrm>
        </p:spPr>
        <p:txBody>
          <a:bodyPr/>
          <a:lstStyle/>
          <a:p>
            <a:fld id="{387164BF-D67A-46C0-81D2-5BAF67C00C80}" type="slidenum">
              <a:rPr lang="en-US" smtClean="0"/>
            </a:fld>
            <a:endParaRPr lang="en-US" dirty="0"/>
          </a:p>
        </p:txBody>
      </p:sp>
      <p:sp>
        <p:nvSpPr>
          <p:cNvPr id="12" name="テキスト プレースホルダー 11"/>
          <p:cNvSpPr>
            <a:spLocks noGrp="true"/>
          </p:cNvSpPr>
          <p:nvPr>
            <p:ph type="body" sz="quarter" idx="15" hasCustomPrompt="true"/>
          </p:nvPr>
        </p:nvSpPr>
        <p:spPr>
          <a:xfrm>
            <a:off x="1582367" y="2856363"/>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13" name="テキスト プレースホルダー 11"/>
          <p:cNvSpPr>
            <a:spLocks noGrp="true"/>
          </p:cNvSpPr>
          <p:nvPr>
            <p:ph type="body" sz="quarter" idx="16" hasCustomPrompt="true"/>
          </p:nvPr>
        </p:nvSpPr>
        <p:spPr>
          <a:xfrm>
            <a:off x="1584018" y="2128165"/>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3" name="テキスト プレースホルダー 11"/>
          <p:cNvSpPr>
            <a:spLocks noGrp="true"/>
          </p:cNvSpPr>
          <p:nvPr>
            <p:ph type="body" sz="quarter" idx="22" hasCustomPrompt="true"/>
          </p:nvPr>
        </p:nvSpPr>
        <p:spPr>
          <a:xfrm>
            <a:off x="1582367" y="5284509"/>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24" name="テキスト プレースホルダー 11"/>
          <p:cNvSpPr>
            <a:spLocks noGrp="true"/>
          </p:cNvSpPr>
          <p:nvPr>
            <p:ph type="body" sz="quarter" idx="23" hasCustomPrompt="true"/>
          </p:nvPr>
        </p:nvSpPr>
        <p:spPr>
          <a:xfrm>
            <a:off x="1584018" y="4556311"/>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true"/>
          </p:cNvSpPr>
          <p:nvPr>
            <p:ph type="body" sz="quarter" idx="25" hasCustomPrompt="true"/>
          </p:nvPr>
        </p:nvSpPr>
        <p:spPr>
          <a:xfrm>
            <a:off x="1582366" y="7709352"/>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29" name="テキスト プレースホルダー 11"/>
          <p:cNvSpPr>
            <a:spLocks noGrp="true"/>
          </p:cNvSpPr>
          <p:nvPr>
            <p:ph type="body" sz="quarter" idx="26" hasCustomPrompt="true"/>
          </p:nvPr>
        </p:nvSpPr>
        <p:spPr>
          <a:xfrm>
            <a:off x="1584017" y="6981154"/>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48" name="テキスト プレースホルダー 11"/>
          <p:cNvSpPr>
            <a:spLocks noGrp="true"/>
          </p:cNvSpPr>
          <p:nvPr>
            <p:ph type="body" sz="quarter" idx="28" hasCustomPrompt="true"/>
          </p:nvPr>
        </p:nvSpPr>
        <p:spPr>
          <a:xfrm>
            <a:off x="10133315" y="2856363"/>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49" name="テキスト プレースホルダー 11"/>
          <p:cNvSpPr>
            <a:spLocks noGrp="true"/>
          </p:cNvSpPr>
          <p:nvPr>
            <p:ph type="body" sz="quarter" idx="29" hasCustomPrompt="true"/>
          </p:nvPr>
        </p:nvSpPr>
        <p:spPr>
          <a:xfrm>
            <a:off x="10134967" y="2128165"/>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53" name="テキスト プレースホルダー 11"/>
          <p:cNvSpPr>
            <a:spLocks noGrp="true"/>
          </p:cNvSpPr>
          <p:nvPr>
            <p:ph type="body" sz="quarter" idx="31" hasCustomPrompt="true"/>
          </p:nvPr>
        </p:nvSpPr>
        <p:spPr>
          <a:xfrm>
            <a:off x="10133315" y="5284509"/>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54" name="テキスト プレースホルダー 11"/>
          <p:cNvSpPr>
            <a:spLocks noGrp="true"/>
          </p:cNvSpPr>
          <p:nvPr>
            <p:ph type="body" sz="quarter" idx="32" hasCustomPrompt="true"/>
          </p:nvPr>
        </p:nvSpPr>
        <p:spPr>
          <a:xfrm>
            <a:off x="10134967" y="4556311"/>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58" name="テキスト プレースホルダー 11"/>
          <p:cNvSpPr>
            <a:spLocks noGrp="true"/>
          </p:cNvSpPr>
          <p:nvPr>
            <p:ph type="body" sz="quarter" idx="34" hasCustomPrompt="true"/>
          </p:nvPr>
        </p:nvSpPr>
        <p:spPr>
          <a:xfrm>
            <a:off x="10133314" y="7709352"/>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59" name="テキスト プレースホルダー 11"/>
          <p:cNvSpPr>
            <a:spLocks noGrp="true"/>
          </p:cNvSpPr>
          <p:nvPr>
            <p:ph type="body" sz="quarter" idx="35" hasCustomPrompt="true"/>
          </p:nvPr>
        </p:nvSpPr>
        <p:spPr>
          <a:xfrm>
            <a:off x="10134966" y="6981154"/>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35" name="図プレースホルダー 7"/>
          <p:cNvSpPr>
            <a:spLocks noGrp="true"/>
          </p:cNvSpPr>
          <p:nvPr>
            <p:ph type="pic" sz="quarter" idx="18" hasCustomPrompt="true"/>
          </p:nvPr>
        </p:nvSpPr>
        <p:spPr>
          <a:xfrm>
            <a:off x="952296" y="2128165"/>
            <a:ext cx="720080" cy="720080"/>
          </a:xfrm>
        </p:spPr>
        <p:txBody>
          <a:bodyPr>
            <a:normAutofit/>
          </a:bodyPr>
          <a:lstStyle>
            <a:lvl1pPr>
              <a:defRPr sz="1600"/>
            </a:lvl1pPr>
          </a:lstStyle>
          <a:p>
            <a:r>
              <a:rPr kumimoji="1" lang="en-US" altLang="ja-JP" dirty="0"/>
              <a:t>ICON</a:t>
            </a:r>
            <a:endParaRPr kumimoji="1" lang="ja-JP" altLang="en-US" dirty="0"/>
          </a:p>
        </p:txBody>
      </p:sp>
      <p:sp>
        <p:nvSpPr>
          <p:cNvPr id="36" name="図プレースホルダー 7"/>
          <p:cNvSpPr>
            <a:spLocks noGrp="true"/>
          </p:cNvSpPr>
          <p:nvPr>
            <p:ph type="pic" sz="quarter" idx="36" hasCustomPrompt="true"/>
          </p:nvPr>
        </p:nvSpPr>
        <p:spPr>
          <a:xfrm>
            <a:off x="952296" y="4558435"/>
            <a:ext cx="720080" cy="720080"/>
          </a:xfrm>
        </p:spPr>
        <p:txBody>
          <a:bodyPr>
            <a:normAutofit/>
          </a:bodyPr>
          <a:lstStyle>
            <a:lvl1pPr>
              <a:defRPr sz="1600"/>
            </a:lvl1pPr>
          </a:lstStyle>
          <a:p>
            <a:r>
              <a:rPr kumimoji="1" lang="en-US" altLang="ja-JP" dirty="0"/>
              <a:t>ICON</a:t>
            </a:r>
            <a:endParaRPr kumimoji="1" lang="ja-JP" altLang="en-US" dirty="0"/>
          </a:p>
        </p:txBody>
      </p:sp>
      <p:sp>
        <p:nvSpPr>
          <p:cNvPr id="37" name="図プレースホルダー 7"/>
          <p:cNvSpPr>
            <a:spLocks noGrp="true"/>
          </p:cNvSpPr>
          <p:nvPr>
            <p:ph type="pic" sz="quarter" idx="37" hasCustomPrompt="true"/>
          </p:nvPr>
        </p:nvSpPr>
        <p:spPr>
          <a:xfrm>
            <a:off x="952296" y="6988705"/>
            <a:ext cx="720080" cy="720080"/>
          </a:xfrm>
        </p:spPr>
        <p:txBody>
          <a:bodyPr>
            <a:normAutofit/>
          </a:bodyPr>
          <a:lstStyle>
            <a:lvl1pPr>
              <a:defRPr sz="1600"/>
            </a:lvl1pPr>
          </a:lstStyle>
          <a:p>
            <a:r>
              <a:rPr kumimoji="1" lang="en-US" altLang="ja-JP" dirty="0"/>
              <a:t>ICON</a:t>
            </a:r>
            <a:endParaRPr kumimoji="1" lang="ja-JP" altLang="en-US" dirty="0"/>
          </a:p>
        </p:txBody>
      </p:sp>
      <p:sp>
        <p:nvSpPr>
          <p:cNvPr id="38" name="図プレースホルダー 7"/>
          <p:cNvSpPr>
            <a:spLocks noGrp="true"/>
          </p:cNvSpPr>
          <p:nvPr>
            <p:ph type="pic" sz="quarter" idx="38" hasCustomPrompt="true"/>
          </p:nvPr>
        </p:nvSpPr>
        <p:spPr>
          <a:xfrm>
            <a:off x="9503245" y="2128165"/>
            <a:ext cx="720080" cy="720080"/>
          </a:xfrm>
        </p:spPr>
        <p:txBody>
          <a:bodyPr>
            <a:normAutofit/>
          </a:bodyPr>
          <a:lstStyle>
            <a:lvl1pPr>
              <a:defRPr sz="1600"/>
            </a:lvl1pPr>
          </a:lstStyle>
          <a:p>
            <a:r>
              <a:rPr kumimoji="1" lang="en-US" altLang="ja-JP" dirty="0"/>
              <a:t>ICON</a:t>
            </a:r>
            <a:endParaRPr kumimoji="1" lang="ja-JP" altLang="en-US" dirty="0"/>
          </a:p>
        </p:txBody>
      </p:sp>
      <p:sp>
        <p:nvSpPr>
          <p:cNvPr id="39" name="図プレースホルダー 7"/>
          <p:cNvSpPr>
            <a:spLocks noGrp="true"/>
          </p:cNvSpPr>
          <p:nvPr>
            <p:ph type="pic" sz="quarter" idx="39" hasCustomPrompt="true"/>
          </p:nvPr>
        </p:nvSpPr>
        <p:spPr>
          <a:xfrm>
            <a:off x="9503245" y="4558435"/>
            <a:ext cx="720080" cy="720080"/>
          </a:xfrm>
        </p:spPr>
        <p:txBody>
          <a:bodyPr>
            <a:normAutofit/>
          </a:bodyPr>
          <a:lstStyle>
            <a:lvl1pPr>
              <a:defRPr sz="1600"/>
            </a:lvl1pPr>
          </a:lstStyle>
          <a:p>
            <a:r>
              <a:rPr kumimoji="1" lang="en-US" altLang="ja-JP" dirty="0"/>
              <a:t>ICON</a:t>
            </a:r>
            <a:endParaRPr kumimoji="1" lang="ja-JP" altLang="en-US" dirty="0"/>
          </a:p>
        </p:txBody>
      </p:sp>
      <p:sp>
        <p:nvSpPr>
          <p:cNvPr id="40" name="図プレースホルダー 7"/>
          <p:cNvSpPr>
            <a:spLocks noGrp="true"/>
          </p:cNvSpPr>
          <p:nvPr>
            <p:ph type="pic" sz="quarter" idx="40" hasCustomPrompt="true"/>
          </p:nvPr>
        </p:nvSpPr>
        <p:spPr>
          <a:xfrm>
            <a:off x="9503245" y="6988705"/>
            <a:ext cx="720080" cy="720080"/>
          </a:xfrm>
        </p:spPr>
        <p:txBody>
          <a:bodyPr>
            <a:normAutofit/>
          </a:bodyPr>
          <a:lstStyle>
            <a:lvl1pPr>
              <a:defRPr sz="1600"/>
            </a:lvl1pPr>
          </a:lstStyle>
          <a:p>
            <a:r>
              <a:rPr kumimoji="1" lang="en-US" altLang="ja-JP" dirty="0"/>
              <a:t>ICON</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5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5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50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50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50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500"/>
                                        <p:tgtEl>
                                          <p:spTgt spid="59"/>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tmplLst>
          <p:tmpl lvl="0">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lvl="0">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3" grpId="0">
        <p:tmplLst>
          <p:tmpl lvl="0">
            <p:tnLst>
              <p:par>
                <p:cTn presetID="10" presetClass="entr" presetSubtype="0" fill="hold" nodeType="after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lvl="0">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8" grpId="0">
        <p:tmplLst>
          <p:tmpl lvl="0">
            <p:tnLst>
              <p:par>
                <p:cTn presetID="10" presetClass="entr" presetSubtype="0" fill="hold" nodeType="after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lvl="0">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8" grpId="0">
        <p:tmplLst>
          <p:tmpl lvl="0">
            <p:tnLst>
              <p:par>
                <p:cTn presetID="10" presetClass="entr" presetSubtype="0" fill="hold" nodeType="afterEffect">
                  <p:stCondLst>
                    <p:cond delay="5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tmplLst>
          <p:tmpl lvl="0">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3" grpId="0">
        <p:tmplLst>
          <p:tmpl lvl="0">
            <p:tnLst>
              <p:par>
                <p:cTn presetID="10" presetClass="entr" presetSubtype="0" fill="hold" nodeType="after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lvl="0">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8" grpId="0">
        <p:tmplLst>
          <p:tmpl lvl="0">
            <p:tnLst>
              <p:par>
                <p:cTn presetID="10" presetClass="entr" presetSubtype="0" fill="hold" nodeType="after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lvl="0">
            <p:tnLst>
              <p:par>
                <p:cTn presetID="10" presetClass="entr" presetSubtype="0" fill="hold" nodeType="withEffect">
                  <p:stCondLst>
                    <p:cond delay="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35" grpId="0"/>
      <p:bldP spid="36" grpId="0"/>
      <p:bldP spid="37" grpId="0"/>
      <p:bldP spid="38" grpId="0"/>
      <p:bldP spid="39" grpId="0"/>
      <p:bldP spid="40" grpId="0"/>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true"/>
          </p:cNvSpPr>
          <p:nvPr>
            <p:ph type="title"/>
          </p:nvPr>
        </p:nvSpPr>
        <p:spPr>
          <a:xfrm>
            <a:off x="971449" y="387668"/>
            <a:ext cx="15771757" cy="1988345"/>
          </a:xfrm>
        </p:spPr>
        <p:txBody>
          <a:bodyPr anchor="ctr" anchorCtr="false">
            <a:normAutofit/>
          </a:bodyPr>
          <a:lstStyle>
            <a:lvl1pPr>
              <a:defRPr sz="3600" b="1">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true"/>
          </p:cNvSpPr>
          <p:nvPr>
            <p:ph idx="1"/>
          </p:nvPr>
        </p:nvSpPr>
        <p:spPr>
          <a:xfrm>
            <a:off x="971449" y="2738438"/>
            <a:ext cx="15771757" cy="6527007"/>
          </a:xfrm>
        </p:spPr>
        <p:txBody>
          <a:bodyPr>
            <a:normAutofit/>
          </a:bodyPr>
          <a:lstStyle>
            <a:lvl1pPr>
              <a:defRPr sz="3000">
                <a:solidFill>
                  <a:schemeClr val="tx1">
                    <a:lumMod val="75000"/>
                    <a:lumOff val="25000"/>
                  </a:schemeClr>
                </a:solidFill>
              </a:defRPr>
            </a:lvl1pPr>
            <a:lvl2pPr>
              <a:defRPr sz="2700">
                <a:solidFill>
                  <a:schemeClr val="tx1">
                    <a:lumMod val="75000"/>
                    <a:lumOff val="25000"/>
                  </a:schemeClr>
                </a:solidFill>
              </a:defRPr>
            </a:lvl2pPr>
            <a:lvl3pPr>
              <a:defRPr sz="24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true"/>
          </p:cNvSpPr>
          <p:nvPr>
            <p:ph type="dt" sz="half" idx="10"/>
          </p:nvPr>
        </p:nvSpPr>
        <p:spPr>
          <a:xfrm>
            <a:off x="1257169" y="9534525"/>
            <a:ext cx="4114371" cy="547688"/>
          </a:xfrm>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正方形/長方形 3"/>
          <p:cNvSpPr/>
          <p:nvPr userDrawn="true"/>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プレースホルダー 11"/>
          <p:cNvSpPr>
            <a:spLocks noGrp="true"/>
          </p:cNvSpPr>
          <p:nvPr>
            <p:ph type="body" sz="quarter" idx="15" hasCustomPrompt="true"/>
          </p:nvPr>
        </p:nvSpPr>
        <p:spPr>
          <a:xfrm>
            <a:off x="9266776" y="2578215"/>
            <a:ext cx="8010890" cy="1237638"/>
          </a:xfrm>
        </p:spPr>
        <p:txBody>
          <a:bodyPr anchor="b">
            <a:noAutofit/>
          </a:bodyPr>
          <a:lstStyle>
            <a:lvl1pPr algn="l">
              <a:lnSpc>
                <a:spcPct val="90000"/>
              </a:lnSpc>
              <a:spcBef>
                <a:spcPts val="0"/>
              </a:spcBef>
              <a:defRPr sz="7200" spc="600" baseline="0">
                <a:solidFill>
                  <a:schemeClr val="tx1"/>
                </a:solidFill>
                <a:latin typeface="+mj-lt"/>
              </a:defRPr>
            </a:lvl1pPr>
          </a:lstStyle>
          <a:p>
            <a:pPr lvl="0"/>
            <a:r>
              <a:rPr lang="en-US" altLang="ja-JP" dirty="0"/>
              <a:t>TEXT HERE</a:t>
            </a:r>
            <a:endParaRPr lang="en-US" dirty="0"/>
          </a:p>
        </p:txBody>
      </p:sp>
      <p:sp>
        <p:nvSpPr>
          <p:cNvPr id="5" name="テキスト プレースホルダー 11"/>
          <p:cNvSpPr>
            <a:spLocks noGrp="true"/>
          </p:cNvSpPr>
          <p:nvPr>
            <p:ph type="body" sz="quarter" idx="23" hasCustomPrompt="true"/>
          </p:nvPr>
        </p:nvSpPr>
        <p:spPr>
          <a:xfrm>
            <a:off x="10391901" y="3973370"/>
            <a:ext cx="6884972" cy="108012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p:txBody>
      </p:sp>
      <p:sp>
        <p:nvSpPr>
          <p:cNvPr id="8" name="図プレースホルダー 7"/>
          <p:cNvSpPr>
            <a:spLocks noGrp="true"/>
          </p:cNvSpPr>
          <p:nvPr>
            <p:ph type="pic" sz="quarter" idx="25" hasCustomPrompt="true"/>
          </p:nvPr>
        </p:nvSpPr>
        <p:spPr>
          <a:xfrm>
            <a:off x="9265983" y="3973370"/>
            <a:ext cx="1081087" cy="1079500"/>
          </a:xfrm>
        </p:spPr>
        <p:txBody>
          <a:bodyPr>
            <a:normAutofit/>
          </a:bodyPr>
          <a:lstStyle>
            <a:lvl1pPr>
              <a:defRPr sz="1600"/>
            </a:lvl1pPr>
          </a:lstStyle>
          <a:p>
            <a:r>
              <a:rPr kumimoji="1" lang="en-US" altLang="ja-JP" dirty="0"/>
              <a:t>ICON</a:t>
            </a:r>
            <a:endParaRPr kumimoji="1" lang="ja-JP" altLang="en-US" dirty="0"/>
          </a:p>
        </p:txBody>
      </p:sp>
      <p:sp>
        <p:nvSpPr>
          <p:cNvPr id="9" name="図プレースホルダー 7"/>
          <p:cNvSpPr>
            <a:spLocks noGrp="true"/>
          </p:cNvSpPr>
          <p:nvPr>
            <p:ph type="pic" sz="quarter" idx="26" hasCustomPrompt="true"/>
          </p:nvPr>
        </p:nvSpPr>
        <p:spPr>
          <a:xfrm>
            <a:off x="9266777" y="6674493"/>
            <a:ext cx="720080" cy="719023"/>
          </a:xfrm>
        </p:spPr>
        <p:txBody>
          <a:bodyPr>
            <a:normAutofit/>
          </a:bodyPr>
          <a:lstStyle>
            <a:lvl1pPr>
              <a:defRPr sz="1600"/>
            </a:lvl1pPr>
          </a:lstStyle>
          <a:p>
            <a:r>
              <a:rPr kumimoji="1" lang="en-US" altLang="ja-JP" dirty="0"/>
              <a:t>ICON</a:t>
            </a:r>
            <a:endParaRPr kumimoji="1" lang="ja-JP" altLang="en-US" dirty="0"/>
          </a:p>
        </p:txBody>
      </p:sp>
      <p:sp>
        <p:nvSpPr>
          <p:cNvPr id="10" name="テキスト プレースホルダー 11"/>
          <p:cNvSpPr>
            <a:spLocks noGrp="true"/>
          </p:cNvSpPr>
          <p:nvPr>
            <p:ph type="body" sz="quarter" idx="27" hasCustomPrompt="true"/>
          </p:nvPr>
        </p:nvSpPr>
        <p:spPr>
          <a:xfrm>
            <a:off x="9986856" y="6674494"/>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a:t>Text Here</a:t>
            </a:r>
            <a:endParaRPr lang="en-US" altLang="ja-JP" dirty="0"/>
          </a:p>
        </p:txBody>
      </p:sp>
      <p:sp>
        <p:nvSpPr>
          <p:cNvPr id="13" name="図プレースホルダー 7"/>
          <p:cNvSpPr>
            <a:spLocks noGrp="true"/>
          </p:cNvSpPr>
          <p:nvPr>
            <p:ph type="pic" sz="quarter" idx="28" hasCustomPrompt="true"/>
          </p:nvPr>
        </p:nvSpPr>
        <p:spPr>
          <a:xfrm>
            <a:off x="9266776" y="7512808"/>
            <a:ext cx="720080" cy="719023"/>
          </a:xfrm>
        </p:spPr>
        <p:txBody>
          <a:bodyPr>
            <a:normAutofit/>
          </a:bodyPr>
          <a:lstStyle>
            <a:lvl1pPr>
              <a:defRPr sz="1600"/>
            </a:lvl1pPr>
          </a:lstStyle>
          <a:p>
            <a:r>
              <a:rPr kumimoji="1" lang="en-US" altLang="ja-JP" dirty="0"/>
              <a:t>ICON</a:t>
            </a:r>
            <a:endParaRPr kumimoji="1" lang="ja-JP" altLang="en-US" dirty="0"/>
          </a:p>
        </p:txBody>
      </p:sp>
      <p:sp>
        <p:nvSpPr>
          <p:cNvPr id="14" name="テキスト プレースホルダー 11"/>
          <p:cNvSpPr>
            <a:spLocks noGrp="true"/>
          </p:cNvSpPr>
          <p:nvPr>
            <p:ph type="body" sz="quarter" idx="29" hasCustomPrompt="true"/>
          </p:nvPr>
        </p:nvSpPr>
        <p:spPr>
          <a:xfrm>
            <a:off x="9986855" y="7512809"/>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a:t>Text Here</a:t>
            </a:r>
            <a:endParaRPr lang="en-US" altLang="ja-JP" dirty="0"/>
          </a:p>
        </p:txBody>
      </p:sp>
      <p:sp>
        <p:nvSpPr>
          <p:cNvPr id="15" name="図プレースホルダー 7"/>
          <p:cNvSpPr>
            <a:spLocks noGrp="true"/>
          </p:cNvSpPr>
          <p:nvPr>
            <p:ph type="pic" sz="quarter" idx="30" hasCustomPrompt="true"/>
          </p:nvPr>
        </p:nvSpPr>
        <p:spPr>
          <a:xfrm>
            <a:off x="13587257" y="6674492"/>
            <a:ext cx="720080" cy="719023"/>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11"/>
          <p:cNvSpPr>
            <a:spLocks noGrp="true"/>
          </p:cNvSpPr>
          <p:nvPr>
            <p:ph type="body" sz="quarter" idx="31" hasCustomPrompt="true"/>
          </p:nvPr>
        </p:nvSpPr>
        <p:spPr>
          <a:xfrm>
            <a:off x="14307336" y="6674493"/>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a:t>Text Here</a:t>
            </a:r>
            <a:endParaRPr lang="en-US" altLang="ja-JP" dirty="0"/>
          </a:p>
        </p:txBody>
      </p:sp>
      <p:sp>
        <p:nvSpPr>
          <p:cNvPr id="17" name="図プレースホルダー 7"/>
          <p:cNvSpPr>
            <a:spLocks noGrp="true"/>
          </p:cNvSpPr>
          <p:nvPr>
            <p:ph type="pic" sz="quarter" idx="32" hasCustomPrompt="true"/>
          </p:nvPr>
        </p:nvSpPr>
        <p:spPr>
          <a:xfrm>
            <a:off x="13587256" y="7512807"/>
            <a:ext cx="720080" cy="719023"/>
          </a:xfrm>
        </p:spPr>
        <p:txBody>
          <a:bodyPr>
            <a:normAutofit/>
          </a:bodyPr>
          <a:lstStyle>
            <a:lvl1pPr>
              <a:defRPr sz="1600"/>
            </a:lvl1pPr>
          </a:lstStyle>
          <a:p>
            <a:r>
              <a:rPr kumimoji="1" lang="en-US" altLang="ja-JP" dirty="0"/>
              <a:t>ICON</a:t>
            </a:r>
            <a:endParaRPr kumimoji="1" lang="ja-JP" altLang="en-US" dirty="0"/>
          </a:p>
        </p:txBody>
      </p:sp>
      <p:sp>
        <p:nvSpPr>
          <p:cNvPr id="18" name="テキスト プレースホルダー 11"/>
          <p:cNvSpPr>
            <a:spLocks noGrp="true"/>
          </p:cNvSpPr>
          <p:nvPr>
            <p:ph type="body" sz="quarter" idx="33" hasCustomPrompt="true"/>
          </p:nvPr>
        </p:nvSpPr>
        <p:spPr>
          <a:xfrm>
            <a:off x="14307335" y="7512808"/>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dirty="0"/>
              <a:t>Text Here</a:t>
            </a:r>
            <a:endParaRPr lang="en-US" altLang="ja-JP" dirty="0"/>
          </a:p>
        </p:txBody>
      </p:sp>
      <p:cxnSp>
        <p:nvCxnSpPr>
          <p:cNvPr id="31" name="直線コネクタ 30"/>
          <p:cNvCxnSpPr/>
          <p:nvPr userDrawn="true"/>
        </p:nvCxnSpPr>
        <p:spPr>
          <a:xfrm>
            <a:off x="0" y="6427169"/>
            <a:ext cx="18286413"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p:cNvSpPr/>
          <p:nvPr userDrawn="true"/>
        </p:nvSpPr>
        <p:spPr>
          <a:xfrm>
            <a:off x="679624" y="1915297"/>
            <a:ext cx="8143103" cy="653672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図プレースホルダー 5"/>
          <p:cNvSpPr>
            <a:spLocks noGrp="true"/>
          </p:cNvSpPr>
          <p:nvPr>
            <p:ph type="pic" sz="quarter" idx="24" hasCustomPrompt="true"/>
          </p:nvPr>
        </p:nvSpPr>
        <p:spPr>
          <a:xfrm>
            <a:off x="813417" y="2055491"/>
            <a:ext cx="7875516" cy="6256337"/>
          </a:xfrm>
        </p:spPr>
        <p:txBody>
          <a:bodyPr>
            <a:normAutofit/>
          </a:bodyPr>
          <a:lstStyle>
            <a:lvl1pPr>
              <a:defRPr sz="2000" baseline="0"/>
            </a:lvl1pPr>
          </a:lstStyle>
          <a:p>
            <a:r>
              <a:rPr kumimoji="1" lang="en-US" altLang="ja-JP" dirty="0"/>
              <a:t>Add a map</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 presetClass="entr" presetSubtype="3" decel="10000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500"/>
                                        <p:tgtEl>
                                          <p:spTgt spid="31"/>
                                        </p:tgtEl>
                                      </p:cBhvr>
                                    </p:animEffect>
                                  </p:childTnLst>
                                </p:cTn>
                              </p:par>
                            </p:childTnLst>
                          </p:cTn>
                        </p:par>
                        <p:par>
                          <p:cTn id="27" fill="hold">
                            <p:stCondLst>
                              <p:cond delay="2500"/>
                            </p:stCondLst>
                            <p:childTnLst>
                              <p:par>
                                <p:cTn id="28" presetID="10" presetClass="entr" presetSubtype="0" fill="hold" grpId="0" nodeType="afterEffect">
                                  <p:stCondLst>
                                    <p:cond delay="25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fade">
                                      <p:cBhvr>
                                        <p:cTn id="40" dur="500"/>
                                        <p:tgtEl>
                                          <p:spTgt spid="16">
                                            <p:txEl>
                                              <p:pRg st="0" end="0"/>
                                            </p:txEl>
                                          </p:spTgt>
                                        </p:tgtEl>
                                      </p:cBhvr>
                                    </p:animEffect>
                                  </p:childTnLst>
                                </p:cTn>
                              </p:par>
                            </p:childTnLst>
                          </p:cTn>
                        </p:par>
                        <p:par>
                          <p:cTn id="41" fill="hold">
                            <p:stCondLst>
                              <p:cond delay="375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500"/>
                                        <p:tgtEl>
                                          <p:spTgt spid="14">
                                            <p:txEl>
                                              <p:pRg st="0" end="0"/>
                                            </p:txEl>
                                          </p:spTgt>
                                        </p:tgtEl>
                                      </p:cBhvr>
                                    </p:animEffect>
                                  </p:childTnLst>
                                </p:cTn>
                              </p:par>
                            </p:childTnLst>
                          </p:cTn>
                        </p:par>
                        <p:par>
                          <p:cTn id="48" fill="hold">
                            <p:stCondLst>
                              <p:cond delay="425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fade">
                                      <p:cBhvr>
                                        <p:cTn id="5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lvl="0">
            <p:tnLst>
              <p:par>
                <p:cTn presetID="2" presetClass="entr" presetSubtype="3"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P spid="5" grpId="0" build="p">
        <p:tmplLst>
          <p:tmpl lvl="1">
            <p:tnLst>
              <p:par>
                <p:cTn presetID="10" presetClass="entr" presetSubtype="0" fill="hold" nodeType="with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p:bldP spid="9" grpId="0"/>
      <p:bldP spid="10" grpId="0" build="p">
        <p:tmplLst>
          <p:tmpl lvl="1">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33" grpId="0" animBg="true"/>
      <p:bldP spid="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テキスト プレースホルダー 11"/>
          <p:cNvSpPr>
            <a:spLocks noGrp="true"/>
          </p:cNvSpPr>
          <p:nvPr>
            <p:ph type="body" sz="quarter" idx="15" hasCustomPrompt="true"/>
          </p:nvPr>
        </p:nvSpPr>
        <p:spPr>
          <a:xfrm>
            <a:off x="2167431" y="3388304"/>
            <a:ext cx="13906545" cy="1665186"/>
          </a:xfrm>
        </p:spPr>
        <p:txBody>
          <a:bodyPr anchor="b">
            <a:noAutofit/>
          </a:bodyPr>
          <a:lstStyle>
            <a:lvl1pPr algn="ctr">
              <a:lnSpc>
                <a:spcPct val="100000"/>
              </a:lnSpc>
              <a:spcBef>
                <a:spcPts val="0"/>
              </a:spcBef>
              <a:defRPr sz="9600" spc="1500" baseline="0">
                <a:solidFill>
                  <a:schemeClr val="tx1"/>
                </a:solidFill>
                <a:latin typeface="+mj-lt"/>
              </a:defRPr>
            </a:lvl1pPr>
          </a:lstStyle>
          <a:p>
            <a:pPr lvl="0"/>
            <a:r>
              <a:rPr lang="en-US" altLang="ja-JP" dirty="0"/>
              <a:t>TEXT HERE</a:t>
            </a:r>
            <a:endParaRPr lang="en-US" dirty="0"/>
          </a:p>
        </p:txBody>
      </p:sp>
      <p:sp>
        <p:nvSpPr>
          <p:cNvPr id="6" name="テキスト プレースホルダー 11"/>
          <p:cNvSpPr>
            <a:spLocks noGrp="true"/>
          </p:cNvSpPr>
          <p:nvPr>
            <p:ph type="body" sz="quarter" idx="16" hasCustomPrompt="true"/>
          </p:nvPr>
        </p:nvSpPr>
        <p:spPr>
          <a:xfrm>
            <a:off x="2189140" y="5098495"/>
            <a:ext cx="13906545" cy="1935215"/>
          </a:xfrm>
        </p:spPr>
        <p:txBody>
          <a:bodyPr anchor="t">
            <a:noAutofit/>
          </a:bodyPr>
          <a:lstStyle>
            <a:lvl1pPr algn="ctr">
              <a:lnSpc>
                <a:spcPct val="90000"/>
              </a:lnSpc>
              <a:spcBef>
                <a:spcPts val="0"/>
              </a:spcBef>
              <a:defRPr sz="3200" spc="600" baseline="0">
                <a:solidFill>
                  <a:schemeClr val="tx1"/>
                </a:solidFill>
                <a:latin typeface="+mj-lt"/>
              </a:defRPr>
            </a:lvl1pPr>
          </a:lstStyle>
          <a:p>
            <a:pPr lvl="0"/>
            <a:r>
              <a:rPr lang="en-US" altLang="ja-JP" dirty="0"/>
              <a:t>TEXT HERE</a:t>
            </a:r>
            <a:endParaRPr lang="en-US" dirty="0"/>
          </a:p>
        </p:txBody>
      </p:sp>
      <p:sp>
        <p:nvSpPr>
          <p:cNvPr id="8" name="テキスト プレースホルダー 11"/>
          <p:cNvSpPr>
            <a:spLocks noGrp="true"/>
          </p:cNvSpPr>
          <p:nvPr>
            <p:ph type="body" sz="quarter" idx="23" hasCustomPrompt="true"/>
          </p:nvPr>
        </p:nvSpPr>
        <p:spPr>
          <a:xfrm>
            <a:off x="3855119" y="6763680"/>
            <a:ext cx="10576175" cy="3172853"/>
          </a:xfrm>
        </p:spPr>
        <p:txBody>
          <a:bodyPr anchor="b">
            <a:noAutofit/>
          </a:bodyPr>
          <a:lstStyle>
            <a:lvl1pPr algn="ctr">
              <a:lnSpc>
                <a:spcPct val="120000"/>
              </a:lnSpc>
              <a:spcBef>
                <a:spcPts val="1200"/>
              </a:spcBef>
              <a:defRPr sz="1800">
                <a:solidFill>
                  <a:schemeClr val="tx1"/>
                </a:solidFill>
                <a:latin typeface="+mn-lt"/>
              </a:defRPr>
            </a:lvl1pPr>
          </a:lstStyle>
          <a:p>
            <a:pPr lvl="0"/>
            <a:r>
              <a:rPr lang="en-US" altLang="ja-JP" dirty="0"/>
              <a:t>Text Here</a:t>
            </a:r>
            <a:endParaRPr lang="en-US" altLang="ja-JP" dirty="0"/>
          </a:p>
        </p:txBody>
      </p:sp>
      <p:sp>
        <p:nvSpPr>
          <p:cNvPr id="5" name="直角三角形 4"/>
          <p:cNvSpPr/>
          <p:nvPr userDrawn="true"/>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false"/>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 name="直角三角形 6"/>
          <p:cNvSpPr/>
          <p:nvPr userDrawn="true"/>
        </p:nvSpPr>
        <p:spPr>
          <a:xfrm rot="10800000">
            <a:off x="14212397" y="-1371"/>
            <a:ext cx="4095455" cy="1949515"/>
          </a:xfrm>
          <a:prstGeom prst="rtTriangle">
            <a:avLst/>
          </a:prstGeom>
          <a:gradFill flip="none" rotWithShape="true">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false"/>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0" name="直角三角形 9"/>
          <p:cNvSpPr/>
          <p:nvPr userDrawn="true"/>
        </p:nvSpPr>
        <p:spPr>
          <a:xfrm>
            <a:off x="-12267" y="7932496"/>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false"/>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1" name="直角三角形 10"/>
          <p:cNvSpPr/>
          <p:nvPr userDrawn="true"/>
        </p:nvSpPr>
        <p:spPr>
          <a:xfrm>
            <a:off x="-12267" y="8333370"/>
            <a:ext cx="4095455" cy="1949515"/>
          </a:xfrm>
          <a:prstGeom prst="rtTriangle">
            <a:avLst/>
          </a:prstGeom>
          <a:gradFill flip="none" rotWithShape="true">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false"/>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8" decel="100000" fill="hold" grpId="0"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250"/>
                                  </p:stCondLst>
                                  <p:iterate type="wd">
                                    <p:tmPct val="10000"/>
                                  </p:iterate>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1650"/>
                            </p:stCondLst>
                            <p:childTnLst>
                              <p:par>
                                <p:cTn id="31" presetID="10" presetClass="entr" presetSubtype="0" fill="hold" grpId="0" nodeType="afterEffect">
                                  <p:stCondLst>
                                    <p:cond delay="50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lvl="0">
            <p:tnLst>
              <p:par>
                <p:cTn presetID="2" presetClass="entr" presetSubtype="8" decel="10000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6" grpId="0">
        <p:tmplLst>
          <p:tmpl lvl="0">
            <p:tnLst>
              <p:par>
                <p:cTn presetID="2" presetClass="entr" presetSubtype="2" decel="100000" fill="hold" nodeType="withEffect">
                  <p:stCondLst>
                    <p:cond delay="25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10" presetClass="entr" presetSubtype="0" fill="hold" nodeType="after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5" grpId="0" animBg="true"/>
      <p:bldP spid="7" grpId="0" animBg="true"/>
      <p:bldP spid="10" grpId="0" animBg="true"/>
      <p:bldP spid="11" grpId="0" animBg="true"/>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14" hasCustomPrompt="true"/>
          </p:nvPr>
        </p:nvSpPr>
        <p:spPr>
          <a:xfrm>
            <a:off x="1096312" y="1948145"/>
            <a:ext cx="5171868" cy="1043694"/>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true"/>
          </p:cNvSpPr>
          <p:nvPr>
            <p:ph type="body" sz="quarter" idx="15" hasCustomPrompt="true"/>
          </p:nvPr>
        </p:nvSpPr>
        <p:spPr>
          <a:xfrm>
            <a:off x="1096312" y="3036843"/>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
        <p:nvSpPr>
          <p:cNvPr id="9" name="テキスト プレースホルダー 11"/>
          <p:cNvSpPr>
            <a:spLocks noGrp="true"/>
          </p:cNvSpPr>
          <p:nvPr>
            <p:ph type="body" sz="quarter" idx="16" hasCustomPrompt="true"/>
          </p:nvPr>
        </p:nvSpPr>
        <p:spPr>
          <a:xfrm>
            <a:off x="6532916" y="1984572"/>
            <a:ext cx="5171868" cy="1043694"/>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10" name="テキスト プレースホルダー 11"/>
          <p:cNvSpPr>
            <a:spLocks noGrp="true"/>
          </p:cNvSpPr>
          <p:nvPr>
            <p:ph type="body" sz="quarter" idx="17" hasCustomPrompt="true"/>
          </p:nvPr>
        </p:nvSpPr>
        <p:spPr>
          <a:xfrm>
            <a:off x="6532916" y="3073270"/>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
        <p:nvSpPr>
          <p:cNvPr id="11" name="テキスト プレースホルダー 11"/>
          <p:cNvSpPr>
            <a:spLocks noGrp="true"/>
          </p:cNvSpPr>
          <p:nvPr>
            <p:ph type="body" sz="quarter" idx="18" hasCustomPrompt="true"/>
          </p:nvPr>
        </p:nvSpPr>
        <p:spPr>
          <a:xfrm>
            <a:off x="11978521" y="1984572"/>
            <a:ext cx="5171868" cy="1043694"/>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12" name="テキスト プレースホルダー 11"/>
          <p:cNvSpPr>
            <a:spLocks noGrp="true"/>
          </p:cNvSpPr>
          <p:nvPr>
            <p:ph type="body" sz="quarter" idx="19" hasCustomPrompt="true"/>
          </p:nvPr>
        </p:nvSpPr>
        <p:spPr>
          <a:xfrm>
            <a:off x="11978521" y="3073270"/>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
        <p:nvSpPr>
          <p:cNvPr id="13" name="正方形/長方形 12"/>
          <p:cNvSpPr/>
          <p:nvPr userDrawn="true"/>
        </p:nvSpPr>
        <p:spPr>
          <a:xfrm>
            <a:off x="907291"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true"/>
        </p:nvSpPr>
        <p:spPr>
          <a:xfrm>
            <a:off x="6352896"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true"/>
        </p:nvSpPr>
        <p:spPr>
          <a:xfrm>
            <a:off x="11798501"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decel="100000" fill="hold" grpId="0" nodeType="after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8" decel="100000" fill="hold" grpId="0" nodeType="afterEffect">
                                  <p:stCondLst>
                                    <p:cond delay="5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13" grpId="0" bldLvl="0" animBg="true"/>
      <p:bldP spid="14" grpId="0" bldLvl="0" animBg="true"/>
      <p:bldP spid="15" grpId="0" bldLvl="0" animBg="true"/>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14" hasCustomPrompt="true"/>
          </p:nvPr>
        </p:nvSpPr>
        <p:spPr>
          <a:xfrm>
            <a:off x="1096312" y="2803240"/>
            <a:ext cx="16057784" cy="1043694"/>
          </a:xfrm>
        </p:spPr>
        <p:txBody>
          <a:bodyPr anchor="b">
            <a:noAutofit/>
          </a:bodyPr>
          <a:lstStyle>
            <a:lvl1pPr algn="l">
              <a:defRPr sz="5400" spc="30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true"/>
          </p:cNvSpPr>
          <p:nvPr>
            <p:ph type="body" sz="quarter" idx="15" hasCustomPrompt="true"/>
          </p:nvPr>
        </p:nvSpPr>
        <p:spPr>
          <a:xfrm>
            <a:off x="1096312" y="4063380"/>
            <a:ext cx="16057784" cy="3240360"/>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decel="10000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30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lvl="0">
            <p:tnLst>
              <p:par>
                <p:cTn presetID="2" presetClass="entr" presetSubtype="9"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4" decel="100000" fill="hold" grpId="0" nodeType="clickEffect">
                  <p:stCondLst>
                    <p:cond delay="300"/>
                  </p:stCondLst>
                  <p:childTnLst>
                    <p:set>
                      <p:cBhvr>
                        <p:cTn dur="1" fill="hold">
                          <p:stCondLst>
                            <p:cond delay="0"/>
                          </p:stCondLst>
                        </p:cTn>
                        <p:tgtEl>
                          <p:spTgt spid="6">
                            <p:txEl>
                              <p:pRg st="0" end="0"/>
                            </p:txEl>
                          </p:spTgt>
                        </p:tgtEl>
                        <p:attrNameLst>
                          <p:attrName>style.visibility</p:attrName>
                        </p:attrNameLst>
                      </p:cBhvr>
                      <p:to>
                        <p:strVal val="visible"/>
                      </p:to>
                    </p:set>
                    <p:anim calcmode="lin" valueType="num">
                      <p:cBhvr additive="base">
                        <p:cTn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6">
                            <p:txEl>
                              <p:pRg st="0" end="0"/>
                            </p:txEl>
                          </p:spTgt>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14" hasCustomPrompt="true"/>
          </p:nvPr>
        </p:nvSpPr>
        <p:spPr>
          <a:xfrm>
            <a:off x="1096312" y="1948145"/>
            <a:ext cx="7641849" cy="1043694"/>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true"/>
          </p:cNvSpPr>
          <p:nvPr>
            <p:ph type="body" sz="quarter" idx="15" hasCustomPrompt="true"/>
          </p:nvPr>
        </p:nvSpPr>
        <p:spPr>
          <a:xfrm>
            <a:off x="1096312" y="3036843"/>
            <a:ext cx="7641849"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
        <p:nvSpPr>
          <p:cNvPr id="7" name="テキスト プレースホルダー 11"/>
          <p:cNvSpPr>
            <a:spLocks noGrp="true"/>
          </p:cNvSpPr>
          <p:nvPr>
            <p:ph type="body" sz="quarter" idx="16" hasCustomPrompt="true"/>
          </p:nvPr>
        </p:nvSpPr>
        <p:spPr>
          <a:xfrm>
            <a:off x="9503246" y="1948145"/>
            <a:ext cx="7641849" cy="1043694"/>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8" name="テキスト プレースホルダー 11"/>
          <p:cNvSpPr>
            <a:spLocks noGrp="true"/>
          </p:cNvSpPr>
          <p:nvPr>
            <p:ph type="body" sz="quarter" idx="17" hasCustomPrompt="true"/>
          </p:nvPr>
        </p:nvSpPr>
        <p:spPr>
          <a:xfrm>
            <a:off x="9503246" y="3036843"/>
            <a:ext cx="7641849"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grpId="0" nodeType="click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tmplLst>
          <p:tmpl lvl="0">
            <p:tnLst>
              <p:par>
                <p:cTn presetID="2" presetClass="entr" presetSubtype="2"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grpId="0" nodeType="clickEffect">
                  <p:stCondLst>
                    <p:cond delay="0"/>
                  </p:stCondLst>
                  <p:childTnLst>
                    <p:set>
                      <p:cBhvr>
                        <p:cTn dur="1" fill="hold">
                          <p:stCondLst>
                            <p:cond delay="0"/>
                          </p:stCondLst>
                        </p:cTn>
                        <p:tgtEl>
                          <p:spTgt spid="6">
                            <p:txEl>
                              <p:pRg st="0" end="0"/>
                            </p:txEl>
                          </p:spTgt>
                        </p:tgtEl>
                        <p:attrNameLst>
                          <p:attrName>style.visibility</p:attrName>
                        </p:attrNameLst>
                      </p:cBhvr>
                      <p:to>
                        <p:strVal val="visible"/>
                      </p:to>
                    </p:set>
                    <p:anim calcmode="lin" valueType="num">
                      <p:cBhvr additive="base">
                        <p:cTn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6">
                            <p:txEl>
                              <p:pRg st="0" end="0"/>
                            </p:txEl>
                          </p:spTgt>
                        </p:tgtEl>
                        <p:attrNameLst>
                          <p:attrName>ppt_y</p:attrName>
                        </p:attrNameLst>
                      </p:cBhvr>
                      <p:tavLst>
                        <p:tav tm="0">
                          <p:val>
                            <p:strVal val="1+#ppt_h/2"/>
                          </p:val>
                        </p:tav>
                        <p:tav tm="100000">
                          <p:val>
                            <p:strVal val="#ppt_y"/>
                          </p:val>
                        </p:tav>
                      </p:tavLst>
                    </p:anim>
                  </p:childTnLst>
                </p:cTn>
              </p:par>
            </p:tnLst>
          </p:tmpl>
        </p:tmplLst>
      </p:bldP>
      <p:bldP spid="7" grpId="0">
        <p:tmplLst>
          <p:tmpl lvl="0">
            <p:tnLst>
              <p:par>
                <p:cTn presetID="2" presetClass="entr" presetSubtype="2" decel="10000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4" decel="100000" fill="hold" grpId="0" nodeType="clickEffect">
                  <p:stCondLst>
                    <p:cond delay="0"/>
                  </p:stCondLst>
                  <p:childTnLst>
                    <p:set>
                      <p:cBhvr>
                        <p:cTn dur="1" fill="hold">
                          <p:stCondLst>
                            <p:cond delay="0"/>
                          </p:stCondLst>
                        </p:cTn>
                        <p:tgtEl>
                          <p:spTgt spid="8">
                            <p:txEl>
                              <p:pRg st="0" end="0"/>
                            </p:txEl>
                          </p:spTgt>
                        </p:tgtEl>
                        <p:attrNameLst>
                          <p:attrName>style.visibility</p:attrName>
                        </p:attrNameLst>
                      </p:cBhvr>
                      <p:to>
                        <p:strVal val="visible"/>
                      </p:to>
                    </p:set>
                    <p:anim calcmode="lin" valueType="num">
                      <p:cBhvr additive="base">
                        <p:cTn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8">
                            <p:txEl>
                              <p:pRg st="0" end="0"/>
                            </p:txEl>
                          </p:spTgt>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mages - Horizontal">
    <p:spTree>
      <p:nvGrpSpPr>
        <p:cNvPr id="1" name=""/>
        <p:cNvGrpSpPr/>
        <p:nvPr/>
      </p:nvGrpSpPr>
      <p:grpSpPr>
        <a:xfrm>
          <a:off x="0" y="0"/>
          <a:ext cx="0" cy="0"/>
          <a:chOff x="0" y="0"/>
          <a:chExt cx="0" cy="0"/>
        </a:xfrm>
      </p:grpSpPr>
      <p:sp>
        <p:nvSpPr>
          <p:cNvPr id="24" name="正方形/長方形 23"/>
          <p:cNvSpPr/>
          <p:nvPr userDrawn="true"/>
        </p:nvSpPr>
        <p:spPr>
          <a:xfrm>
            <a:off x="1596993" y="7033710"/>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true"/>
        </p:nvSpPr>
        <p:spPr>
          <a:xfrm>
            <a:off x="1596993" y="4423420"/>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true"/>
        </p:nvSpPr>
        <p:spPr>
          <a:xfrm>
            <a:off x="1596993" y="1768125"/>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10" name="図プレースホルダー 9"/>
          <p:cNvSpPr>
            <a:spLocks noGrp="true"/>
          </p:cNvSpPr>
          <p:nvPr>
            <p:ph type="pic" sz="quarter" idx="12" hasCustomPrompt="true"/>
          </p:nvPr>
        </p:nvSpPr>
        <p:spPr>
          <a:xfrm>
            <a:off x="1740034" y="1933890"/>
            <a:ext cx="3899383" cy="2008731"/>
          </a:xfrm>
          <a:prstGeom prst="rect">
            <a:avLst/>
          </a:prstGeom>
        </p:spPr>
        <p:txBody>
          <a:bodyPr/>
          <a:lstStyle>
            <a:lvl1pPr>
              <a:defRPr baseline="0"/>
            </a:lvl1pPr>
          </a:lstStyle>
          <a:p>
            <a:r>
              <a:rPr kumimoji="1" lang="en-US" altLang="ja-JP" dirty="0"/>
              <a:t>Add an image</a:t>
            </a:r>
            <a:endParaRPr kumimoji="1" lang="ja-JP" altLang="en-US" dirty="0"/>
          </a:p>
        </p:txBody>
      </p:sp>
      <p:sp>
        <p:nvSpPr>
          <p:cNvPr id="14" name="図プレースホルダー 9"/>
          <p:cNvSpPr>
            <a:spLocks noGrp="true"/>
          </p:cNvSpPr>
          <p:nvPr>
            <p:ph type="pic" sz="quarter" idx="13" hasCustomPrompt="true"/>
          </p:nvPr>
        </p:nvSpPr>
        <p:spPr>
          <a:xfrm>
            <a:off x="1740034" y="4589185"/>
            <a:ext cx="3899383" cy="2008731"/>
          </a:xfrm>
          <a:prstGeom prst="rect">
            <a:avLst/>
          </a:prstGeom>
        </p:spPr>
        <p:txBody>
          <a:bodyPr/>
          <a:lstStyle/>
          <a:p>
            <a:r>
              <a:rPr kumimoji="1" lang="en-US" altLang="ja-JP" dirty="0"/>
              <a:t>Add an image</a:t>
            </a:r>
            <a:endParaRPr kumimoji="1" lang="ja-JP" altLang="en-US" dirty="0"/>
          </a:p>
        </p:txBody>
      </p:sp>
      <p:sp>
        <p:nvSpPr>
          <p:cNvPr id="16" name="図プレースホルダー 9"/>
          <p:cNvSpPr>
            <a:spLocks noGrp="true"/>
          </p:cNvSpPr>
          <p:nvPr>
            <p:ph type="pic" sz="quarter" idx="14" hasCustomPrompt="true"/>
          </p:nvPr>
        </p:nvSpPr>
        <p:spPr>
          <a:xfrm>
            <a:off x="1740034" y="7199475"/>
            <a:ext cx="3899383" cy="2008731"/>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17" name="テキスト プレースホルダー 11"/>
          <p:cNvSpPr>
            <a:spLocks noGrp="true"/>
          </p:cNvSpPr>
          <p:nvPr>
            <p:ph type="body" sz="quarter" idx="15" hasCustomPrompt="true"/>
          </p:nvPr>
        </p:nvSpPr>
        <p:spPr>
          <a:xfrm>
            <a:off x="6026230" y="2347555"/>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8" name="テキスト プレースホルダー 11"/>
          <p:cNvSpPr>
            <a:spLocks noGrp="true"/>
          </p:cNvSpPr>
          <p:nvPr>
            <p:ph type="body" sz="quarter" idx="16" hasCustomPrompt="true"/>
          </p:nvPr>
        </p:nvSpPr>
        <p:spPr>
          <a:xfrm>
            <a:off x="6026230" y="1768125"/>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19" name="テキスト プレースホルダー 11"/>
          <p:cNvSpPr>
            <a:spLocks noGrp="true"/>
          </p:cNvSpPr>
          <p:nvPr>
            <p:ph type="body" sz="quarter" idx="17" hasCustomPrompt="true"/>
          </p:nvPr>
        </p:nvSpPr>
        <p:spPr>
          <a:xfrm>
            <a:off x="6026230" y="5005227"/>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true"/>
          </p:cNvSpPr>
          <p:nvPr>
            <p:ph type="body" sz="quarter" idx="18" hasCustomPrompt="true"/>
          </p:nvPr>
        </p:nvSpPr>
        <p:spPr>
          <a:xfrm>
            <a:off x="6026230" y="4425797"/>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1" name="テキスト プレースホルダー 11"/>
          <p:cNvSpPr>
            <a:spLocks noGrp="true"/>
          </p:cNvSpPr>
          <p:nvPr>
            <p:ph type="body" sz="quarter" idx="19" hasCustomPrompt="true"/>
          </p:nvPr>
        </p:nvSpPr>
        <p:spPr>
          <a:xfrm>
            <a:off x="6026230" y="7629849"/>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2" name="テキスト プレースホルダー 11"/>
          <p:cNvSpPr>
            <a:spLocks noGrp="true"/>
          </p:cNvSpPr>
          <p:nvPr>
            <p:ph type="body" sz="quarter" idx="20" hasCustomPrompt="true"/>
          </p:nvPr>
        </p:nvSpPr>
        <p:spPr>
          <a:xfrm>
            <a:off x="6026230" y="7050419"/>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1500"/>
                            </p:stCondLst>
                            <p:childTnLst>
                              <p:par>
                                <p:cTn id="31" presetID="10" presetClass="entr" presetSubtype="0" fill="hold" grpId="0" nodeType="afterEffect">
                                  <p:stCondLst>
                                    <p:cond delay="50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true"/>
      <p:bldP spid="23" grpId="0" animBg="true"/>
      <p:bldP spid="5" grpId="0" animBg="true"/>
      <p:bldP spid="10" grpId="0"/>
      <p:bldP spid="14" grpId="0"/>
      <p:bldP spid="16" grpId="0"/>
      <p:bldP spid="17" grpId="0">
        <p:tmplLst>
          <p:tmpl lvl="0">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lvl="0">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lvl="0">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lvl="0">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lvl="0">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lvl="0">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true"/>
          </p:cNvSpPr>
          <p:nvPr>
            <p:ph type="pic" sz="quarter" idx="10" hasCustomPrompt="true"/>
          </p:nvPr>
        </p:nvSpPr>
        <p:spPr>
          <a:xfrm>
            <a:off x="0" y="0"/>
            <a:ext cx="18286413" cy="10287000"/>
          </a:xfrm>
        </p:spPr>
        <p:txBody>
          <a:bodyPr/>
          <a:lstStyle>
            <a:lvl1pPr>
              <a:defRPr baseline="0"/>
            </a:lvl1pPr>
          </a:lstStyle>
          <a:p>
            <a:r>
              <a:rPr kumimoji="1" lang="en-US" altLang="ja-JP" dirty="0"/>
              <a:t>Add an image</a:t>
            </a:r>
            <a:endParaRPr kumimoji="1" lang="ja-JP" altLang="en-US" dirty="0"/>
          </a:p>
        </p:txBody>
      </p:sp>
      <p:sp>
        <p:nvSpPr>
          <p:cNvPr id="9" name="テキスト プレースホルダー 5"/>
          <p:cNvSpPr>
            <a:spLocks noGrp="true"/>
          </p:cNvSpPr>
          <p:nvPr>
            <p:ph type="body" sz="quarter" idx="11" hasCustomPrompt="true"/>
          </p:nvPr>
        </p:nvSpPr>
        <p:spPr>
          <a:xfrm>
            <a:off x="11618481" y="3748345"/>
            <a:ext cx="5850650" cy="5850650"/>
          </a:xfrm>
          <a:prstGeom prst="ellipse">
            <a:avLst/>
          </a:prstGeom>
          <a:solidFill>
            <a:schemeClr val="accent1">
              <a:alpha val="69000"/>
            </a:schemeClr>
          </a:solidFill>
        </p:spPr>
        <p:txBody>
          <a:bodyPr/>
          <a:lstStyle>
            <a:lvl1pPr>
              <a:defRPr baseline="0"/>
            </a:lvl1pPr>
          </a:lstStyle>
          <a:p>
            <a:pPr lvl="0"/>
            <a:r>
              <a:rPr kumimoji="1" lang="en-US" altLang="ja-JP" dirty="0"/>
              <a:t> </a:t>
            </a:r>
            <a:endParaRPr kumimoji="1" lang="ja-JP" altLang="en-US" dirty="0"/>
          </a:p>
        </p:txBody>
      </p:sp>
      <p:sp>
        <p:nvSpPr>
          <p:cNvPr id="10" name="図プレースホルダー 7"/>
          <p:cNvSpPr>
            <a:spLocks noGrp="true"/>
          </p:cNvSpPr>
          <p:nvPr>
            <p:ph type="pic" sz="quarter" idx="18" hasCustomPrompt="true"/>
          </p:nvPr>
        </p:nvSpPr>
        <p:spPr>
          <a:xfrm>
            <a:off x="13553761" y="4783525"/>
            <a:ext cx="2070165" cy="2070165"/>
          </a:xfrm>
        </p:spPr>
        <p:txBody>
          <a:bodyPr>
            <a:normAutofit/>
          </a:bodyPr>
          <a:lstStyle>
            <a:lvl1pPr>
              <a:defRPr sz="1600"/>
            </a:lvl1pPr>
          </a:lstStyle>
          <a:p>
            <a:r>
              <a:rPr kumimoji="1" lang="en-US" altLang="ja-JP" dirty="0"/>
              <a:t>ICON</a:t>
            </a:r>
            <a:endParaRPr kumimoji="1" lang="ja-JP" altLang="en-US" dirty="0"/>
          </a:p>
        </p:txBody>
      </p:sp>
      <p:sp>
        <p:nvSpPr>
          <p:cNvPr id="11" name="タイトル 1"/>
          <p:cNvSpPr>
            <a:spLocks noGrp="true"/>
          </p:cNvSpPr>
          <p:nvPr>
            <p:ph type="ctrTitle" hasCustomPrompt="true"/>
          </p:nvPr>
        </p:nvSpPr>
        <p:spPr>
          <a:xfrm>
            <a:off x="11753496" y="6808685"/>
            <a:ext cx="5580620" cy="1189757"/>
          </a:xfrm>
          <a:prstGeom prst="rect">
            <a:avLst/>
          </a:prstGeom>
        </p:spPr>
        <p:txBody>
          <a:bodyPr anchor="t"/>
          <a:lstStyle>
            <a:lvl1pPr algn="ctr">
              <a:lnSpc>
                <a:spcPct val="100000"/>
              </a:lnSpc>
              <a:defRPr sz="4000" spc="600" baseline="0">
                <a:solidFill>
                  <a:schemeClr val="bg1"/>
                </a:solidFill>
                <a:latin typeface="+mj-lt"/>
              </a:defRPr>
            </a:lvl1pPr>
          </a:lstStyle>
          <a:p>
            <a:r>
              <a:rPr lang="en-US" altLang="ja-JP" dirty="0"/>
              <a:t>SECTION TITLE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250"/>
                                  </p:stCondLst>
                                  <p:childTnLst>
                                    <p:set>
                                      <p:cBhvr>
                                        <p:cTn id="16" dur="1" fill="hold">
                                          <p:stCondLst>
                                            <p:cond delay="0"/>
                                          </p:stCondLst>
                                        </p:cTn>
                                        <p:tgtEl>
                                          <p:spTgt spid="9">
                                            <p:bg/>
                                          </p:spTgt>
                                        </p:tgtEl>
                                        <p:attrNameLst>
                                          <p:attrName>style.visibility</p:attrName>
                                        </p:attrNameLst>
                                      </p:cBhvr>
                                      <p:to>
                                        <p:strVal val="visible"/>
                                      </p:to>
                                    </p:set>
                                    <p:animEffect transition="in" filter="randombar(horizontal)">
                                      <p:cBhvr>
                                        <p:cTn id="17" dur="500"/>
                                        <p:tgtEl>
                                          <p:spTgt spid="9">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25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true" build="p">
        <p:tmplLst>
          <p:tmpl lvl="0">
            <p:tnLst>
              <p:par>
                <p:cTn presetID="14" presetClass="entr" presetSubtype="1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randombar(horizontal)">
                      <p:cBhvr>
                        <p:cTn dur="500"/>
                        <p:tgtEl>
                          <p:spTgt spid="9"/>
                        </p:tgtEl>
                      </p:cBhvr>
                    </p:animEffect>
                  </p:childTnLst>
                </p:cTn>
              </p:par>
            </p:tnLst>
          </p:tmpl>
          <p:tmpl lvl="1">
            <p:tnLst>
              <p:par>
                <p:cTn presetID="14" presetClass="entr" presetSubtype="10" fill="hold" nodeType="click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randombar(horizontal)">
                      <p:cBhvr>
                        <p:cTn dur="500"/>
                        <p:tgtEl>
                          <p:spTgt spid="9"/>
                        </p:tgtEl>
                      </p:cBhvr>
                    </p:animEffect>
                  </p:childTnLst>
                </p:cTn>
              </p:par>
            </p:tnLst>
          </p:tmpl>
        </p:tmplLst>
      </p:bldP>
      <p:bldP spid="10" grpId="0"/>
      <p:bldP spid="11"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14" hasCustomPrompt="true"/>
          </p:nvPr>
        </p:nvSpPr>
        <p:spPr>
          <a:xfrm>
            <a:off x="1096010" y="1948180"/>
            <a:ext cx="3811905" cy="1043940"/>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true"/>
          </p:cNvSpPr>
          <p:nvPr>
            <p:ph type="body" sz="quarter" idx="15" hasCustomPrompt="true"/>
          </p:nvPr>
        </p:nvSpPr>
        <p:spPr>
          <a:xfrm>
            <a:off x="1096010" y="3036570"/>
            <a:ext cx="3811905" cy="5895340"/>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
        <p:nvSpPr>
          <p:cNvPr id="9" name="テキスト プレースホルダー 11"/>
          <p:cNvSpPr>
            <a:spLocks noGrp="true"/>
          </p:cNvSpPr>
          <p:nvPr>
            <p:ph type="body" sz="quarter" idx="16" hasCustomPrompt="true"/>
          </p:nvPr>
        </p:nvSpPr>
        <p:spPr>
          <a:xfrm>
            <a:off x="5172710" y="1939290"/>
            <a:ext cx="3811905" cy="1043940"/>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10" name="テキスト プレースホルダー 11"/>
          <p:cNvSpPr>
            <a:spLocks noGrp="true"/>
          </p:cNvSpPr>
          <p:nvPr>
            <p:ph type="body" sz="quarter" idx="17" hasCustomPrompt="true"/>
          </p:nvPr>
        </p:nvSpPr>
        <p:spPr>
          <a:xfrm>
            <a:off x="5172710" y="3028315"/>
            <a:ext cx="3811905" cy="5895340"/>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
        <p:nvSpPr>
          <p:cNvPr id="11" name="テキスト プレースホルダー 11"/>
          <p:cNvSpPr>
            <a:spLocks noGrp="true"/>
          </p:cNvSpPr>
          <p:nvPr>
            <p:ph type="body" sz="quarter" idx="18" hasCustomPrompt="true"/>
          </p:nvPr>
        </p:nvSpPr>
        <p:spPr>
          <a:xfrm>
            <a:off x="9242425" y="1939290"/>
            <a:ext cx="3811905" cy="1043940"/>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12" name="テキスト プレースホルダー 11"/>
          <p:cNvSpPr>
            <a:spLocks noGrp="true"/>
          </p:cNvSpPr>
          <p:nvPr>
            <p:ph type="body" sz="quarter" idx="19" hasCustomPrompt="true"/>
          </p:nvPr>
        </p:nvSpPr>
        <p:spPr>
          <a:xfrm>
            <a:off x="9242425" y="3028315"/>
            <a:ext cx="3811905" cy="5895340"/>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
        <p:nvSpPr>
          <p:cNvPr id="7" name="テキスト プレースホルダー 11"/>
          <p:cNvSpPr>
            <a:spLocks noGrp="true"/>
          </p:cNvSpPr>
          <p:nvPr>
            <p:ph type="body" sz="quarter" idx="20" hasCustomPrompt="true"/>
          </p:nvPr>
        </p:nvSpPr>
        <p:spPr>
          <a:xfrm>
            <a:off x="13234035" y="1947545"/>
            <a:ext cx="3811905" cy="1043940"/>
          </a:xfrm>
        </p:spPr>
        <p:txBody>
          <a:bodyPr anchor="b">
            <a:noAutofit/>
          </a:bodyPr>
          <a:lstStyle>
            <a:lvl1pPr algn="l">
              <a:defRPr sz="3600" spc="300">
                <a:solidFill>
                  <a:schemeClr val="accent1"/>
                </a:solidFill>
                <a:latin typeface="+mj-lt"/>
              </a:defRPr>
            </a:lvl1pPr>
          </a:lstStyle>
          <a:p>
            <a:pPr lvl="0"/>
            <a:r>
              <a:rPr lang="en-US" altLang="ja-JP" dirty="0"/>
              <a:t>TEXT HERE</a:t>
            </a:r>
            <a:endParaRPr lang="en-US" dirty="0"/>
          </a:p>
        </p:txBody>
      </p:sp>
      <p:sp>
        <p:nvSpPr>
          <p:cNvPr id="8" name="テキスト プレースホルダー 11"/>
          <p:cNvSpPr>
            <a:spLocks noGrp="true"/>
          </p:cNvSpPr>
          <p:nvPr>
            <p:ph type="body" sz="quarter" idx="21" hasCustomPrompt="true"/>
          </p:nvPr>
        </p:nvSpPr>
        <p:spPr>
          <a:xfrm>
            <a:off x="13234035" y="3036570"/>
            <a:ext cx="3811905" cy="5895340"/>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grpId="0" nodeType="click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50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grpId="0" nodeType="click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grpId="0" nodeType="click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decel="100000" fill="hold" grpId="0" nodeType="clickEffect">
                                  <p:stCondLst>
                                    <p:cond delay="50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50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P spid="6" grpId="0" build="p">
        <p:tmplLst>
          <p:tmpl lvl="1">
            <p:tnLst>
              <p:par>
                <p:cTn presetID="2" presetClass="entr" presetSubtype="4" decel="100000" fill="hold" grpId="0" nodeType="clickEffect">
                  <p:stCondLst>
                    <p:cond delay="0"/>
                  </p:stCondLst>
                  <p:childTnLst>
                    <p:set>
                      <p:cBhvr>
                        <p:cTn dur="1" fill="hold">
                          <p:stCondLst>
                            <p:cond delay="0"/>
                          </p:stCondLst>
                        </p:cTn>
                        <p:tgtEl>
                          <p:spTgt spid="6">
                            <p:txEl>
                              <p:pRg st="0" end="0"/>
                            </p:txEl>
                          </p:spTgt>
                        </p:tgtEl>
                        <p:attrNameLst>
                          <p:attrName>style.visibility</p:attrName>
                        </p:attrNameLst>
                      </p:cBhvr>
                      <p:to>
                        <p:strVal val="visible"/>
                      </p:to>
                    </p:set>
                    <p:anim calcmode="lin" valueType="num">
                      <p:cBhvr additive="base">
                        <p:cTn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6">
                            <p:txEl>
                              <p:pRg st="0" end="0"/>
                            </p:txEl>
                          </p:spTgt>
                        </p:tgtEl>
                        <p:attrNameLst>
                          <p:attrName>ppt_y</p:attrName>
                        </p:attrNameLst>
                      </p:cBhvr>
                      <p:tavLst>
                        <p:tav tm="0">
                          <p:val>
                            <p:strVal val="1+#ppt_h/2"/>
                          </p:val>
                        </p:tav>
                        <p:tav tm="100000">
                          <p:val>
                            <p:strVal val="#ppt_y"/>
                          </p:val>
                        </p:tav>
                      </p:tavLst>
                    </p:anim>
                  </p:childTnLst>
                </p:cTn>
              </p:par>
            </p:tnLst>
          </p:tmpl>
        </p:tmplLst>
      </p:bldP>
      <p:bldP spid="9" grpId="0"/>
      <p:bldP spid="10" grpId="0" build="p">
        <p:tmplLst>
          <p:tmpl lvl="1">
            <p:tnLst>
              <p:par>
                <p:cTn presetID="2" presetClass="entr" presetSubtype="4" decel="100000" fill="hold" grpId="0" nodeType="clickEffect">
                  <p:stCondLst>
                    <p:cond delay="500"/>
                  </p:stCondLst>
                  <p:childTnLst>
                    <p:set>
                      <p:cBhvr>
                        <p:cTn dur="1" fill="hold">
                          <p:stCondLst>
                            <p:cond delay="0"/>
                          </p:stCondLst>
                        </p:cTn>
                        <p:tgtEl>
                          <p:spTgt spid="10">
                            <p:txEl>
                              <p:pRg st="0" end="0"/>
                            </p:txEl>
                          </p:spTgt>
                        </p:tgtEl>
                        <p:attrNameLst>
                          <p:attrName>style.visibility</p:attrName>
                        </p:attrNameLst>
                      </p:cBhvr>
                      <p:to>
                        <p:strVal val="visible"/>
                      </p:to>
                    </p:set>
                    <p:anim calcmode="lin" valueType="num">
                      <p:cBhvr additive="base">
                        <p:cTn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10">
                            <p:txEl>
                              <p:pRg st="0" end="0"/>
                            </p:txEl>
                          </p:spTgt>
                        </p:tgtEl>
                        <p:attrNameLst>
                          <p:attrName>ppt_y</p:attrName>
                        </p:attrNameLst>
                      </p:cBhvr>
                      <p:tavLst>
                        <p:tav tm="0">
                          <p:val>
                            <p:strVal val="1+#ppt_h/2"/>
                          </p:val>
                        </p:tav>
                        <p:tav tm="100000">
                          <p:val>
                            <p:strVal val="#ppt_y"/>
                          </p:val>
                        </p:tav>
                      </p:tavLst>
                    </p:anim>
                  </p:childTnLst>
                </p:cTn>
              </p:par>
            </p:tnLst>
          </p:tmpl>
        </p:tmplLst>
      </p:bldP>
      <p:bldP spid="11" grpId="0"/>
      <p:bldP spid="12" grpId="0" build="p">
        <p:tmplLst>
          <p:tmpl lvl="1">
            <p:tnLst>
              <p:par>
                <p:cTn presetID="2" presetClass="entr" presetSubtype="4" decel="100000" fill="hold" grpId="0" nodeType="clickEffect">
                  <p:stCondLst>
                    <p:cond delay="500"/>
                  </p:stCondLst>
                  <p:childTnLst>
                    <p:set>
                      <p:cBhvr>
                        <p:cTn dur="1" fill="hold">
                          <p:stCondLst>
                            <p:cond delay="0"/>
                          </p:stCondLst>
                        </p:cTn>
                        <p:tgtEl>
                          <p:spTgt spid="12">
                            <p:txEl>
                              <p:pRg st="0" end="0"/>
                            </p:txEl>
                          </p:spTgt>
                        </p:tgtEl>
                        <p:attrNameLst>
                          <p:attrName>style.visibility</p:attrName>
                        </p:attrNameLst>
                      </p:cBhvr>
                      <p:to>
                        <p:strVal val="visible"/>
                      </p:to>
                    </p:set>
                    <p:anim calcmode="lin" valueType="num">
                      <p:cBhvr additive="base">
                        <p:cTn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12">
                            <p:txEl>
                              <p:pRg st="0" end="0"/>
                            </p:txEl>
                          </p:spTgt>
                        </p:tgtEl>
                        <p:attrNameLst>
                          <p:attrName>ppt_y</p:attrName>
                        </p:attrNameLst>
                      </p:cBhvr>
                      <p:tavLst>
                        <p:tav tm="0">
                          <p:val>
                            <p:strVal val="1+#ppt_h/2"/>
                          </p:val>
                        </p:tav>
                        <p:tav tm="100000">
                          <p:val>
                            <p:strVal val="#ppt_y"/>
                          </p:val>
                        </p:tav>
                      </p:tavLst>
                    </p:anim>
                  </p:childTnLst>
                </p:cTn>
              </p:par>
            </p:tnLst>
          </p:tmpl>
        </p:tmplLst>
      </p:bldP>
      <p:bldP spid="7" grpId="0"/>
      <p:bldP spid="8" grpId="0" build="p">
        <p:tmplLst>
          <p:tmpl lvl="1">
            <p:tnLst>
              <p:par>
                <p:cTn presetID="2" presetClass="entr" presetSubtype="4" decel="100000" fill="hold" grpId="0" nodeType="clickEffect">
                  <p:stCondLst>
                    <p:cond delay="500"/>
                  </p:stCondLst>
                  <p:childTnLst>
                    <p:set>
                      <p:cBhvr>
                        <p:cTn dur="1" fill="hold">
                          <p:stCondLst>
                            <p:cond delay="0"/>
                          </p:stCondLst>
                        </p:cTn>
                        <p:tgtEl>
                          <p:spTgt spid="8">
                            <p:txEl>
                              <p:pRg st="0" end="0"/>
                            </p:txEl>
                          </p:spTgt>
                        </p:tgtEl>
                        <p:attrNameLst>
                          <p:attrName>style.visibility</p:attrName>
                        </p:attrNameLst>
                      </p:cBhvr>
                      <p:to>
                        <p:strVal val="visible"/>
                      </p:to>
                    </p:set>
                    <p:anim calcmode="lin" valueType="num">
                      <p:cBhvr additive="base">
                        <p:cTn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8">
                            <p:txEl>
                              <p:pRg st="0" end="0"/>
                            </p:txEl>
                          </p:spTgt>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32" name="円/楕円 31"/>
          <p:cNvSpPr/>
          <p:nvPr userDrawn="true"/>
        </p:nvSpPr>
        <p:spPr>
          <a:xfrm>
            <a:off x="6041205" y="2495277"/>
            <a:ext cx="6193030" cy="619303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円/楕円 32"/>
          <p:cNvSpPr/>
          <p:nvPr userDrawn="true"/>
        </p:nvSpPr>
        <p:spPr>
          <a:xfrm>
            <a:off x="6982940" y="3437012"/>
            <a:ext cx="4309561" cy="430956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ドーナツ 7"/>
          <p:cNvSpPr/>
          <p:nvPr userDrawn="true"/>
        </p:nvSpPr>
        <p:spPr>
          <a:xfrm>
            <a:off x="6398903" y="2849730"/>
            <a:ext cx="5461686" cy="5461686"/>
          </a:xfrm>
          <a:prstGeom prst="donut">
            <a:avLst>
              <a:gd name="adj" fmla="val 7805"/>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9" name="環状矢印 8"/>
          <p:cNvSpPr/>
          <p:nvPr userDrawn="true"/>
        </p:nvSpPr>
        <p:spPr>
          <a:xfrm>
            <a:off x="9143206" y="2833652"/>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1" fmla="*/ 0 w 3338710"/>
              <a:gd name="connsiteY0-2" fmla="*/ 19 h 2758140"/>
              <a:gd name="connsiteX1-3" fmla="*/ 2722628 w 3338710"/>
              <a:gd name="connsiteY1-4" fmla="*/ 2314235 h 2758140"/>
              <a:gd name="connsiteX2-5" fmla="*/ 3338710 w 3338710"/>
              <a:gd name="connsiteY2-6" fmla="*/ 2405898 h 2758140"/>
              <a:gd name="connsiteX3-7" fmla="*/ 2480034 w 3338710"/>
              <a:gd name="connsiteY3-8" fmla="*/ 2758140 h 2758140"/>
              <a:gd name="connsiteX4-9" fmla="*/ 1666620 w 3338710"/>
              <a:gd name="connsiteY4-10" fmla="*/ 2157119 h 2758140"/>
              <a:gd name="connsiteX5-11" fmla="*/ 2280492 w 3338710"/>
              <a:gd name="connsiteY5-12" fmla="*/ 2248453 h 2758140"/>
              <a:gd name="connsiteX6-13" fmla="*/ 1537 w 3338710"/>
              <a:gd name="connsiteY6-14" fmla="*/ 422369 h 2758140"/>
              <a:gd name="connsiteX7-15" fmla="*/ 0 w 3338710"/>
              <a:gd name="connsiteY7-16" fmla="*/ 19 h 2758140"/>
              <a:gd name="connsiteX0-17" fmla="*/ 0 w 3062485"/>
              <a:gd name="connsiteY0-18" fmla="*/ 19 h 2758140"/>
              <a:gd name="connsiteX1-19" fmla="*/ 2722628 w 3062485"/>
              <a:gd name="connsiteY1-20" fmla="*/ 2314235 h 2758140"/>
              <a:gd name="connsiteX2-21" fmla="*/ 3062485 w 3062485"/>
              <a:gd name="connsiteY2-22" fmla="*/ 2329698 h 2758140"/>
              <a:gd name="connsiteX3-23" fmla="*/ 2480034 w 3062485"/>
              <a:gd name="connsiteY3-24" fmla="*/ 2758140 h 2758140"/>
              <a:gd name="connsiteX4-25" fmla="*/ 1666620 w 3062485"/>
              <a:gd name="connsiteY4-26" fmla="*/ 2157119 h 2758140"/>
              <a:gd name="connsiteX5-27" fmla="*/ 2280492 w 3062485"/>
              <a:gd name="connsiteY5-28" fmla="*/ 2248453 h 2758140"/>
              <a:gd name="connsiteX6-29" fmla="*/ 1537 w 3062485"/>
              <a:gd name="connsiteY6-30" fmla="*/ 422369 h 2758140"/>
              <a:gd name="connsiteX7-31" fmla="*/ 0 w 3062485"/>
              <a:gd name="connsiteY7-32" fmla="*/ 19 h 2758140"/>
              <a:gd name="connsiteX0-33" fmla="*/ 0 w 3062485"/>
              <a:gd name="connsiteY0-34" fmla="*/ 19 h 2758140"/>
              <a:gd name="connsiteX1-35" fmla="*/ 2722628 w 3062485"/>
              <a:gd name="connsiteY1-36" fmla="*/ 2314235 h 2758140"/>
              <a:gd name="connsiteX2-37" fmla="*/ 3062485 w 3062485"/>
              <a:gd name="connsiteY2-38" fmla="*/ 2329698 h 2758140"/>
              <a:gd name="connsiteX3-39" fmla="*/ 2480034 w 3062485"/>
              <a:gd name="connsiteY3-40" fmla="*/ 2758140 h 2758140"/>
              <a:gd name="connsiteX4-41" fmla="*/ 1942845 w 3062485"/>
              <a:gd name="connsiteY4-42" fmla="*/ 2233319 h 2758140"/>
              <a:gd name="connsiteX5-43" fmla="*/ 2280492 w 3062485"/>
              <a:gd name="connsiteY5-44" fmla="*/ 2248453 h 2758140"/>
              <a:gd name="connsiteX6-45" fmla="*/ 1537 w 3062485"/>
              <a:gd name="connsiteY6-46" fmla="*/ 422369 h 2758140"/>
              <a:gd name="connsiteX7-47" fmla="*/ 0 w 3062485"/>
              <a:gd name="connsiteY7-48" fmla="*/ 19 h 2758140"/>
              <a:gd name="connsiteX0-49" fmla="*/ 0 w 3062485"/>
              <a:gd name="connsiteY0-50" fmla="*/ 19 h 2758140"/>
              <a:gd name="connsiteX1-51" fmla="*/ 2722628 w 3062485"/>
              <a:gd name="connsiteY1-52" fmla="*/ 2314235 h 2758140"/>
              <a:gd name="connsiteX2-53" fmla="*/ 3062485 w 3062485"/>
              <a:gd name="connsiteY2-54" fmla="*/ 2329698 h 2758140"/>
              <a:gd name="connsiteX3-55" fmla="*/ 2480034 w 3062485"/>
              <a:gd name="connsiteY3-56" fmla="*/ 2758140 h 2758140"/>
              <a:gd name="connsiteX4-57" fmla="*/ 1942845 w 3062485"/>
              <a:gd name="connsiteY4-58" fmla="*/ 2233319 h 2758140"/>
              <a:gd name="connsiteX5-59" fmla="*/ 2290017 w 3062485"/>
              <a:gd name="connsiteY5-60" fmla="*/ 2305603 h 2758140"/>
              <a:gd name="connsiteX6-61" fmla="*/ 1537 w 3062485"/>
              <a:gd name="connsiteY6-62" fmla="*/ 422369 h 2758140"/>
              <a:gd name="connsiteX7-63" fmla="*/ 0 w 3062485"/>
              <a:gd name="connsiteY7-64" fmla="*/ 19 h 2758140"/>
              <a:gd name="connsiteX0-65" fmla="*/ 0 w 3062485"/>
              <a:gd name="connsiteY0-66" fmla="*/ 19 h 2758140"/>
              <a:gd name="connsiteX1-67" fmla="*/ 2722628 w 3062485"/>
              <a:gd name="connsiteY1-68" fmla="*/ 2314235 h 2758140"/>
              <a:gd name="connsiteX2-69" fmla="*/ 3062485 w 3062485"/>
              <a:gd name="connsiteY2-70" fmla="*/ 2329698 h 2758140"/>
              <a:gd name="connsiteX3-71" fmla="*/ 2480034 w 3062485"/>
              <a:gd name="connsiteY3-72" fmla="*/ 2758140 h 2758140"/>
              <a:gd name="connsiteX4-73" fmla="*/ 1942845 w 3062485"/>
              <a:gd name="connsiteY4-74" fmla="*/ 2299994 h 2758140"/>
              <a:gd name="connsiteX5-75" fmla="*/ 2290017 w 3062485"/>
              <a:gd name="connsiteY5-76" fmla="*/ 2305603 h 2758140"/>
              <a:gd name="connsiteX6-77" fmla="*/ 1537 w 3062485"/>
              <a:gd name="connsiteY6-78" fmla="*/ 422369 h 2758140"/>
              <a:gd name="connsiteX7-79" fmla="*/ 0 w 3062485"/>
              <a:gd name="connsiteY7-80" fmla="*/ 19 h 2758140"/>
              <a:gd name="connsiteX0-81" fmla="*/ 0 w 3024385"/>
              <a:gd name="connsiteY0-82" fmla="*/ 19 h 2758140"/>
              <a:gd name="connsiteX1-83" fmla="*/ 2722628 w 3024385"/>
              <a:gd name="connsiteY1-84" fmla="*/ 2314235 h 2758140"/>
              <a:gd name="connsiteX2-85" fmla="*/ 3024385 w 3024385"/>
              <a:gd name="connsiteY2-86" fmla="*/ 2310648 h 2758140"/>
              <a:gd name="connsiteX3-87" fmla="*/ 2480034 w 3024385"/>
              <a:gd name="connsiteY3-88" fmla="*/ 2758140 h 2758140"/>
              <a:gd name="connsiteX4-89" fmla="*/ 1942845 w 3024385"/>
              <a:gd name="connsiteY4-90" fmla="*/ 2299994 h 2758140"/>
              <a:gd name="connsiteX5-91" fmla="*/ 2290017 w 3024385"/>
              <a:gd name="connsiteY5-92" fmla="*/ 2305603 h 2758140"/>
              <a:gd name="connsiteX6-93" fmla="*/ 1537 w 3024385"/>
              <a:gd name="connsiteY6-94" fmla="*/ 422369 h 2758140"/>
              <a:gd name="connsiteX7-95" fmla="*/ 0 w 3024385"/>
              <a:gd name="connsiteY7-96" fmla="*/ 19 h 2758140"/>
              <a:gd name="connsiteX0-97" fmla="*/ 0 w 3024385"/>
              <a:gd name="connsiteY0-98" fmla="*/ 19 h 2758140"/>
              <a:gd name="connsiteX1-99" fmla="*/ 2722628 w 3024385"/>
              <a:gd name="connsiteY1-100" fmla="*/ 2314235 h 2758140"/>
              <a:gd name="connsiteX2-101" fmla="*/ 3024385 w 3024385"/>
              <a:gd name="connsiteY2-102" fmla="*/ 2310648 h 2758140"/>
              <a:gd name="connsiteX3-103" fmla="*/ 2480034 w 3024385"/>
              <a:gd name="connsiteY3-104" fmla="*/ 2758140 h 2758140"/>
              <a:gd name="connsiteX4-105" fmla="*/ 1961895 w 3024385"/>
              <a:gd name="connsiteY4-106" fmla="*/ 2299994 h 2758140"/>
              <a:gd name="connsiteX5-107" fmla="*/ 2290017 w 3024385"/>
              <a:gd name="connsiteY5-108" fmla="*/ 2305603 h 2758140"/>
              <a:gd name="connsiteX6-109" fmla="*/ 1537 w 3024385"/>
              <a:gd name="connsiteY6-110" fmla="*/ 422369 h 2758140"/>
              <a:gd name="connsiteX7-111" fmla="*/ 0 w 3024385"/>
              <a:gd name="connsiteY7-112" fmla="*/ 19 h 2758140"/>
              <a:gd name="connsiteX0-113" fmla="*/ 0 w 3024385"/>
              <a:gd name="connsiteY0-114" fmla="*/ 19 h 2758140"/>
              <a:gd name="connsiteX1-115" fmla="*/ 2722628 w 3024385"/>
              <a:gd name="connsiteY1-116" fmla="*/ 2314235 h 2758140"/>
              <a:gd name="connsiteX2-117" fmla="*/ 3024385 w 3024385"/>
              <a:gd name="connsiteY2-118" fmla="*/ 2310648 h 2758140"/>
              <a:gd name="connsiteX3-119" fmla="*/ 2480034 w 3024385"/>
              <a:gd name="connsiteY3-120" fmla="*/ 2758140 h 2758140"/>
              <a:gd name="connsiteX4-121" fmla="*/ 1961895 w 3024385"/>
              <a:gd name="connsiteY4-122" fmla="*/ 2299994 h 2758140"/>
              <a:gd name="connsiteX5-123" fmla="*/ 2290017 w 3024385"/>
              <a:gd name="connsiteY5-124" fmla="*/ 2305603 h 2758140"/>
              <a:gd name="connsiteX6-125" fmla="*/ 1537 w 3024385"/>
              <a:gd name="connsiteY6-126" fmla="*/ 422369 h 2758140"/>
              <a:gd name="connsiteX7-127" fmla="*/ 0 w 3024385"/>
              <a:gd name="connsiteY7-128" fmla="*/ 19 h 2758140"/>
              <a:gd name="connsiteX0-129" fmla="*/ 0 w 3024385"/>
              <a:gd name="connsiteY0-130" fmla="*/ 19 h 2758140"/>
              <a:gd name="connsiteX1-131" fmla="*/ 2703578 w 3024385"/>
              <a:gd name="connsiteY1-132" fmla="*/ 2304710 h 2758140"/>
              <a:gd name="connsiteX2-133" fmla="*/ 3024385 w 3024385"/>
              <a:gd name="connsiteY2-134" fmla="*/ 2310648 h 2758140"/>
              <a:gd name="connsiteX3-135" fmla="*/ 2480034 w 3024385"/>
              <a:gd name="connsiteY3-136" fmla="*/ 2758140 h 2758140"/>
              <a:gd name="connsiteX4-137" fmla="*/ 1961895 w 3024385"/>
              <a:gd name="connsiteY4-138" fmla="*/ 2299994 h 2758140"/>
              <a:gd name="connsiteX5-139" fmla="*/ 2290017 w 3024385"/>
              <a:gd name="connsiteY5-140" fmla="*/ 2305603 h 2758140"/>
              <a:gd name="connsiteX6-141" fmla="*/ 1537 w 3024385"/>
              <a:gd name="connsiteY6-142" fmla="*/ 422369 h 2758140"/>
              <a:gd name="connsiteX7-143" fmla="*/ 0 w 3024385"/>
              <a:gd name="connsiteY7-144" fmla="*/ 19 h 2758140"/>
              <a:gd name="connsiteX0-145" fmla="*/ 0 w 3024385"/>
              <a:gd name="connsiteY0-146" fmla="*/ 19 h 2758140"/>
              <a:gd name="connsiteX1-147" fmla="*/ 2703578 w 3024385"/>
              <a:gd name="connsiteY1-148" fmla="*/ 2304710 h 2758140"/>
              <a:gd name="connsiteX2-149" fmla="*/ 3024385 w 3024385"/>
              <a:gd name="connsiteY2-150" fmla="*/ 2310648 h 2758140"/>
              <a:gd name="connsiteX3-151" fmla="*/ 2480034 w 3024385"/>
              <a:gd name="connsiteY3-152" fmla="*/ 2758140 h 2758140"/>
              <a:gd name="connsiteX4-153" fmla="*/ 1980945 w 3024385"/>
              <a:gd name="connsiteY4-154" fmla="*/ 2309519 h 2758140"/>
              <a:gd name="connsiteX5-155" fmla="*/ 2290017 w 3024385"/>
              <a:gd name="connsiteY5-156" fmla="*/ 2305603 h 2758140"/>
              <a:gd name="connsiteX6-157" fmla="*/ 1537 w 3024385"/>
              <a:gd name="connsiteY6-158" fmla="*/ 422369 h 2758140"/>
              <a:gd name="connsiteX7-159" fmla="*/ 0 w 3024385"/>
              <a:gd name="connsiteY7-160" fmla="*/ 19 h 2758140"/>
              <a:gd name="connsiteX0-161" fmla="*/ 0 w 3024385"/>
              <a:gd name="connsiteY0-162" fmla="*/ 19 h 2758140"/>
              <a:gd name="connsiteX1-163" fmla="*/ 2703578 w 3024385"/>
              <a:gd name="connsiteY1-164" fmla="*/ 2304710 h 2758140"/>
              <a:gd name="connsiteX2-165" fmla="*/ 3024385 w 3024385"/>
              <a:gd name="connsiteY2-166" fmla="*/ 2310648 h 2758140"/>
              <a:gd name="connsiteX3-167" fmla="*/ 2508609 w 3024385"/>
              <a:gd name="connsiteY3-168" fmla="*/ 2758140 h 2758140"/>
              <a:gd name="connsiteX4-169" fmla="*/ 1980945 w 3024385"/>
              <a:gd name="connsiteY4-170" fmla="*/ 2309519 h 2758140"/>
              <a:gd name="connsiteX5-171" fmla="*/ 2290017 w 3024385"/>
              <a:gd name="connsiteY5-172" fmla="*/ 2305603 h 2758140"/>
              <a:gd name="connsiteX6-173" fmla="*/ 1537 w 3024385"/>
              <a:gd name="connsiteY6-174" fmla="*/ 422369 h 2758140"/>
              <a:gd name="connsiteX7-175" fmla="*/ 0 w 3024385"/>
              <a:gd name="connsiteY7-176" fmla="*/ 19 h 27581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40000"/>
              <a:lumOff val="6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環状矢印 8"/>
          <p:cNvSpPr/>
          <p:nvPr userDrawn="true"/>
        </p:nvSpPr>
        <p:spPr>
          <a:xfrm rot="5400000">
            <a:off x="8975161" y="5717445"/>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1" fmla="*/ 0 w 3338710"/>
              <a:gd name="connsiteY0-2" fmla="*/ 19 h 2758140"/>
              <a:gd name="connsiteX1-3" fmla="*/ 2722628 w 3338710"/>
              <a:gd name="connsiteY1-4" fmla="*/ 2314235 h 2758140"/>
              <a:gd name="connsiteX2-5" fmla="*/ 3338710 w 3338710"/>
              <a:gd name="connsiteY2-6" fmla="*/ 2405898 h 2758140"/>
              <a:gd name="connsiteX3-7" fmla="*/ 2480034 w 3338710"/>
              <a:gd name="connsiteY3-8" fmla="*/ 2758140 h 2758140"/>
              <a:gd name="connsiteX4-9" fmla="*/ 1666620 w 3338710"/>
              <a:gd name="connsiteY4-10" fmla="*/ 2157119 h 2758140"/>
              <a:gd name="connsiteX5-11" fmla="*/ 2280492 w 3338710"/>
              <a:gd name="connsiteY5-12" fmla="*/ 2248453 h 2758140"/>
              <a:gd name="connsiteX6-13" fmla="*/ 1537 w 3338710"/>
              <a:gd name="connsiteY6-14" fmla="*/ 422369 h 2758140"/>
              <a:gd name="connsiteX7-15" fmla="*/ 0 w 3338710"/>
              <a:gd name="connsiteY7-16" fmla="*/ 19 h 2758140"/>
              <a:gd name="connsiteX0-17" fmla="*/ 0 w 3062485"/>
              <a:gd name="connsiteY0-18" fmla="*/ 19 h 2758140"/>
              <a:gd name="connsiteX1-19" fmla="*/ 2722628 w 3062485"/>
              <a:gd name="connsiteY1-20" fmla="*/ 2314235 h 2758140"/>
              <a:gd name="connsiteX2-21" fmla="*/ 3062485 w 3062485"/>
              <a:gd name="connsiteY2-22" fmla="*/ 2329698 h 2758140"/>
              <a:gd name="connsiteX3-23" fmla="*/ 2480034 w 3062485"/>
              <a:gd name="connsiteY3-24" fmla="*/ 2758140 h 2758140"/>
              <a:gd name="connsiteX4-25" fmla="*/ 1666620 w 3062485"/>
              <a:gd name="connsiteY4-26" fmla="*/ 2157119 h 2758140"/>
              <a:gd name="connsiteX5-27" fmla="*/ 2280492 w 3062485"/>
              <a:gd name="connsiteY5-28" fmla="*/ 2248453 h 2758140"/>
              <a:gd name="connsiteX6-29" fmla="*/ 1537 w 3062485"/>
              <a:gd name="connsiteY6-30" fmla="*/ 422369 h 2758140"/>
              <a:gd name="connsiteX7-31" fmla="*/ 0 w 3062485"/>
              <a:gd name="connsiteY7-32" fmla="*/ 19 h 2758140"/>
              <a:gd name="connsiteX0-33" fmla="*/ 0 w 3062485"/>
              <a:gd name="connsiteY0-34" fmla="*/ 19 h 2758140"/>
              <a:gd name="connsiteX1-35" fmla="*/ 2722628 w 3062485"/>
              <a:gd name="connsiteY1-36" fmla="*/ 2314235 h 2758140"/>
              <a:gd name="connsiteX2-37" fmla="*/ 3062485 w 3062485"/>
              <a:gd name="connsiteY2-38" fmla="*/ 2329698 h 2758140"/>
              <a:gd name="connsiteX3-39" fmla="*/ 2480034 w 3062485"/>
              <a:gd name="connsiteY3-40" fmla="*/ 2758140 h 2758140"/>
              <a:gd name="connsiteX4-41" fmla="*/ 1942845 w 3062485"/>
              <a:gd name="connsiteY4-42" fmla="*/ 2233319 h 2758140"/>
              <a:gd name="connsiteX5-43" fmla="*/ 2280492 w 3062485"/>
              <a:gd name="connsiteY5-44" fmla="*/ 2248453 h 2758140"/>
              <a:gd name="connsiteX6-45" fmla="*/ 1537 w 3062485"/>
              <a:gd name="connsiteY6-46" fmla="*/ 422369 h 2758140"/>
              <a:gd name="connsiteX7-47" fmla="*/ 0 w 3062485"/>
              <a:gd name="connsiteY7-48" fmla="*/ 19 h 2758140"/>
              <a:gd name="connsiteX0-49" fmla="*/ 0 w 3062485"/>
              <a:gd name="connsiteY0-50" fmla="*/ 19 h 2758140"/>
              <a:gd name="connsiteX1-51" fmla="*/ 2722628 w 3062485"/>
              <a:gd name="connsiteY1-52" fmla="*/ 2314235 h 2758140"/>
              <a:gd name="connsiteX2-53" fmla="*/ 3062485 w 3062485"/>
              <a:gd name="connsiteY2-54" fmla="*/ 2329698 h 2758140"/>
              <a:gd name="connsiteX3-55" fmla="*/ 2480034 w 3062485"/>
              <a:gd name="connsiteY3-56" fmla="*/ 2758140 h 2758140"/>
              <a:gd name="connsiteX4-57" fmla="*/ 1942845 w 3062485"/>
              <a:gd name="connsiteY4-58" fmla="*/ 2233319 h 2758140"/>
              <a:gd name="connsiteX5-59" fmla="*/ 2290017 w 3062485"/>
              <a:gd name="connsiteY5-60" fmla="*/ 2305603 h 2758140"/>
              <a:gd name="connsiteX6-61" fmla="*/ 1537 w 3062485"/>
              <a:gd name="connsiteY6-62" fmla="*/ 422369 h 2758140"/>
              <a:gd name="connsiteX7-63" fmla="*/ 0 w 3062485"/>
              <a:gd name="connsiteY7-64" fmla="*/ 19 h 2758140"/>
              <a:gd name="connsiteX0-65" fmla="*/ 0 w 3062485"/>
              <a:gd name="connsiteY0-66" fmla="*/ 19 h 2758140"/>
              <a:gd name="connsiteX1-67" fmla="*/ 2722628 w 3062485"/>
              <a:gd name="connsiteY1-68" fmla="*/ 2314235 h 2758140"/>
              <a:gd name="connsiteX2-69" fmla="*/ 3062485 w 3062485"/>
              <a:gd name="connsiteY2-70" fmla="*/ 2329698 h 2758140"/>
              <a:gd name="connsiteX3-71" fmla="*/ 2480034 w 3062485"/>
              <a:gd name="connsiteY3-72" fmla="*/ 2758140 h 2758140"/>
              <a:gd name="connsiteX4-73" fmla="*/ 1942845 w 3062485"/>
              <a:gd name="connsiteY4-74" fmla="*/ 2299994 h 2758140"/>
              <a:gd name="connsiteX5-75" fmla="*/ 2290017 w 3062485"/>
              <a:gd name="connsiteY5-76" fmla="*/ 2305603 h 2758140"/>
              <a:gd name="connsiteX6-77" fmla="*/ 1537 w 3062485"/>
              <a:gd name="connsiteY6-78" fmla="*/ 422369 h 2758140"/>
              <a:gd name="connsiteX7-79" fmla="*/ 0 w 3062485"/>
              <a:gd name="connsiteY7-80" fmla="*/ 19 h 2758140"/>
              <a:gd name="connsiteX0-81" fmla="*/ 0 w 3024385"/>
              <a:gd name="connsiteY0-82" fmla="*/ 19 h 2758140"/>
              <a:gd name="connsiteX1-83" fmla="*/ 2722628 w 3024385"/>
              <a:gd name="connsiteY1-84" fmla="*/ 2314235 h 2758140"/>
              <a:gd name="connsiteX2-85" fmla="*/ 3024385 w 3024385"/>
              <a:gd name="connsiteY2-86" fmla="*/ 2310648 h 2758140"/>
              <a:gd name="connsiteX3-87" fmla="*/ 2480034 w 3024385"/>
              <a:gd name="connsiteY3-88" fmla="*/ 2758140 h 2758140"/>
              <a:gd name="connsiteX4-89" fmla="*/ 1942845 w 3024385"/>
              <a:gd name="connsiteY4-90" fmla="*/ 2299994 h 2758140"/>
              <a:gd name="connsiteX5-91" fmla="*/ 2290017 w 3024385"/>
              <a:gd name="connsiteY5-92" fmla="*/ 2305603 h 2758140"/>
              <a:gd name="connsiteX6-93" fmla="*/ 1537 w 3024385"/>
              <a:gd name="connsiteY6-94" fmla="*/ 422369 h 2758140"/>
              <a:gd name="connsiteX7-95" fmla="*/ 0 w 3024385"/>
              <a:gd name="connsiteY7-96" fmla="*/ 19 h 2758140"/>
              <a:gd name="connsiteX0-97" fmla="*/ 0 w 3024385"/>
              <a:gd name="connsiteY0-98" fmla="*/ 19 h 2758140"/>
              <a:gd name="connsiteX1-99" fmla="*/ 2722628 w 3024385"/>
              <a:gd name="connsiteY1-100" fmla="*/ 2314235 h 2758140"/>
              <a:gd name="connsiteX2-101" fmla="*/ 3024385 w 3024385"/>
              <a:gd name="connsiteY2-102" fmla="*/ 2310648 h 2758140"/>
              <a:gd name="connsiteX3-103" fmla="*/ 2480034 w 3024385"/>
              <a:gd name="connsiteY3-104" fmla="*/ 2758140 h 2758140"/>
              <a:gd name="connsiteX4-105" fmla="*/ 1961895 w 3024385"/>
              <a:gd name="connsiteY4-106" fmla="*/ 2299994 h 2758140"/>
              <a:gd name="connsiteX5-107" fmla="*/ 2290017 w 3024385"/>
              <a:gd name="connsiteY5-108" fmla="*/ 2305603 h 2758140"/>
              <a:gd name="connsiteX6-109" fmla="*/ 1537 w 3024385"/>
              <a:gd name="connsiteY6-110" fmla="*/ 422369 h 2758140"/>
              <a:gd name="connsiteX7-111" fmla="*/ 0 w 3024385"/>
              <a:gd name="connsiteY7-112" fmla="*/ 19 h 2758140"/>
              <a:gd name="connsiteX0-113" fmla="*/ 0 w 3024385"/>
              <a:gd name="connsiteY0-114" fmla="*/ 19 h 2758140"/>
              <a:gd name="connsiteX1-115" fmla="*/ 2722628 w 3024385"/>
              <a:gd name="connsiteY1-116" fmla="*/ 2314235 h 2758140"/>
              <a:gd name="connsiteX2-117" fmla="*/ 3024385 w 3024385"/>
              <a:gd name="connsiteY2-118" fmla="*/ 2310648 h 2758140"/>
              <a:gd name="connsiteX3-119" fmla="*/ 2480034 w 3024385"/>
              <a:gd name="connsiteY3-120" fmla="*/ 2758140 h 2758140"/>
              <a:gd name="connsiteX4-121" fmla="*/ 1961895 w 3024385"/>
              <a:gd name="connsiteY4-122" fmla="*/ 2299994 h 2758140"/>
              <a:gd name="connsiteX5-123" fmla="*/ 2290017 w 3024385"/>
              <a:gd name="connsiteY5-124" fmla="*/ 2305603 h 2758140"/>
              <a:gd name="connsiteX6-125" fmla="*/ 1537 w 3024385"/>
              <a:gd name="connsiteY6-126" fmla="*/ 422369 h 2758140"/>
              <a:gd name="connsiteX7-127" fmla="*/ 0 w 3024385"/>
              <a:gd name="connsiteY7-128" fmla="*/ 19 h 2758140"/>
              <a:gd name="connsiteX0-129" fmla="*/ 0 w 3024385"/>
              <a:gd name="connsiteY0-130" fmla="*/ 19 h 2758140"/>
              <a:gd name="connsiteX1-131" fmla="*/ 2703578 w 3024385"/>
              <a:gd name="connsiteY1-132" fmla="*/ 2304710 h 2758140"/>
              <a:gd name="connsiteX2-133" fmla="*/ 3024385 w 3024385"/>
              <a:gd name="connsiteY2-134" fmla="*/ 2310648 h 2758140"/>
              <a:gd name="connsiteX3-135" fmla="*/ 2480034 w 3024385"/>
              <a:gd name="connsiteY3-136" fmla="*/ 2758140 h 2758140"/>
              <a:gd name="connsiteX4-137" fmla="*/ 1961895 w 3024385"/>
              <a:gd name="connsiteY4-138" fmla="*/ 2299994 h 2758140"/>
              <a:gd name="connsiteX5-139" fmla="*/ 2290017 w 3024385"/>
              <a:gd name="connsiteY5-140" fmla="*/ 2305603 h 2758140"/>
              <a:gd name="connsiteX6-141" fmla="*/ 1537 w 3024385"/>
              <a:gd name="connsiteY6-142" fmla="*/ 422369 h 2758140"/>
              <a:gd name="connsiteX7-143" fmla="*/ 0 w 3024385"/>
              <a:gd name="connsiteY7-144" fmla="*/ 19 h 2758140"/>
              <a:gd name="connsiteX0-145" fmla="*/ 0 w 3024385"/>
              <a:gd name="connsiteY0-146" fmla="*/ 19 h 2758140"/>
              <a:gd name="connsiteX1-147" fmla="*/ 2703578 w 3024385"/>
              <a:gd name="connsiteY1-148" fmla="*/ 2304710 h 2758140"/>
              <a:gd name="connsiteX2-149" fmla="*/ 3024385 w 3024385"/>
              <a:gd name="connsiteY2-150" fmla="*/ 2310648 h 2758140"/>
              <a:gd name="connsiteX3-151" fmla="*/ 2480034 w 3024385"/>
              <a:gd name="connsiteY3-152" fmla="*/ 2758140 h 2758140"/>
              <a:gd name="connsiteX4-153" fmla="*/ 1980945 w 3024385"/>
              <a:gd name="connsiteY4-154" fmla="*/ 2309519 h 2758140"/>
              <a:gd name="connsiteX5-155" fmla="*/ 2290017 w 3024385"/>
              <a:gd name="connsiteY5-156" fmla="*/ 2305603 h 2758140"/>
              <a:gd name="connsiteX6-157" fmla="*/ 1537 w 3024385"/>
              <a:gd name="connsiteY6-158" fmla="*/ 422369 h 2758140"/>
              <a:gd name="connsiteX7-159" fmla="*/ 0 w 3024385"/>
              <a:gd name="connsiteY7-160" fmla="*/ 19 h 2758140"/>
              <a:gd name="connsiteX0-161" fmla="*/ 0 w 3024385"/>
              <a:gd name="connsiteY0-162" fmla="*/ 19 h 2758140"/>
              <a:gd name="connsiteX1-163" fmla="*/ 2703578 w 3024385"/>
              <a:gd name="connsiteY1-164" fmla="*/ 2304710 h 2758140"/>
              <a:gd name="connsiteX2-165" fmla="*/ 3024385 w 3024385"/>
              <a:gd name="connsiteY2-166" fmla="*/ 2310648 h 2758140"/>
              <a:gd name="connsiteX3-167" fmla="*/ 2508609 w 3024385"/>
              <a:gd name="connsiteY3-168" fmla="*/ 2758140 h 2758140"/>
              <a:gd name="connsiteX4-169" fmla="*/ 1980945 w 3024385"/>
              <a:gd name="connsiteY4-170" fmla="*/ 2309519 h 2758140"/>
              <a:gd name="connsiteX5-171" fmla="*/ 2290017 w 3024385"/>
              <a:gd name="connsiteY5-172" fmla="*/ 2305603 h 2758140"/>
              <a:gd name="connsiteX6-173" fmla="*/ 1537 w 3024385"/>
              <a:gd name="connsiteY6-174" fmla="*/ 422369 h 2758140"/>
              <a:gd name="connsiteX7-175" fmla="*/ 0 w 3024385"/>
              <a:gd name="connsiteY7-176" fmla="*/ 19 h 27581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環状矢印 8"/>
          <p:cNvSpPr/>
          <p:nvPr userDrawn="true"/>
        </p:nvSpPr>
        <p:spPr>
          <a:xfrm rot="10800000">
            <a:off x="6112473" y="5582267"/>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1" fmla="*/ 0 w 3338710"/>
              <a:gd name="connsiteY0-2" fmla="*/ 19 h 2758140"/>
              <a:gd name="connsiteX1-3" fmla="*/ 2722628 w 3338710"/>
              <a:gd name="connsiteY1-4" fmla="*/ 2314235 h 2758140"/>
              <a:gd name="connsiteX2-5" fmla="*/ 3338710 w 3338710"/>
              <a:gd name="connsiteY2-6" fmla="*/ 2405898 h 2758140"/>
              <a:gd name="connsiteX3-7" fmla="*/ 2480034 w 3338710"/>
              <a:gd name="connsiteY3-8" fmla="*/ 2758140 h 2758140"/>
              <a:gd name="connsiteX4-9" fmla="*/ 1666620 w 3338710"/>
              <a:gd name="connsiteY4-10" fmla="*/ 2157119 h 2758140"/>
              <a:gd name="connsiteX5-11" fmla="*/ 2280492 w 3338710"/>
              <a:gd name="connsiteY5-12" fmla="*/ 2248453 h 2758140"/>
              <a:gd name="connsiteX6-13" fmla="*/ 1537 w 3338710"/>
              <a:gd name="connsiteY6-14" fmla="*/ 422369 h 2758140"/>
              <a:gd name="connsiteX7-15" fmla="*/ 0 w 3338710"/>
              <a:gd name="connsiteY7-16" fmla="*/ 19 h 2758140"/>
              <a:gd name="connsiteX0-17" fmla="*/ 0 w 3062485"/>
              <a:gd name="connsiteY0-18" fmla="*/ 19 h 2758140"/>
              <a:gd name="connsiteX1-19" fmla="*/ 2722628 w 3062485"/>
              <a:gd name="connsiteY1-20" fmla="*/ 2314235 h 2758140"/>
              <a:gd name="connsiteX2-21" fmla="*/ 3062485 w 3062485"/>
              <a:gd name="connsiteY2-22" fmla="*/ 2329698 h 2758140"/>
              <a:gd name="connsiteX3-23" fmla="*/ 2480034 w 3062485"/>
              <a:gd name="connsiteY3-24" fmla="*/ 2758140 h 2758140"/>
              <a:gd name="connsiteX4-25" fmla="*/ 1666620 w 3062485"/>
              <a:gd name="connsiteY4-26" fmla="*/ 2157119 h 2758140"/>
              <a:gd name="connsiteX5-27" fmla="*/ 2280492 w 3062485"/>
              <a:gd name="connsiteY5-28" fmla="*/ 2248453 h 2758140"/>
              <a:gd name="connsiteX6-29" fmla="*/ 1537 w 3062485"/>
              <a:gd name="connsiteY6-30" fmla="*/ 422369 h 2758140"/>
              <a:gd name="connsiteX7-31" fmla="*/ 0 w 3062485"/>
              <a:gd name="connsiteY7-32" fmla="*/ 19 h 2758140"/>
              <a:gd name="connsiteX0-33" fmla="*/ 0 w 3062485"/>
              <a:gd name="connsiteY0-34" fmla="*/ 19 h 2758140"/>
              <a:gd name="connsiteX1-35" fmla="*/ 2722628 w 3062485"/>
              <a:gd name="connsiteY1-36" fmla="*/ 2314235 h 2758140"/>
              <a:gd name="connsiteX2-37" fmla="*/ 3062485 w 3062485"/>
              <a:gd name="connsiteY2-38" fmla="*/ 2329698 h 2758140"/>
              <a:gd name="connsiteX3-39" fmla="*/ 2480034 w 3062485"/>
              <a:gd name="connsiteY3-40" fmla="*/ 2758140 h 2758140"/>
              <a:gd name="connsiteX4-41" fmla="*/ 1942845 w 3062485"/>
              <a:gd name="connsiteY4-42" fmla="*/ 2233319 h 2758140"/>
              <a:gd name="connsiteX5-43" fmla="*/ 2280492 w 3062485"/>
              <a:gd name="connsiteY5-44" fmla="*/ 2248453 h 2758140"/>
              <a:gd name="connsiteX6-45" fmla="*/ 1537 w 3062485"/>
              <a:gd name="connsiteY6-46" fmla="*/ 422369 h 2758140"/>
              <a:gd name="connsiteX7-47" fmla="*/ 0 w 3062485"/>
              <a:gd name="connsiteY7-48" fmla="*/ 19 h 2758140"/>
              <a:gd name="connsiteX0-49" fmla="*/ 0 w 3062485"/>
              <a:gd name="connsiteY0-50" fmla="*/ 19 h 2758140"/>
              <a:gd name="connsiteX1-51" fmla="*/ 2722628 w 3062485"/>
              <a:gd name="connsiteY1-52" fmla="*/ 2314235 h 2758140"/>
              <a:gd name="connsiteX2-53" fmla="*/ 3062485 w 3062485"/>
              <a:gd name="connsiteY2-54" fmla="*/ 2329698 h 2758140"/>
              <a:gd name="connsiteX3-55" fmla="*/ 2480034 w 3062485"/>
              <a:gd name="connsiteY3-56" fmla="*/ 2758140 h 2758140"/>
              <a:gd name="connsiteX4-57" fmla="*/ 1942845 w 3062485"/>
              <a:gd name="connsiteY4-58" fmla="*/ 2233319 h 2758140"/>
              <a:gd name="connsiteX5-59" fmla="*/ 2290017 w 3062485"/>
              <a:gd name="connsiteY5-60" fmla="*/ 2305603 h 2758140"/>
              <a:gd name="connsiteX6-61" fmla="*/ 1537 w 3062485"/>
              <a:gd name="connsiteY6-62" fmla="*/ 422369 h 2758140"/>
              <a:gd name="connsiteX7-63" fmla="*/ 0 w 3062485"/>
              <a:gd name="connsiteY7-64" fmla="*/ 19 h 2758140"/>
              <a:gd name="connsiteX0-65" fmla="*/ 0 w 3062485"/>
              <a:gd name="connsiteY0-66" fmla="*/ 19 h 2758140"/>
              <a:gd name="connsiteX1-67" fmla="*/ 2722628 w 3062485"/>
              <a:gd name="connsiteY1-68" fmla="*/ 2314235 h 2758140"/>
              <a:gd name="connsiteX2-69" fmla="*/ 3062485 w 3062485"/>
              <a:gd name="connsiteY2-70" fmla="*/ 2329698 h 2758140"/>
              <a:gd name="connsiteX3-71" fmla="*/ 2480034 w 3062485"/>
              <a:gd name="connsiteY3-72" fmla="*/ 2758140 h 2758140"/>
              <a:gd name="connsiteX4-73" fmla="*/ 1942845 w 3062485"/>
              <a:gd name="connsiteY4-74" fmla="*/ 2299994 h 2758140"/>
              <a:gd name="connsiteX5-75" fmla="*/ 2290017 w 3062485"/>
              <a:gd name="connsiteY5-76" fmla="*/ 2305603 h 2758140"/>
              <a:gd name="connsiteX6-77" fmla="*/ 1537 w 3062485"/>
              <a:gd name="connsiteY6-78" fmla="*/ 422369 h 2758140"/>
              <a:gd name="connsiteX7-79" fmla="*/ 0 w 3062485"/>
              <a:gd name="connsiteY7-80" fmla="*/ 19 h 2758140"/>
              <a:gd name="connsiteX0-81" fmla="*/ 0 w 3024385"/>
              <a:gd name="connsiteY0-82" fmla="*/ 19 h 2758140"/>
              <a:gd name="connsiteX1-83" fmla="*/ 2722628 w 3024385"/>
              <a:gd name="connsiteY1-84" fmla="*/ 2314235 h 2758140"/>
              <a:gd name="connsiteX2-85" fmla="*/ 3024385 w 3024385"/>
              <a:gd name="connsiteY2-86" fmla="*/ 2310648 h 2758140"/>
              <a:gd name="connsiteX3-87" fmla="*/ 2480034 w 3024385"/>
              <a:gd name="connsiteY3-88" fmla="*/ 2758140 h 2758140"/>
              <a:gd name="connsiteX4-89" fmla="*/ 1942845 w 3024385"/>
              <a:gd name="connsiteY4-90" fmla="*/ 2299994 h 2758140"/>
              <a:gd name="connsiteX5-91" fmla="*/ 2290017 w 3024385"/>
              <a:gd name="connsiteY5-92" fmla="*/ 2305603 h 2758140"/>
              <a:gd name="connsiteX6-93" fmla="*/ 1537 w 3024385"/>
              <a:gd name="connsiteY6-94" fmla="*/ 422369 h 2758140"/>
              <a:gd name="connsiteX7-95" fmla="*/ 0 w 3024385"/>
              <a:gd name="connsiteY7-96" fmla="*/ 19 h 2758140"/>
              <a:gd name="connsiteX0-97" fmla="*/ 0 w 3024385"/>
              <a:gd name="connsiteY0-98" fmla="*/ 19 h 2758140"/>
              <a:gd name="connsiteX1-99" fmla="*/ 2722628 w 3024385"/>
              <a:gd name="connsiteY1-100" fmla="*/ 2314235 h 2758140"/>
              <a:gd name="connsiteX2-101" fmla="*/ 3024385 w 3024385"/>
              <a:gd name="connsiteY2-102" fmla="*/ 2310648 h 2758140"/>
              <a:gd name="connsiteX3-103" fmla="*/ 2480034 w 3024385"/>
              <a:gd name="connsiteY3-104" fmla="*/ 2758140 h 2758140"/>
              <a:gd name="connsiteX4-105" fmla="*/ 1961895 w 3024385"/>
              <a:gd name="connsiteY4-106" fmla="*/ 2299994 h 2758140"/>
              <a:gd name="connsiteX5-107" fmla="*/ 2290017 w 3024385"/>
              <a:gd name="connsiteY5-108" fmla="*/ 2305603 h 2758140"/>
              <a:gd name="connsiteX6-109" fmla="*/ 1537 w 3024385"/>
              <a:gd name="connsiteY6-110" fmla="*/ 422369 h 2758140"/>
              <a:gd name="connsiteX7-111" fmla="*/ 0 w 3024385"/>
              <a:gd name="connsiteY7-112" fmla="*/ 19 h 2758140"/>
              <a:gd name="connsiteX0-113" fmla="*/ 0 w 3024385"/>
              <a:gd name="connsiteY0-114" fmla="*/ 19 h 2758140"/>
              <a:gd name="connsiteX1-115" fmla="*/ 2722628 w 3024385"/>
              <a:gd name="connsiteY1-116" fmla="*/ 2314235 h 2758140"/>
              <a:gd name="connsiteX2-117" fmla="*/ 3024385 w 3024385"/>
              <a:gd name="connsiteY2-118" fmla="*/ 2310648 h 2758140"/>
              <a:gd name="connsiteX3-119" fmla="*/ 2480034 w 3024385"/>
              <a:gd name="connsiteY3-120" fmla="*/ 2758140 h 2758140"/>
              <a:gd name="connsiteX4-121" fmla="*/ 1961895 w 3024385"/>
              <a:gd name="connsiteY4-122" fmla="*/ 2299994 h 2758140"/>
              <a:gd name="connsiteX5-123" fmla="*/ 2290017 w 3024385"/>
              <a:gd name="connsiteY5-124" fmla="*/ 2305603 h 2758140"/>
              <a:gd name="connsiteX6-125" fmla="*/ 1537 w 3024385"/>
              <a:gd name="connsiteY6-126" fmla="*/ 422369 h 2758140"/>
              <a:gd name="connsiteX7-127" fmla="*/ 0 w 3024385"/>
              <a:gd name="connsiteY7-128" fmla="*/ 19 h 2758140"/>
              <a:gd name="connsiteX0-129" fmla="*/ 0 w 3024385"/>
              <a:gd name="connsiteY0-130" fmla="*/ 19 h 2758140"/>
              <a:gd name="connsiteX1-131" fmla="*/ 2703578 w 3024385"/>
              <a:gd name="connsiteY1-132" fmla="*/ 2304710 h 2758140"/>
              <a:gd name="connsiteX2-133" fmla="*/ 3024385 w 3024385"/>
              <a:gd name="connsiteY2-134" fmla="*/ 2310648 h 2758140"/>
              <a:gd name="connsiteX3-135" fmla="*/ 2480034 w 3024385"/>
              <a:gd name="connsiteY3-136" fmla="*/ 2758140 h 2758140"/>
              <a:gd name="connsiteX4-137" fmla="*/ 1961895 w 3024385"/>
              <a:gd name="connsiteY4-138" fmla="*/ 2299994 h 2758140"/>
              <a:gd name="connsiteX5-139" fmla="*/ 2290017 w 3024385"/>
              <a:gd name="connsiteY5-140" fmla="*/ 2305603 h 2758140"/>
              <a:gd name="connsiteX6-141" fmla="*/ 1537 w 3024385"/>
              <a:gd name="connsiteY6-142" fmla="*/ 422369 h 2758140"/>
              <a:gd name="connsiteX7-143" fmla="*/ 0 w 3024385"/>
              <a:gd name="connsiteY7-144" fmla="*/ 19 h 2758140"/>
              <a:gd name="connsiteX0-145" fmla="*/ 0 w 3024385"/>
              <a:gd name="connsiteY0-146" fmla="*/ 19 h 2758140"/>
              <a:gd name="connsiteX1-147" fmla="*/ 2703578 w 3024385"/>
              <a:gd name="connsiteY1-148" fmla="*/ 2304710 h 2758140"/>
              <a:gd name="connsiteX2-149" fmla="*/ 3024385 w 3024385"/>
              <a:gd name="connsiteY2-150" fmla="*/ 2310648 h 2758140"/>
              <a:gd name="connsiteX3-151" fmla="*/ 2480034 w 3024385"/>
              <a:gd name="connsiteY3-152" fmla="*/ 2758140 h 2758140"/>
              <a:gd name="connsiteX4-153" fmla="*/ 1980945 w 3024385"/>
              <a:gd name="connsiteY4-154" fmla="*/ 2309519 h 2758140"/>
              <a:gd name="connsiteX5-155" fmla="*/ 2290017 w 3024385"/>
              <a:gd name="connsiteY5-156" fmla="*/ 2305603 h 2758140"/>
              <a:gd name="connsiteX6-157" fmla="*/ 1537 w 3024385"/>
              <a:gd name="connsiteY6-158" fmla="*/ 422369 h 2758140"/>
              <a:gd name="connsiteX7-159" fmla="*/ 0 w 3024385"/>
              <a:gd name="connsiteY7-160" fmla="*/ 19 h 2758140"/>
              <a:gd name="connsiteX0-161" fmla="*/ 0 w 3024385"/>
              <a:gd name="connsiteY0-162" fmla="*/ 19 h 2758140"/>
              <a:gd name="connsiteX1-163" fmla="*/ 2703578 w 3024385"/>
              <a:gd name="connsiteY1-164" fmla="*/ 2304710 h 2758140"/>
              <a:gd name="connsiteX2-165" fmla="*/ 3024385 w 3024385"/>
              <a:gd name="connsiteY2-166" fmla="*/ 2310648 h 2758140"/>
              <a:gd name="connsiteX3-167" fmla="*/ 2508609 w 3024385"/>
              <a:gd name="connsiteY3-168" fmla="*/ 2758140 h 2758140"/>
              <a:gd name="connsiteX4-169" fmla="*/ 1980945 w 3024385"/>
              <a:gd name="connsiteY4-170" fmla="*/ 2309519 h 2758140"/>
              <a:gd name="connsiteX5-171" fmla="*/ 2290017 w 3024385"/>
              <a:gd name="connsiteY5-172" fmla="*/ 2305603 h 2758140"/>
              <a:gd name="connsiteX6-173" fmla="*/ 1537 w 3024385"/>
              <a:gd name="connsiteY6-174" fmla="*/ 422369 h 2758140"/>
              <a:gd name="connsiteX7-175" fmla="*/ 0 w 3024385"/>
              <a:gd name="connsiteY7-176" fmla="*/ 19 h 27581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環状矢印 8"/>
          <p:cNvSpPr/>
          <p:nvPr userDrawn="true"/>
        </p:nvSpPr>
        <p:spPr>
          <a:xfrm rot="16200000">
            <a:off x="6255121" y="2679785"/>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1" fmla="*/ 0 w 3338710"/>
              <a:gd name="connsiteY0-2" fmla="*/ 19 h 2758140"/>
              <a:gd name="connsiteX1-3" fmla="*/ 2722628 w 3338710"/>
              <a:gd name="connsiteY1-4" fmla="*/ 2314235 h 2758140"/>
              <a:gd name="connsiteX2-5" fmla="*/ 3338710 w 3338710"/>
              <a:gd name="connsiteY2-6" fmla="*/ 2405898 h 2758140"/>
              <a:gd name="connsiteX3-7" fmla="*/ 2480034 w 3338710"/>
              <a:gd name="connsiteY3-8" fmla="*/ 2758140 h 2758140"/>
              <a:gd name="connsiteX4-9" fmla="*/ 1666620 w 3338710"/>
              <a:gd name="connsiteY4-10" fmla="*/ 2157119 h 2758140"/>
              <a:gd name="connsiteX5-11" fmla="*/ 2280492 w 3338710"/>
              <a:gd name="connsiteY5-12" fmla="*/ 2248453 h 2758140"/>
              <a:gd name="connsiteX6-13" fmla="*/ 1537 w 3338710"/>
              <a:gd name="connsiteY6-14" fmla="*/ 422369 h 2758140"/>
              <a:gd name="connsiteX7-15" fmla="*/ 0 w 3338710"/>
              <a:gd name="connsiteY7-16" fmla="*/ 19 h 2758140"/>
              <a:gd name="connsiteX0-17" fmla="*/ 0 w 3062485"/>
              <a:gd name="connsiteY0-18" fmla="*/ 19 h 2758140"/>
              <a:gd name="connsiteX1-19" fmla="*/ 2722628 w 3062485"/>
              <a:gd name="connsiteY1-20" fmla="*/ 2314235 h 2758140"/>
              <a:gd name="connsiteX2-21" fmla="*/ 3062485 w 3062485"/>
              <a:gd name="connsiteY2-22" fmla="*/ 2329698 h 2758140"/>
              <a:gd name="connsiteX3-23" fmla="*/ 2480034 w 3062485"/>
              <a:gd name="connsiteY3-24" fmla="*/ 2758140 h 2758140"/>
              <a:gd name="connsiteX4-25" fmla="*/ 1666620 w 3062485"/>
              <a:gd name="connsiteY4-26" fmla="*/ 2157119 h 2758140"/>
              <a:gd name="connsiteX5-27" fmla="*/ 2280492 w 3062485"/>
              <a:gd name="connsiteY5-28" fmla="*/ 2248453 h 2758140"/>
              <a:gd name="connsiteX6-29" fmla="*/ 1537 w 3062485"/>
              <a:gd name="connsiteY6-30" fmla="*/ 422369 h 2758140"/>
              <a:gd name="connsiteX7-31" fmla="*/ 0 w 3062485"/>
              <a:gd name="connsiteY7-32" fmla="*/ 19 h 2758140"/>
              <a:gd name="connsiteX0-33" fmla="*/ 0 w 3062485"/>
              <a:gd name="connsiteY0-34" fmla="*/ 19 h 2758140"/>
              <a:gd name="connsiteX1-35" fmla="*/ 2722628 w 3062485"/>
              <a:gd name="connsiteY1-36" fmla="*/ 2314235 h 2758140"/>
              <a:gd name="connsiteX2-37" fmla="*/ 3062485 w 3062485"/>
              <a:gd name="connsiteY2-38" fmla="*/ 2329698 h 2758140"/>
              <a:gd name="connsiteX3-39" fmla="*/ 2480034 w 3062485"/>
              <a:gd name="connsiteY3-40" fmla="*/ 2758140 h 2758140"/>
              <a:gd name="connsiteX4-41" fmla="*/ 1942845 w 3062485"/>
              <a:gd name="connsiteY4-42" fmla="*/ 2233319 h 2758140"/>
              <a:gd name="connsiteX5-43" fmla="*/ 2280492 w 3062485"/>
              <a:gd name="connsiteY5-44" fmla="*/ 2248453 h 2758140"/>
              <a:gd name="connsiteX6-45" fmla="*/ 1537 w 3062485"/>
              <a:gd name="connsiteY6-46" fmla="*/ 422369 h 2758140"/>
              <a:gd name="connsiteX7-47" fmla="*/ 0 w 3062485"/>
              <a:gd name="connsiteY7-48" fmla="*/ 19 h 2758140"/>
              <a:gd name="connsiteX0-49" fmla="*/ 0 w 3062485"/>
              <a:gd name="connsiteY0-50" fmla="*/ 19 h 2758140"/>
              <a:gd name="connsiteX1-51" fmla="*/ 2722628 w 3062485"/>
              <a:gd name="connsiteY1-52" fmla="*/ 2314235 h 2758140"/>
              <a:gd name="connsiteX2-53" fmla="*/ 3062485 w 3062485"/>
              <a:gd name="connsiteY2-54" fmla="*/ 2329698 h 2758140"/>
              <a:gd name="connsiteX3-55" fmla="*/ 2480034 w 3062485"/>
              <a:gd name="connsiteY3-56" fmla="*/ 2758140 h 2758140"/>
              <a:gd name="connsiteX4-57" fmla="*/ 1942845 w 3062485"/>
              <a:gd name="connsiteY4-58" fmla="*/ 2233319 h 2758140"/>
              <a:gd name="connsiteX5-59" fmla="*/ 2290017 w 3062485"/>
              <a:gd name="connsiteY5-60" fmla="*/ 2305603 h 2758140"/>
              <a:gd name="connsiteX6-61" fmla="*/ 1537 w 3062485"/>
              <a:gd name="connsiteY6-62" fmla="*/ 422369 h 2758140"/>
              <a:gd name="connsiteX7-63" fmla="*/ 0 w 3062485"/>
              <a:gd name="connsiteY7-64" fmla="*/ 19 h 2758140"/>
              <a:gd name="connsiteX0-65" fmla="*/ 0 w 3062485"/>
              <a:gd name="connsiteY0-66" fmla="*/ 19 h 2758140"/>
              <a:gd name="connsiteX1-67" fmla="*/ 2722628 w 3062485"/>
              <a:gd name="connsiteY1-68" fmla="*/ 2314235 h 2758140"/>
              <a:gd name="connsiteX2-69" fmla="*/ 3062485 w 3062485"/>
              <a:gd name="connsiteY2-70" fmla="*/ 2329698 h 2758140"/>
              <a:gd name="connsiteX3-71" fmla="*/ 2480034 w 3062485"/>
              <a:gd name="connsiteY3-72" fmla="*/ 2758140 h 2758140"/>
              <a:gd name="connsiteX4-73" fmla="*/ 1942845 w 3062485"/>
              <a:gd name="connsiteY4-74" fmla="*/ 2299994 h 2758140"/>
              <a:gd name="connsiteX5-75" fmla="*/ 2290017 w 3062485"/>
              <a:gd name="connsiteY5-76" fmla="*/ 2305603 h 2758140"/>
              <a:gd name="connsiteX6-77" fmla="*/ 1537 w 3062485"/>
              <a:gd name="connsiteY6-78" fmla="*/ 422369 h 2758140"/>
              <a:gd name="connsiteX7-79" fmla="*/ 0 w 3062485"/>
              <a:gd name="connsiteY7-80" fmla="*/ 19 h 2758140"/>
              <a:gd name="connsiteX0-81" fmla="*/ 0 w 3024385"/>
              <a:gd name="connsiteY0-82" fmla="*/ 19 h 2758140"/>
              <a:gd name="connsiteX1-83" fmla="*/ 2722628 w 3024385"/>
              <a:gd name="connsiteY1-84" fmla="*/ 2314235 h 2758140"/>
              <a:gd name="connsiteX2-85" fmla="*/ 3024385 w 3024385"/>
              <a:gd name="connsiteY2-86" fmla="*/ 2310648 h 2758140"/>
              <a:gd name="connsiteX3-87" fmla="*/ 2480034 w 3024385"/>
              <a:gd name="connsiteY3-88" fmla="*/ 2758140 h 2758140"/>
              <a:gd name="connsiteX4-89" fmla="*/ 1942845 w 3024385"/>
              <a:gd name="connsiteY4-90" fmla="*/ 2299994 h 2758140"/>
              <a:gd name="connsiteX5-91" fmla="*/ 2290017 w 3024385"/>
              <a:gd name="connsiteY5-92" fmla="*/ 2305603 h 2758140"/>
              <a:gd name="connsiteX6-93" fmla="*/ 1537 w 3024385"/>
              <a:gd name="connsiteY6-94" fmla="*/ 422369 h 2758140"/>
              <a:gd name="connsiteX7-95" fmla="*/ 0 w 3024385"/>
              <a:gd name="connsiteY7-96" fmla="*/ 19 h 2758140"/>
              <a:gd name="connsiteX0-97" fmla="*/ 0 w 3024385"/>
              <a:gd name="connsiteY0-98" fmla="*/ 19 h 2758140"/>
              <a:gd name="connsiteX1-99" fmla="*/ 2722628 w 3024385"/>
              <a:gd name="connsiteY1-100" fmla="*/ 2314235 h 2758140"/>
              <a:gd name="connsiteX2-101" fmla="*/ 3024385 w 3024385"/>
              <a:gd name="connsiteY2-102" fmla="*/ 2310648 h 2758140"/>
              <a:gd name="connsiteX3-103" fmla="*/ 2480034 w 3024385"/>
              <a:gd name="connsiteY3-104" fmla="*/ 2758140 h 2758140"/>
              <a:gd name="connsiteX4-105" fmla="*/ 1961895 w 3024385"/>
              <a:gd name="connsiteY4-106" fmla="*/ 2299994 h 2758140"/>
              <a:gd name="connsiteX5-107" fmla="*/ 2290017 w 3024385"/>
              <a:gd name="connsiteY5-108" fmla="*/ 2305603 h 2758140"/>
              <a:gd name="connsiteX6-109" fmla="*/ 1537 w 3024385"/>
              <a:gd name="connsiteY6-110" fmla="*/ 422369 h 2758140"/>
              <a:gd name="connsiteX7-111" fmla="*/ 0 w 3024385"/>
              <a:gd name="connsiteY7-112" fmla="*/ 19 h 2758140"/>
              <a:gd name="connsiteX0-113" fmla="*/ 0 w 3024385"/>
              <a:gd name="connsiteY0-114" fmla="*/ 19 h 2758140"/>
              <a:gd name="connsiteX1-115" fmla="*/ 2722628 w 3024385"/>
              <a:gd name="connsiteY1-116" fmla="*/ 2314235 h 2758140"/>
              <a:gd name="connsiteX2-117" fmla="*/ 3024385 w 3024385"/>
              <a:gd name="connsiteY2-118" fmla="*/ 2310648 h 2758140"/>
              <a:gd name="connsiteX3-119" fmla="*/ 2480034 w 3024385"/>
              <a:gd name="connsiteY3-120" fmla="*/ 2758140 h 2758140"/>
              <a:gd name="connsiteX4-121" fmla="*/ 1961895 w 3024385"/>
              <a:gd name="connsiteY4-122" fmla="*/ 2299994 h 2758140"/>
              <a:gd name="connsiteX5-123" fmla="*/ 2290017 w 3024385"/>
              <a:gd name="connsiteY5-124" fmla="*/ 2305603 h 2758140"/>
              <a:gd name="connsiteX6-125" fmla="*/ 1537 w 3024385"/>
              <a:gd name="connsiteY6-126" fmla="*/ 422369 h 2758140"/>
              <a:gd name="connsiteX7-127" fmla="*/ 0 w 3024385"/>
              <a:gd name="connsiteY7-128" fmla="*/ 19 h 2758140"/>
              <a:gd name="connsiteX0-129" fmla="*/ 0 w 3024385"/>
              <a:gd name="connsiteY0-130" fmla="*/ 19 h 2758140"/>
              <a:gd name="connsiteX1-131" fmla="*/ 2703578 w 3024385"/>
              <a:gd name="connsiteY1-132" fmla="*/ 2304710 h 2758140"/>
              <a:gd name="connsiteX2-133" fmla="*/ 3024385 w 3024385"/>
              <a:gd name="connsiteY2-134" fmla="*/ 2310648 h 2758140"/>
              <a:gd name="connsiteX3-135" fmla="*/ 2480034 w 3024385"/>
              <a:gd name="connsiteY3-136" fmla="*/ 2758140 h 2758140"/>
              <a:gd name="connsiteX4-137" fmla="*/ 1961895 w 3024385"/>
              <a:gd name="connsiteY4-138" fmla="*/ 2299994 h 2758140"/>
              <a:gd name="connsiteX5-139" fmla="*/ 2290017 w 3024385"/>
              <a:gd name="connsiteY5-140" fmla="*/ 2305603 h 2758140"/>
              <a:gd name="connsiteX6-141" fmla="*/ 1537 w 3024385"/>
              <a:gd name="connsiteY6-142" fmla="*/ 422369 h 2758140"/>
              <a:gd name="connsiteX7-143" fmla="*/ 0 w 3024385"/>
              <a:gd name="connsiteY7-144" fmla="*/ 19 h 2758140"/>
              <a:gd name="connsiteX0-145" fmla="*/ 0 w 3024385"/>
              <a:gd name="connsiteY0-146" fmla="*/ 19 h 2758140"/>
              <a:gd name="connsiteX1-147" fmla="*/ 2703578 w 3024385"/>
              <a:gd name="connsiteY1-148" fmla="*/ 2304710 h 2758140"/>
              <a:gd name="connsiteX2-149" fmla="*/ 3024385 w 3024385"/>
              <a:gd name="connsiteY2-150" fmla="*/ 2310648 h 2758140"/>
              <a:gd name="connsiteX3-151" fmla="*/ 2480034 w 3024385"/>
              <a:gd name="connsiteY3-152" fmla="*/ 2758140 h 2758140"/>
              <a:gd name="connsiteX4-153" fmla="*/ 1980945 w 3024385"/>
              <a:gd name="connsiteY4-154" fmla="*/ 2309519 h 2758140"/>
              <a:gd name="connsiteX5-155" fmla="*/ 2290017 w 3024385"/>
              <a:gd name="connsiteY5-156" fmla="*/ 2305603 h 2758140"/>
              <a:gd name="connsiteX6-157" fmla="*/ 1537 w 3024385"/>
              <a:gd name="connsiteY6-158" fmla="*/ 422369 h 2758140"/>
              <a:gd name="connsiteX7-159" fmla="*/ 0 w 3024385"/>
              <a:gd name="connsiteY7-160" fmla="*/ 19 h 2758140"/>
              <a:gd name="connsiteX0-161" fmla="*/ 0 w 3024385"/>
              <a:gd name="connsiteY0-162" fmla="*/ 19 h 2758140"/>
              <a:gd name="connsiteX1-163" fmla="*/ 2703578 w 3024385"/>
              <a:gd name="connsiteY1-164" fmla="*/ 2304710 h 2758140"/>
              <a:gd name="connsiteX2-165" fmla="*/ 3024385 w 3024385"/>
              <a:gd name="connsiteY2-166" fmla="*/ 2310648 h 2758140"/>
              <a:gd name="connsiteX3-167" fmla="*/ 2508609 w 3024385"/>
              <a:gd name="connsiteY3-168" fmla="*/ 2758140 h 2758140"/>
              <a:gd name="connsiteX4-169" fmla="*/ 1980945 w 3024385"/>
              <a:gd name="connsiteY4-170" fmla="*/ 2309519 h 2758140"/>
              <a:gd name="connsiteX5-171" fmla="*/ 2290017 w 3024385"/>
              <a:gd name="connsiteY5-172" fmla="*/ 2305603 h 2758140"/>
              <a:gd name="connsiteX6-173" fmla="*/ 1537 w 3024385"/>
              <a:gd name="connsiteY6-174" fmla="*/ 422369 h 2758140"/>
              <a:gd name="connsiteX7-175" fmla="*/ 0 w 3024385"/>
              <a:gd name="connsiteY7-176" fmla="*/ 19 h 27581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15"/>
          <p:cNvSpPr/>
          <p:nvPr userDrawn="true"/>
        </p:nvSpPr>
        <p:spPr>
          <a:xfrm>
            <a:off x="10181969" y="3069064"/>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true"/>
        </p:nvSpPr>
        <p:spPr>
          <a:xfrm>
            <a:off x="10181969" y="6379823"/>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true"/>
        </p:nvSpPr>
        <p:spPr>
          <a:xfrm>
            <a:off x="6565558" y="3069064"/>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true"/>
        </p:nvSpPr>
        <p:spPr>
          <a:xfrm>
            <a:off x="6565558" y="6379823"/>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7"/>
          <p:cNvSpPr>
            <a:spLocks noGrp="true"/>
          </p:cNvSpPr>
          <p:nvPr>
            <p:ph type="pic" sz="quarter" idx="16" hasCustomPrompt="true"/>
          </p:nvPr>
        </p:nvSpPr>
        <p:spPr>
          <a:xfrm>
            <a:off x="10590604" y="3485051"/>
            <a:ext cx="616114" cy="616114"/>
          </a:xfrm>
        </p:spPr>
        <p:txBody>
          <a:bodyPr>
            <a:normAutofit/>
          </a:bodyPr>
          <a:lstStyle>
            <a:lvl1pPr>
              <a:defRPr sz="1600"/>
            </a:lvl1pPr>
          </a:lstStyle>
          <a:p>
            <a:r>
              <a:rPr kumimoji="1" lang="en-US" altLang="ja-JP" dirty="0"/>
              <a:t>ICON</a:t>
            </a:r>
            <a:endParaRPr kumimoji="1" lang="ja-JP" altLang="en-US" dirty="0"/>
          </a:p>
        </p:txBody>
      </p:sp>
      <p:sp>
        <p:nvSpPr>
          <p:cNvPr id="21" name="図プレースホルダー 7"/>
          <p:cNvSpPr>
            <a:spLocks noGrp="true"/>
          </p:cNvSpPr>
          <p:nvPr>
            <p:ph type="pic" sz="quarter" idx="17" hasCustomPrompt="true"/>
          </p:nvPr>
        </p:nvSpPr>
        <p:spPr>
          <a:xfrm>
            <a:off x="10590604" y="6788458"/>
            <a:ext cx="616114" cy="616114"/>
          </a:xfrm>
        </p:spPr>
        <p:txBody>
          <a:bodyPr>
            <a:normAutofit/>
          </a:bodyPr>
          <a:lstStyle>
            <a:lvl1pPr>
              <a:defRPr sz="1600"/>
            </a:lvl1pPr>
          </a:lstStyle>
          <a:p>
            <a:r>
              <a:rPr kumimoji="1" lang="en-US" altLang="ja-JP" dirty="0"/>
              <a:t>ICON</a:t>
            </a:r>
            <a:endParaRPr kumimoji="1" lang="ja-JP" altLang="en-US" dirty="0"/>
          </a:p>
        </p:txBody>
      </p:sp>
      <p:sp>
        <p:nvSpPr>
          <p:cNvPr id="22" name="図プレースホルダー 7"/>
          <p:cNvSpPr>
            <a:spLocks noGrp="true"/>
          </p:cNvSpPr>
          <p:nvPr>
            <p:ph type="pic" sz="quarter" idx="18" hasCustomPrompt="true"/>
          </p:nvPr>
        </p:nvSpPr>
        <p:spPr>
          <a:xfrm>
            <a:off x="6974193" y="3477699"/>
            <a:ext cx="616114" cy="616114"/>
          </a:xfrm>
        </p:spPr>
        <p:txBody>
          <a:bodyPr>
            <a:normAutofit/>
          </a:bodyPr>
          <a:lstStyle>
            <a:lvl1pPr>
              <a:defRPr sz="1600"/>
            </a:lvl1pPr>
          </a:lstStyle>
          <a:p>
            <a:r>
              <a:rPr kumimoji="1" lang="en-US" altLang="ja-JP" dirty="0"/>
              <a:t>ICON</a:t>
            </a:r>
            <a:endParaRPr kumimoji="1" lang="ja-JP" altLang="en-US" dirty="0"/>
          </a:p>
        </p:txBody>
      </p:sp>
      <p:sp>
        <p:nvSpPr>
          <p:cNvPr id="23" name="図プレースホルダー 7"/>
          <p:cNvSpPr>
            <a:spLocks noGrp="true"/>
          </p:cNvSpPr>
          <p:nvPr>
            <p:ph type="pic" sz="quarter" idx="19" hasCustomPrompt="true"/>
          </p:nvPr>
        </p:nvSpPr>
        <p:spPr>
          <a:xfrm>
            <a:off x="6974193" y="6781106"/>
            <a:ext cx="616114" cy="616114"/>
          </a:xfrm>
        </p:spPr>
        <p:txBody>
          <a:bodyPr>
            <a:normAutofit/>
          </a:bodyPr>
          <a:lstStyle>
            <a:lvl1pPr>
              <a:defRPr sz="1600"/>
            </a:lvl1pPr>
          </a:lstStyle>
          <a:p>
            <a:r>
              <a:rPr kumimoji="1" lang="en-US" altLang="ja-JP" dirty="0"/>
              <a:t>ICON</a:t>
            </a:r>
            <a:endParaRPr kumimoji="1" lang="ja-JP" altLang="en-US" dirty="0"/>
          </a:p>
        </p:txBody>
      </p:sp>
      <p:sp>
        <p:nvSpPr>
          <p:cNvPr id="24" name="テキスト プレースホルダー 11"/>
          <p:cNvSpPr>
            <a:spLocks noGrp="true"/>
          </p:cNvSpPr>
          <p:nvPr>
            <p:ph type="body" sz="quarter" idx="15" hasCustomPrompt="true"/>
          </p:nvPr>
        </p:nvSpPr>
        <p:spPr>
          <a:xfrm>
            <a:off x="12586361" y="3115954"/>
            <a:ext cx="4808864" cy="1744121"/>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5" name="テキスト プレースホルダー 11"/>
          <p:cNvSpPr>
            <a:spLocks noGrp="true"/>
          </p:cNvSpPr>
          <p:nvPr>
            <p:ph type="body" sz="quarter" idx="20" hasCustomPrompt="true"/>
          </p:nvPr>
        </p:nvSpPr>
        <p:spPr>
          <a:xfrm>
            <a:off x="12586361" y="2536524"/>
            <a:ext cx="480886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6" name="テキスト プレースホルダー 11"/>
          <p:cNvSpPr>
            <a:spLocks noGrp="true"/>
          </p:cNvSpPr>
          <p:nvPr>
            <p:ph type="body" sz="quarter" idx="21" hasCustomPrompt="true"/>
          </p:nvPr>
        </p:nvSpPr>
        <p:spPr>
          <a:xfrm>
            <a:off x="12586361" y="7005277"/>
            <a:ext cx="4808864" cy="1744121"/>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7" name="テキスト プレースホルダー 11"/>
          <p:cNvSpPr>
            <a:spLocks noGrp="true"/>
          </p:cNvSpPr>
          <p:nvPr>
            <p:ph type="body" sz="quarter" idx="22" hasCustomPrompt="true"/>
          </p:nvPr>
        </p:nvSpPr>
        <p:spPr>
          <a:xfrm>
            <a:off x="12586361" y="6425847"/>
            <a:ext cx="4808864"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true"/>
          </p:cNvSpPr>
          <p:nvPr>
            <p:ph type="body" sz="quarter" idx="23" hasCustomPrompt="true"/>
          </p:nvPr>
        </p:nvSpPr>
        <p:spPr>
          <a:xfrm>
            <a:off x="938059" y="3118138"/>
            <a:ext cx="4808864" cy="1744121"/>
          </a:xfrm>
        </p:spPr>
        <p:txBody>
          <a:bodyPr anchor="t">
            <a:noAutofit/>
          </a:bodyPr>
          <a:lstStyle>
            <a:lvl1pPr algn="r">
              <a:lnSpc>
                <a:spcPct val="120000"/>
              </a:lnSpc>
              <a:defRPr sz="2000">
                <a:solidFill>
                  <a:schemeClr val="tx1"/>
                </a:solidFill>
                <a:latin typeface="+mn-lt"/>
              </a:defRPr>
            </a:lvl1pPr>
          </a:lstStyle>
          <a:p>
            <a:pPr lvl="0"/>
            <a:r>
              <a:rPr lang="en-US" altLang="ja-JP" dirty="0"/>
              <a:t>Text Here</a:t>
            </a:r>
            <a:endParaRPr lang="en-US" dirty="0"/>
          </a:p>
        </p:txBody>
      </p:sp>
      <p:sp>
        <p:nvSpPr>
          <p:cNvPr id="29" name="テキスト プレースホルダー 11"/>
          <p:cNvSpPr>
            <a:spLocks noGrp="true"/>
          </p:cNvSpPr>
          <p:nvPr>
            <p:ph type="body" sz="quarter" idx="24" hasCustomPrompt="true"/>
          </p:nvPr>
        </p:nvSpPr>
        <p:spPr>
          <a:xfrm>
            <a:off x="938059" y="2538708"/>
            <a:ext cx="4808864"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a:t>Text Here</a:t>
            </a:r>
            <a:endParaRPr lang="en-US" dirty="0"/>
          </a:p>
        </p:txBody>
      </p:sp>
      <p:sp>
        <p:nvSpPr>
          <p:cNvPr id="30" name="テキスト プレースホルダー 11"/>
          <p:cNvSpPr>
            <a:spLocks noGrp="true"/>
          </p:cNvSpPr>
          <p:nvPr>
            <p:ph type="body" sz="quarter" idx="25" hasCustomPrompt="true"/>
          </p:nvPr>
        </p:nvSpPr>
        <p:spPr>
          <a:xfrm>
            <a:off x="938059" y="7007461"/>
            <a:ext cx="4808864" cy="1744121"/>
          </a:xfrm>
        </p:spPr>
        <p:txBody>
          <a:bodyPr anchor="t">
            <a:noAutofit/>
          </a:bodyPr>
          <a:lstStyle>
            <a:lvl1pPr algn="r">
              <a:lnSpc>
                <a:spcPct val="120000"/>
              </a:lnSpc>
              <a:defRPr sz="2000">
                <a:solidFill>
                  <a:schemeClr val="tx1"/>
                </a:solidFill>
                <a:latin typeface="+mn-lt"/>
              </a:defRPr>
            </a:lvl1pPr>
          </a:lstStyle>
          <a:p>
            <a:pPr lvl="0"/>
            <a:r>
              <a:rPr lang="en-US" altLang="ja-JP" dirty="0"/>
              <a:t>Text Here</a:t>
            </a:r>
            <a:endParaRPr lang="en-US" dirty="0"/>
          </a:p>
        </p:txBody>
      </p:sp>
      <p:sp>
        <p:nvSpPr>
          <p:cNvPr id="31" name="テキスト プレースホルダー 11"/>
          <p:cNvSpPr>
            <a:spLocks noGrp="true"/>
          </p:cNvSpPr>
          <p:nvPr>
            <p:ph type="body" sz="quarter" idx="26" hasCustomPrompt="true"/>
          </p:nvPr>
        </p:nvSpPr>
        <p:spPr>
          <a:xfrm>
            <a:off x="938059" y="6428031"/>
            <a:ext cx="4808864"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7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50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50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true"/>
      <p:bldP spid="33" grpId="0" animBg="true"/>
      <p:bldP spid="8" grpId="0" animBg="true"/>
      <p:bldP spid="9" grpId="0" animBg="true"/>
      <p:bldP spid="12" grpId="0" animBg="true"/>
      <p:bldP spid="13" grpId="0" animBg="true"/>
      <p:bldP spid="14" grpId="0" animBg="true"/>
      <p:bldP spid="16" grpId="0" animBg="true"/>
      <p:bldP spid="17" grpId="0" animBg="true"/>
      <p:bldP spid="18" grpId="0" animBg="true"/>
      <p:bldP spid="19" grpId="0" animBg="true"/>
      <p:bldP spid="20" grpId="0"/>
      <p:bldP spid="21" grpId="0"/>
      <p:bldP spid="22" grpId="0"/>
      <p:bldP spid="23" grpId="0"/>
      <p:bldP spid="24" grpId="0">
        <p:tmplLst>
          <p:tmpl lvl="0">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lvl="0">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lvl="0">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lvl="0">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lvl="0">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lvl="0">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lvl="0">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tmplLst>
          <p:tmpl lvl="0">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Images - Virtical">
    <p:spTree>
      <p:nvGrpSpPr>
        <p:cNvPr id="1" name=""/>
        <p:cNvGrpSpPr/>
        <p:nvPr/>
      </p:nvGrpSpPr>
      <p:grpSpPr>
        <a:xfrm>
          <a:off x="0" y="0"/>
          <a:ext cx="0" cy="0"/>
          <a:chOff x="0" y="0"/>
          <a:chExt cx="0" cy="0"/>
        </a:xfrm>
      </p:grpSpPr>
      <p:sp>
        <p:nvSpPr>
          <p:cNvPr id="7" name="正方形/長方形 6"/>
          <p:cNvSpPr/>
          <p:nvPr userDrawn="true"/>
        </p:nvSpPr>
        <p:spPr>
          <a:xfrm>
            <a:off x="1509136" y="1811486"/>
            <a:ext cx="6671037" cy="3996190"/>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9"/>
          <p:cNvSpPr>
            <a:spLocks noGrp="true"/>
          </p:cNvSpPr>
          <p:nvPr>
            <p:ph type="pic" sz="quarter" idx="12" hasCustomPrompt="true"/>
          </p:nvPr>
        </p:nvSpPr>
        <p:spPr>
          <a:xfrm>
            <a:off x="1685611" y="1987943"/>
            <a:ext cx="6318086" cy="3643276"/>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11" name="正方形/長方形 10"/>
          <p:cNvSpPr/>
          <p:nvPr userDrawn="true"/>
        </p:nvSpPr>
        <p:spPr>
          <a:xfrm>
            <a:off x="10050168" y="1811486"/>
            <a:ext cx="6671037" cy="3996190"/>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9"/>
          <p:cNvSpPr>
            <a:spLocks noGrp="true"/>
          </p:cNvSpPr>
          <p:nvPr>
            <p:ph type="pic" sz="quarter" idx="13" hasCustomPrompt="true"/>
          </p:nvPr>
        </p:nvSpPr>
        <p:spPr>
          <a:xfrm>
            <a:off x="10226643" y="1987943"/>
            <a:ext cx="6318086" cy="3643276"/>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13" name="テキスト プレースホルダー 11"/>
          <p:cNvSpPr>
            <a:spLocks noGrp="true"/>
          </p:cNvSpPr>
          <p:nvPr>
            <p:ph type="body" sz="quarter" idx="15" hasCustomPrompt="true"/>
          </p:nvPr>
        </p:nvSpPr>
        <p:spPr>
          <a:xfrm>
            <a:off x="1083526" y="6660065"/>
            <a:ext cx="7393207" cy="244686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4" name="テキスト プレースホルダー 11"/>
          <p:cNvSpPr>
            <a:spLocks noGrp="true"/>
          </p:cNvSpPr>
          <p:nvPr>
            <p:ph type="body" sz="quarter" idx="16" hasCustomPrompt="true"/>
          </p:nvPr>
        </p:nvSpPr>
        <p:spPr>
          <a:xfrm>
            <a:off x="1083526" y="6080635"/>
            <a:ext cx="7393207"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true"/>
          </p:cNvSpPr>
          <p:nvPr>
            <p:ph type="body" sz="quarter" idx="17" hasCustomPrompt="true"/>
          </p:nvPr>
        </p:nvSpPr>
        <p:spPr>
          <a:xfrm>
            <a:off x="9679458" y="6664184"/>
            <a:ext cx="7393207" cy="244686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6" name="テキスト プレースホルダー 11"/>
          <p:cNvSpPr>
            <a:spLocks noGrp="true"/>
          </p:cNvSpPr>
          <p:nvPr>
            <p:ph type="body" sz="quarter" idx="18" hasCustomPrompt="true"/>
          </p:nvPr>
        </p:nvSpPr>
        <p:spPr>
          <a:xfrm>
            <a:off x="9679458" y="6084754"/>
            <a:ext cx="7393207"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 presetClass="entr" presetSubtype="4" decel="10000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000"/>
                            </p:stCondLst>
                            <p:childTnLst>
                              <p:par>
                                <p:cTn id="28" presetID="2" presetClass="entr" presetSubtype="4"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true"/>
      <p:bldP spid="10" grpId="0"/>
      <p:bldP spid="11" grpId="0" animBg="true"/>
      <p:bldP spid="12" grpId="0"/>
      <p:bldP spid="13" grpId="0">
        <p:tmplLst>
          <p:tmpl lvl="0">
            <p:tnLst>
              <p:par>
                <p:cTn presetID="2" presetClass="entr" presetSubtype="4"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lvl="0">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lvl="0">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lvl="0">
            <p:tnLst>
              <p:par>
                <p:cTn presetID="2" presetClass="entr" presetSubtype="4"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s - Virtical">
    <p:spTree>
      <p:nvGrpSpPr>
        <p:cNvPr id="1" name=""/>
        <p:cNvGrpSpPr/>
        <p:nvPr/>
      </p:nvGrpSpPr>
      <p:grpSpPr>
        <a:xfrm>
          <a:off x="0" y="0"/>
          <a:ext cx="0" cy="0"/>
          <a:chOff x="0" y="0"/>
          <a:chExt cx="0" cy="0"/>
        </a:xfrm>
      </p:grpSpPr>
      <p:sp>
        <p:nvSpPr>
          <p:cNvPr id="7" name="正方形/長方形 6"/>
          <p:cNvSpPr/>
          <p:nvPr userDrawn="true"/>
        </p:nvSpPr>
        <p:spPr>
          <a:xfrm>
            <a:off x="637261" y="2174129"/>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9"/>
          <p:cNvSpPr>
            <a:spLocks noGrp="true"/>
          </p:cNvSpPr>
          <p:nvPr>
            <p:ph type="pic" sz="quarter" idx="12" hasCustomPrompt="true"/>
          </p:nvPr>
        </p:nvSpPr>
        <p:spPr>
          <a:xfrm>
            <a:off x="812479" y="2337741"/>
            <a:ext cx="5238155" cy="3020542"/>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13" name="テキスト プレースホルダー 11"/>
          <p:cNvSpPr>
            <a:spLocks noGrp="true"/>
          </p:cNvSpPr>
          <p:nvPr>
            <p:ph type="body" sz="quarter" idx="15" hasCustomPrompt="true"/>
          </p:nvPr>
        </p:nvSpPr>
        <p:spPr>
          <a:xfrm>
            <a:off x="637261" y="6218944"/>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4" name="テキスト プレースホルダー 11"/>
          <p:cNvSpPr>
            <a:spLocks noGrp="true"/>
          </p:cNvSpPr>
          <p:nvPr>
            <p:ph type="body" sz="quarter" idx="16" hasCustomPrompt="true"/>
          </p:nvPr>
        </p:nvSpPr>
        <p:spPr>
          <a:xfrm>
            <a:off x="637261" y="5639514"/>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17" name="正方形/長方形 16"/>
          <p:cNvSpPr/>
          <p:nvPr userDrawn="true"/>
        </p:nvSpPr>
        <p:spPr>
          <a:xfrm>
            <a:off x="6348117" y="2173170"/>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9"/>
          <p:cNvSpPr>
            <a:spLocks noGrp="true"/>
          </p:cNvSpPr>
          <p:nvPr>
            <p:ph type="pic" sz="quarter" idx="17" hasCustomPrompt="true"/>
          </p:nvPr>
        </p:nvSpPr>
        <p:spPr>
          <a:xfrm>
            <a:off x="6523335" y="2336782"/>
            <a:ext cx="5238155" cy="3020542"/>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19" name="テキスト プレースホルダー 11"/>
          <p:cNvSpPr>
            <a:spLocks noGrp="true"/>
          </p:cNvSpPr>
          <p:nvPr>
            <p:ph type="body" sz="quarter" idx="18" hasCustomPrompt="true"/>
          </p:nvPr>
        </p:nvSpPr>
        <p:spPr>
          <a:xfrm>
            <a:off x="6348117" y="6217985"/>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true"/>
          </p:cNvSpPr>
          <p:nvPr>
            <p:ph type="body" sz="quarter" idx="19" hasCustomPrompt="true"/>
          </p:nvPr>
        </p:nvSpPr>
        <p:spPr>
          <a:xfrm>
            <a:off x="6348117" y="5638555"/>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1" name="正方形/長方形 20"/>
          <p:cNvSpPr/>
          <p:nvPr userDrawn="true"/>
        </p:nvSpPr>
        <p:spPr>
          <a:xfrm>
            <a:off x="12023526" y="2174129"/>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図プレースホルダー 9"/>
          <p:cNvSpPr>
            <a:spLocks noGrp="true"/>
          </p:cNvSpPr>
          <p:nvPr>
            <p:ph type="pic" sz="quarter" idx="20" hasCustomPrompt="true"/>
          </p:nvPr>
        </p:nvSpPr>
        <p:spPr>
          <a:xfrm>
            <a:off x="12198744" y="2337741"/>
            <a:ext cx="5238155" cy="3020542"/>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23" name="テキスト プレースホルダー 11"/>
          <p:cNvSpPr>
            <a:spLocks noGrp="true"/>
          </p:cNvSpPr>
          <p:nvPr>
            <p:ph type="body" sz="quarter" idx="21" hasCustomPrompt="true"/>
          </p:nvPr>
        </p:nvSpPr>
        <p:spPr>
          <a:xfrm>
            <a:off x="12023526" y="6218944"/>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4" name="テキスト プレースホルダー 11"/>
          <p:cNvSpPr>
            <a:spLocks noGrp="true"/>
          </p:cNvSpPr>
          <p:nvPr>
            <p:ph type="body" sz="quarter" idx="22" hasCustomPrompt="true"/>
          </p:nvPr>
        </p:nvSpPr>
        <p:spPr>
          <a:xfrm>
            <a:off x="12023526" y="5639514"/>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2" presetClass="entr" presetSubtype="4"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2000"/>
                            </p:stCondLst>
                            <p:childTnLst>
                              <p:par>
                                <p:cTn id="28" presetID="2" presetClass="entr" presetSubtype="4" decel="10000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10" presetClass="entr" presetSubtype="0" fill="hold" grpId="0" nodeType="after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350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true"/>
      <p:bldP spid="10" grpId="0"/>
      <p:bldP spid="13" grpId="0">
        <p:tmplLst>
          <p:tmpl lvl="0">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lvl="0">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7" grpId="0" animBg="true"/>
      <p:bldP spid="18" grpId="0"/>
      <p:bldP spid="19" grpId="0">
        <p:tmplLst>
          <p:tmpl lvl="0">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lvl="0">
            <p:tnLst>
              <p:par>
                <p:cTn presetID="2" presetClass="entr" presetSubtype="4"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animBg="true"/>
      <p:bldP spid="22" grpId="0"/>
      <p:bldP spid="23" grpId="0">
        <p:tmplLst>
          <p:tmpl lvl="0">
            <p:tnLst>
              <p:par>
                <p:cTn presetID="2" presetClass="entr" presetSubtype="4"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p:tmplLst>
          <p:tmpl lvl="0">
            <p:tnLst>
              <p:par>
                <p:cTn presetID="2" presetClass="entr" presetSubtype="4"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8" name="正方形/長方形 7"/>
          <p:cNvSpPr/>
          <p:nvPr userDrawn="true"/>
        </p:nvSpPr>
        <p:spPr>
          <a:xfrm>
            <a:off x="-6324" y="1750729"/>
            <a:ext cx="18292737" cy="487793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図プレースホルダー 9"/>
          <p:cNvSpPr>
            <a:spLocks noGrp="true"/>
          </p:cNvSpPr>
          <p:nvPr>
            <p:ph type="pic" sz="quarter" idx="12" hasCustomPrompt="true"/>
          </p:nvPr>
        </p:nvSpPr>
        <p:spPr>
          <a:xfrm>
            <a:off x="0" y="1903140"/>
            <a:ext cx="18267418" cy="4545505"/>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17"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18" name="テキスト プレースホルダー 11"/>
          <p:cNvSpPr>
            <a:spLocks noGrp="true"/>
          </p:cNvSpPr>
          <p:nvPr>
            <p:ph type="body" sz="quarter" idx="16" hasCustomPrompt="true"/>
          </p:nvPr>
        </p:nvSpPr>
        <p:spPr>
          <a:xfrm>
            <a:off x="3157541" y="7568135"/>
            <a:ext cx="11926325" cy="162581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true"/>
          </p:cNvSpPr>
          <p:nvPr>
            <p:ph type="body" sz="quarter" idx="17" hasCustomPrompt="true"/>
          </p:nvPr>
        </p:nvSpPr>
        <p:spPr>
          <a:xfrm>
            <a:off x="3157541" y="6898695"/>
            <a:ext cx="119263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childTnLst>
                          </p:cTn>
                        </p:par>
                        <p:par>
                          <p:cTn id="11" fill="hold">
                            <p:stCondLst>
                              <p:cond delay="500"/>
                            </p:stCondLst>
                            <p:childTnLst>
                              <p:par>
                                <p:cTn id="12" presetID="2" presetClass="entr" presetSubtype="4" decel="10000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true"/>
      <p:bldP spid="5" grpId="0"/>
      <p:bldP spid="18" grpId="0">
        <p:tmplLst>
          <p:tmpl lvl="0">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lvl="0">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4x4 Images">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図プレースホルダー 9"/>
          <p:cNvSpPr>
            <a:spLocks noGrp="true"/>
          </p:cNvSpPr>
          <p:nvPr>
            <p:ph type="pic" sz="quarter" idx="12" hasCustomPrompt="true"/>
          </p:nvPr>
        </p:nvSpPr>
        <p:spPr>
          <a:xfrm>
            <a:off x="772276" y="1588105"/>
            <a:ext cx="8010890" cy="2700300"/>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6" name="テキスト プレースホルダー 11"/>
          <p:cNvSpPr>
            <a:spLocks noGrp="true"/>
          </p:cNvSpPr>
          <p:nvPr>
            <p:ph type="body" sz="quarter" idx="15" hasCustomPrompt="true"/>
          </p:nvPr>
        </p:nvSpPr>
        <p:spPr>
          <a:xfrm>
            <a:off x="772276" y="428840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7" name="図プレースホルダー 9"/>
          <p:cNvSpPr>
            <a:spLocks noGrp="true"/>
          </p:cNvSpPr>
          <p:nvPr>
            <p:ph type="pic" sz="quarter" idx="16" hasCustomPrompt="true"/>
          </p:nvPr>
        </p:nvSpPr>
        <p:spPr>
          <a:xfrm>
            <a:off x="9458241" y="1588105"/>
            <a:ext cx="8010890" cy="2700300"/>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8" name="テキスト プレースホルダー 11"/>
          <p:cNvSpPr>
            <a:spLocks noGrp="true"/>
          </p:cNvSpPr>
          <p:nvPr>
            <p:ph type="body" sz="quarter" idx="17" hasCustomPrompt="true"/>
          </p:nvPr>
        </p:nvSpPr>
        <p:spPr>
          <a:xfrm>
            <a:off x="9458241" y="428840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13" name="図プレースホルダー 9"/>
          <p:cNvSpPr>
            <a:spLocks noGrp="true"/>
          </p:cNvSpPr>
          <p:nvPr>
            <p:ph type="pic" sz="quarter" idx="18" hasCustomPrompt="true"/>
          </p:nvPr>
        </p:nvSpPr>
        <p:spPr>
          <a:xfrm>
            <a:off x="772276" y="5548545"/>
            <a:ext cx="8010890" cy="2700300"/>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14" name="テキスト プレースホルダー 11"/>
          <p:cNvSpPr>
            <a:spLocks noGrp="true"/>
          </p:cNvSpPr>
          <p:nvPr>
            <p:ph type="body" sz="quarter" idx="19" hasCustomPrompt="true"/>
          </p:nvPr>
        </p:nvSpPr>
        <p:spPr>
          <a:xfrm>
            <a:off x="772276" y="824884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15" name="図プレースホルダー 9"/>
          <p:cNvSpPr>
            <a:spLocks noGrp="true"/>
          </p:cNvSpPr>
          <p:nvPr>
            <p:ph type="pic" sz="quarter" idx="20" hasCustomPrompt="true"/>
          </p:nvPr>
        </p:nvSpPr>
        <p:spPr>
          <a:xfrm>
            <a:off x="9458241" y="5548545"/>
            <a:ext cx="8010890" cy="2700300"/>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16" name="テキスト プレースホルダー 11"/>
          <p:cNvSpPr>
            <a:spLocks noGrp="true"/>
          </p:cNvSpPr>
          <p:nvPr>
            <p:ph type="body" sz="quarter" idx="21" hasCustomPrompt="true"/>
          </p:nvPr>
        </p:nvSpPr>
        <p:spPr>
          <a:xfrm>
            <a:off x="9458241" y="824884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17"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500"/>
                            </p:stCondLst>
                            <p:childTnLst>
                              <p:par>
                                <p:cTn id="26" presetID="10" presetClass="entr" presetSubtype="0" fill="hold" grpId="0" nodeType="after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lvl="0">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P spid="8" grpId="0">
        <p:tmplLst>
          <p:tmpl lvl="0">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3" grpId="0"/>
      <p:bldP spid="14" grpId="0">
        <p:tmplLst>
          <p:tmpl lvl="0">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6" grpId="0">
        <p:tmplLst>
          <p:tmpl lvl="0">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x3 Images">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図プレースホルダー 9"/>
          <p:cNvSpPr>
            <a:spLocks noGrp="true"/>
          </p:cNvSpPr>
          <p:nvPr>
            <p:ph type="pic" sz="quarter" idx="12" hasCustomPrompt="true"/>
          </p:nvPr>
        </p:nvSpPr>
        <p:spPr>
          <a:xfrm>
            <a:off x="772276" y="1588105"/>
            <a:ext cx="5310590" cy="2700300"/>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6" name="テキスト プレースホルダー 11"/>
          <p:cNvSpPr>
            <a:spLocks noGrp="true"/>
          </p:cNvSpPr>
          <p:nvPr>
            <p:ph type="body" sz="quarter" idx="15" hasCustomPrompt="true"/>
          </p:nvPr>
        </p:nvSpPr>
        <p:spPr>
          <a:xfrm>
            <a:off x="772276"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17" name="図プレースホルダー 9"/>
          <p:cNvSpPr>
            <a:spLocks noGrp="true"/>
          </p:cNvSpPr>
          <p:nvPr>
            <p:ph type="pic" sz="quarter" idx="16" hasCustomPrompt="true"/>
          </p:nvPr>
        </p:nvSpPr>
        <p:spPr>
          <a:xfrm>
            <a:off x="6487911" y="1588105"/>
            <a:ext cx="5310590" cy="2700300"/>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18" name="テキスト プレースホルダー 11"/>
          <p:cNvSpPr>
            <a:spLocks noGrp="true"/>
          </p:cNvSpPr>
          <p:nvPr>
            <p:ph type="body" sz="quarter" idx="17" hasCustomPrompt="true"/>
          </p:nvPr>
        </p:nvSpPr>
        <p:spPr>
          <a:xfrm>
            <a:off x="6487911"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19" name="図プレースホルダー 9"/>
          <p:cNvSpPr>
            <a:spLocks noGrp="true"/>
          </p:cNvSpPr>
          <p:nvPr>
            <p:ph type="pic" sz="quarter" idx="18" hasCustomPrompt="true"/>
          </p:nvPr>
        </p:nvSpPr>
        <p:spPr>
          <a:xfrm>
            <a:off x="12203546" y="1588105"/>
            <a:ext cx="5310590" cy="2700300"/>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20" name="テキスト プレースホルダー 11"/>
          <p:cNvSpPr>
            <a:spLocks noGrp="true"/>
          </p:cNvSpPr>
          <p:nvPr>
            <p:ph type="body" sz="quarter" idx="19" hasCustomPrompt="true"/>
          </p:nvPr>
        </p:nvSpPr>
        <p:spPr>
          <a:xfrm>
            <a:off x="12203546"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21" name="図プレースホルダー 9"/>
          <p:cNvSpPr>
            <a:spLocks noGrp="true"/>
          </p:cNvSpPr>
          <p:nvPr>
            <p:ph type="pic" sz="quarter" idx="20" hasCustomPrompt="true"/>
          </p:nvPr>
        </p:nvSpPr>
        <p:spPr>
          <a:xfrm>
            <a:off x="772276" y="5593550"/>
            <a:ext cx="5310590" cy="2700300"/>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22" name="テキスト プレースホルダー 11"/>
          <p:cNvSpPr>
            <a:spLocks noGrp="true"/>
          </p:cNvSpPr>
          <p:nvPr>
            <p:ph type="body" sz="quarter" idx="21" hasCustomPrompt="true"/>
          </p:nvPr>
        </p:nvSpPr>
        <p:spPr>
          <a:xfrm>
            <a:off x="772276"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23" name="図プレースホルダー 9"/>
          <p:cNvSpPr>
            <a:spLocks noGrp="true"/>
          </p:cNvSpPr>
          <p:nvPr>
            <p:ph type="pic" sz="quarter" idx="22" hasCustomPrompt="true"/>
          </p:nvPr>
        </p:nvSpPr>
        <p:spPr>
          <a:xfrm>
            <a:off x="6487911" y="5593550"/>
            <a:ext cx="5310590" cy="2700300"/>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24" name="テキスト プレースホルダー 11"/>
          <p:cNvSpPr>
            <a:spLocks noGrp="true"/>
          </p:cNvSpPr>
          <p:nvPr>
            <p:ph type="body" sz="quarter" idx="23" hasCustomPrompt="true"/>
          </p:nvPr>
        </p:nvSpPr>
        <p:spPr>
          <a:xfrm>
            <a:off x="6487911"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25" name="図プレースホルダー 9"/>
          <p:cNvSpPr>
            <a:spLocks noGrp="true"/>
          </p:cNvSpPr>
          <p:nvPr>
            <p:ph type="pic" sz="quarter" idx="24" hasCustomPrompt="true"/>
          </p:nvPr>
        </p:nvSpPr>
        <p:spPr>
          <a:xfrm>
            <a:off x="12203546" y="5593550"/>
            <a:ext cx="5310590" cy="2700300"/>
          </a:xfrm>
          <a:prstGeom prst="rect">
            <a:avLst/>
          </a:prstGeom>
        </p:spPr>
        <p:txBody>
          <a:bodyPr/>
          <a:lstStyle>
            <a:lvl1pPr marL="0" marR="0" indent="0" algn="l" defTabSz="1632585" rtl="0" eaLnBrk="1" fontAlgn="auto" latinLnBrk="0" hangingPunct="1">
              <a:lnSpc>
                <a:spcPct val="100000"/>
              </a:lnSpc>
              <a:spcBef>
                <a:spcPct val="20000"/>
              </a:spcBef>
              <a:spcAft>
                <a:spcPts val="0"/>
              </a:spcAft>
              <a:buClrTx/>
              <a:buSzTx/>
              <a:buFont typeface="Arial" panose="02080604020202020204" pitchFamily="34" charset="0"/>
              <a:buNone/>
              <a:defRPr/>
            </a:lvl1pPr>
          </a:lstStyle>
          <a:p>
            <a:r>
              <a:rPr kumimoji="1" lang="en-US" altLang="ja-JP" dirty="0"/>
              <a:t>Add an image</a:t>
            </a:r>
            <a:endParaRPr kumimoji="1" lang="ja-JP" altLang="en-US" dirty="0"/>
          </a:p>
          <a:p>
            <a:endParaRPr kumimoji="1" lang="ja-JP" altLang="en-US" dirty="0"/>
          </a:p>
        </p:txBody>
      </p:sp>
      <p:sp>
        <p:nvSpPr>
          <p:cNvPr id="26" name="テキスト プレースホルダー 11"/>
          <p:cNvSpPr>
            <a:spLocks noGrp="true"/>
          </p:cNvSpPr>
          <p:nvPr>
            <p:ph type="body" sz="quarter" idx="25" hasCustomPrompt="true"/>
          </p:nvPr>
        </p:nvSpPr>
        <p:spPr>
          <a:xfrm>
            <a:off x="12203546"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28"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2500"/>
                            </p:stCondLst>
                            <p:childTnLst>
                              <p:par>
                                <p:cTn id="26" presetID="10" presetClass="entr" presetSubtype="0" fill="hold" grpId="0" nodeType="after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grpId="0" nodeType="after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4500"/>
                            </p:stCondLst>
                            <p:childTnLst>
                              <p:par>
                                <p:cTn id="40" presetID="10" presetClass="entr" presetSubtype="0" fill="hold" grpId="0" nodeType="afterEffect">
                                  <p:stCondLst>
                                    <p:cond delay="50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lvl="0">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7" grpId="0"/>
      <p:bldP spid="18" grpId="0">
        <p:tmplLst>
          <p:tmpl lvl="0">
            <p:tnLst>
              <p:par>
                <p:cTn presetID="10"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P spid="20" grpId="0">
        <p:tmplLst>
          <p:tmpl lvl="0">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P spid="22" grpId="0">
        <p:tmplLst>
          <p:tmpl lvl="0">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bldP spid="24" grpId="0">
        <p:tmplLst>
          <p:tmpl lvl="0">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P spid="26" grpId="0">
        <p:tmplLst>
          <p:tmpl lvl="0">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Image - 1 Column">
    <p:spTree>
      <p:nvGrpSpPr>
        <p:cNvPr id="1" name=""/>
        <p:cNvGrpSpPr/>
        <p:nvPr/>
      </p:nvGrpSpPr>
      <p:grpSpPr>
        <a:xfrm>
          <a:off x="0" y="0"/>
          <a:ext cx="0" cy="0"/>
          <a:chOff x="0" y="0"/>
          <a:chExt cx="0" cy="0"/>
        </a:xfrm>
      </p:grpSpPr>
      <p:sp>
        <p:nvSpPr>
          <p:cNvPr id="10" name="正方形/長方形 9"/>
          <p:cNvSpPr/>
          <p:nvPr userDrawn="true"/>
        </p:nvSpPr>
        <p:spPr>
          <a:xfrm>
            <a:off x="727271" y="2909031"/>
            <a:ext cx="7110790" cy="5069784"/>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8"/>
          <p:cNvSpPr>
            <a:spLocks noGrp="true"/>
          </p:cNvSpPr>
          <p:nvPr>
            <p:ph type="pic" sz="quarter" idx="12" hasCustomPrompt="true"/>
          </p:nvPr>
        </p:nvSpPr>
        <p:spPr>
          <a:xfrm>
            <a:off x="885185" y="3063876"/>
            <a:ext cx="6794962" cy="4760095"/>
          </a:xfrm>
          <a:prstGeom prst="rect">
            <a:avLst/>
          </a:prstGeom>
        </p:spPr>
        <p:txBody>
          <a:bodyPr/>
          <a:lstStyle>
            <a:lvl1pPr>
              <a:defRPr/>
            </a:lvl1pPr>
          </a:lstStyle>
          <a:p>
            <a:r>
              <a:rPr kumimoji="1" lang="en-US" altLang="ja-JP" dirty="0"/>
              <a:t>Add an image</a:t>
            </a:r>
            <a:endParaRPr kumimoji="1" lang="ja-JP" altLang="en-US" dirty="0"/>
          </a:p>
        </p:txBody>
      </p:sp>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11" name="ホームベース 10"/>
          <p:cNvSpPr/>
          <p:nvPr userDrawn="true"/>
        </p:nvSpPr>
        <p:spPr>
          <a:xfrm>
            <a:off x="8393479" y="27292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true"/>
          </p:cNvSpPr>
          <p:nvPr>
            <p:ph type="body" sz="quarter" idx="15" hasCustomPrompt="true"/>
          </p:nvPr>
        </p:nvSpPr>
        <p:spPr>
          <a:xfrm>
            <a:off x="8873176" y="311264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3" name="テキスト プレースホルダー 11"/>
          <p:cNvSpPr>
            <a:spLocks noGrp="true"/>
          </p:cNvSpPr>
          <p:nvPr>
            <p:ph type="body" sz="quarter" idx="16" hasCustomPrompt="true"/>
          </p:nvPr>
        </p:nvSpPr>
        <p:spPr>
          <a:xfrm>
            <a:off x="8873176" y="253321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14" name="ホームベース 13"/>
          <p:cNvSpPr/>
          <p:nvPr userDrawn="true"/>
        </p:nvSpPr>
        <p:spPr>
          <a:xfrm>
            <a:off x="8393479" y="47168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11"/>
          <p:cNvSpPr>
            <a:spLocks noGrp="true"/>
          </p:cNvSpPr>
          <p:nvPr>
            <p:ph type="body" sz="quarter" idx="17" hasCustomPrompt="true"/>
          </p:nvPr>
        </p:nvSpPr>
        <p:spPr>
          <a:xfrm>
            <a:off x="8873176" y="510024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6" name="テキスト プレースホルダー 11"/>
          <p:cNvSpPr>
            <a:spLocks noGrp="true"/>
          </p:cNvSpPr>
          <p:nvPr>
            <p:ph type="body" sz="quarter" idx="18" hasCustomPrompt="true"/>
          </p:nvPr>
        </p:nvSpPr>
        <p:spPr>
          <a:xfrm>
            <a:off x="8873176" y="452081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17" name="ホームベース 16"/>
          <p:cNvSpPr/>
          <p:nvPr userDrawn="true"/>
        </p:nvSpPr>
        <p:spPr>
          <a:xfrm>
            <a:off x="8393477" y="674037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11"/>
          <p:cNvSpPr>
            <a:spLocks noGrp="true"/>
          </p:cNvSpPr>
          <p:nvPr>
            <p:ph type="body" sz="quarter" idx="19" hasCustomPrompt="true"/>
          </p:nvPr>
        </p:nvSpPr>
        <p:spPr>
          <a:xfrm>
            <a:off x="8873174" y="712372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true"/>
          </p:cNvSpPr>
          <p:nvPr>
            <p:ph type="body" sz="quarter" idx="20" hasCustomPrompt="true"/>
          </p:nvPr>
        </p:nvSpPr>
        <p:spPr>
          <a:xfrm>
            <a:off x="8873174" y="654429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 presetClass="entr" presetSubtype="8" decel="10000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decel="100000"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8" decel="100000" fill="hold" grpId="0" nodeType="afterEffect">
                                  <p:stCondLst>
                                    <p:cond delay="5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0-#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50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50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1+#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true"/>
      <p:bldP spid="9" grpId="0"/>
      <p:bldP spid="11" grpId="0" animBg="true"/>
      <p:bldP spid="12" grpId="0">
        <p:tmplLst>
          <p:tmpl lvl="0">
            <p:tnLst>
              <p:par>
                <p:cTn presetID="2" presetClass="entr" presetSubtype="2"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lvl="0">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animBg="true"/>
      <p:bldP spid="15" grpId="0">
        <p:tmplLst>
          <p:tmpl lvl="0">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p:tmplLst>
          <p:tmpl lvl="0">
            <p:tnLst>
              <p:par>
                <p:cTn presetID="2" presetClass="entr" presetSubtype="2" decel="10000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animBg="true"/>
      <p:bldP spid="18" grpId="0">
        <p:tmplLst>
          <p:tmpl lvl="0">
            <p:tnLst>
              <p:par>
                <p:cTn presetID="2" presetClass="entr" presetSubtype="2" decel="10000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lvl="0">
            <p:tnLst>
              <p:par>
                <p:cTn presetID="2" presetClass="entr" presetSubtype="2" decel="10000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 6 Items">
    <p:spTree>
      <p:nvGrpSpPr>
        <p:cNvPr id="1" name=""/>
        <p:cNvGrpSpPr/>
        <p:nvPr/>
      </p:nvGrpSpPr>
      <p:grpSpPr>
        <a:xfrm>
          <a:off x="0" y="0"/>
          <a:ext cx="0" cy="0"/>
          <a:chOff x="0" y="0"/>
          <a:chExt cx="0" cy="0"/>
        </a:xfrm>
      </p:grpSpPr>
      <p:sp>
        <p:nvSpPr>
          <p:cNvPr id="5" name="正方形/長方形 4"/>
          <p:cNvSpPr/>
          <p:nvPr userDrawn="true"/>
        </p:nvSpPr>
        <p:spPr>
          <a:xfrm>
            <a:off x="952296" y="2218131"/>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11" name="ホームベース 10"/>
          <p:cNvSpPr/>
          <p:nvPr userDrawn="true"/>
        </p:nvSpPr>
        <p:spPr>
          <a:xfrm>
            <a:off x="95229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true"/>
          </p:cNvSpPr>
          <p:nvPr>
            <p:ph type="body" sz="quarter" idx="15" hasCustomPrompt="true"/>
          </p:nvPr>
        </p:nvSpPr>
        <p:spPr>
          <a:xfrm>
            <a:off x="937202" y="2856363"/>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13" name="テキスト プレースホルダー 11"/>
          <p:cNvSpPr>
            <a:spLocks noGrp="true"/>
          </p:cNvSpPr>
          <p:nvPr>
            <p:ph type="body" sz="quarter" idx="16" hasCustomPrompt="true"/>
          </p:nvPr>
        </p:nvSpPr>
        <p:spPr>
          <a:xfrm>
            <a:off x="1852396" y="2128165"/>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0" name="テキスト プレースホルダー 11"/>
          <p:cNvSpPr>
            <a:spLocks noGrp="true"/>
          </p:cNvSpPr>
          <p:nvPr>
            <p:ph type="body" sz="quarter" idx="21" hasCustomPrompt="true"/>
          </p:nvPr>
        </p:nvSpPr>
        <p:spPr>
          <a:xfrm>
            <a:off x="104230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endParaRPr lang="en-US" dirty="0"/>
          </a:p>
        </p:txBody>
      </p:sp>
      <p:sp>
        <p:nvSpPr>
          <p:cNvPr id="21" name="正方形/長方形 20"/>
          <p:cNvSpPr/>
          <p:nvPr userDrawn="true"/>
        </p:nvSpPr>
        <p:spPr>
          <a:xfrm>
            <a:off x="952296" y="4646277"/>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21"/>
          <p:cNvSpPr/>
          <p:nvPr userDrawn="true"/>
        </p:nvSpPr>
        <p:spPr>
          <a:xfrm>
            <a:off x="95229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1"/>
          <p:cNvSpPr>
            <a:spLocks noGrp="true"/>
          </p:cNvSpPr>
          <p:nvPr>
            <p:ph type="body" sz="quarter" idx="22" hasCustomPrompt="true"/>
          </p:nvPr>
        </p:nvSpPr>
        <p:spPr>
          <a:xfrm>
            <a:off x="937202" y="5284509"/>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24" name="テキスト プレースホルダー 11"/>
          <p:cNvSpPr>
            <a:spLocks noGrp="true"/>
          </p:cNvSpPr>
          <p:nvPr>
            <p:ph type="body" sz="quarter" idx="23" hasCustomPrompt="true"/>
          </p:nvPr>
        </p:nvSpPr>
        <p:spPr>
          <a:xfrm>
            <a:off x="1852396" y="4556311"/>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5" name="テキスト プレースホルダー 11"/>
          <p:cNvSpPr>
            <a:spLocks noGrp="true"/>
          </p:cNvSpPr>
          <p:nvPr>
            <p:ph type="body" sz="quarter" idx="24" hasCustomPrompt="true"/>
          </p:nvPr>
        </p:nvSpPr>
        <p:spPr>
          <a:xfrm>
            <a:off x="104230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endParaRPr lang="en-US" dirty="0"/>
          </a:p>
        </p:txBody>
      </p:sp>
      <p:sp>
        <p:nvSpPr>
          <p:cNvPr id="26" name="正方形/長方形 25"/>
          <p:cNvSpPr/>
          <p:nvPr userDrawn="true"/>
        </p:nvSpPr>
        <p:spPr>
          <a:xfrm>
            <a:off x="952295" y="7071120"/>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ホームベース 26"/>
          <p:cNvSpPr/>
          <p:nvPr userDrawn="true"/>
        </p:nvSpPr>
        <p:spPr>
          <a:xfrm>
            <a:off x="95229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true"/>
          </p:cNvSpPr>
          <p:nvPr>
            <p:ph type="body" sz="quarter" idx="25" hasCustomPrompt="true"/>
          </p:nvPr>
        </p:nvSpPr>
        <p:spPr>
          <a:xfrm>
            <a:off x="937201" y="7709352"/>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29" name="テキスト プレースホルダー 11"/>
          <p:cNvSpPr>
            <a:spLocks noGrp="true"/>
          </p:cNvSpPr>
          <p:nvPr>
            <p:ph type="body" sz="quarter" idx="26" hasCustomPrompt="true"/>
          </p:nvPr>
        </p:nvSpPr>
        <p:spPr>
          <a:xfrm>
            <a:off x="1852395" y="6981154"/>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30" name="テキスト プレースホルダー 11"/>
          <p:cNvSpPr>
            <a:spLocks noGrp="true"/>
          </p:cNvSpPr>
          <p:nvPr>
            <p:ph type="body" sz="quarter" idx="27" hasCustomPrompt="true"/>
          </p:nvPr>
        </p:nvSpPr>
        <p:spPr>
          <a:xfrm>
            <a:off x="104230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endParaRPr lang="en-US" dirty="0"/>
          </a:p>
        </p:txBody>
      </p:sp>
      <p:sp>
        <p:nvSpPr>
          <p:cNvPr id="46" name="正方形/長方形 45"/>
          <p:cNvSpPr/>
          <p:nvPr userDrawn="true"/>
        </p:nvSpPr>
        <p:spPr>
          <a:xfrm>
            <a:off x="9503246" y="2218131"/>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ホームベース 46"/>
          <p:cNvSpPr/>
          <p:nvPr userDrawn="true"/>
        </p:nvSpPr>
        <p:spPr>
          <a:xfrm>
            <a:off x="950324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true"/>
          </p:cNvSpPr>
          <p:nvPr>
            <p:ph type="body" sz="quarter" idx="28" hasCustomPrompt="true"/>
          </p:nvPr>
        </p:nvSpPr>
        <p:spPr>
          <a:xfrm>
            <a:off x="9488152" y="2856363"/>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49" name="テキスト プレースホルダー 11"/>
          <p:cNvSpPr>
            <a:spLocks noGrp="true"/>
          </p:cNvSpPr>
          <p:nvPr>
            <p:ph type="body" sz="quarter" idx="29" hasCustomPrompt="true"/>
          </p:nvPr>
        </p:nvSpPr>
        <p:spPr>
          <a:xfrm>
            <a:off x="10403346" y="2128165"/>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50" name="テキスト プレースホルダー 11"/>
          <p:cNvSpPr>
            <a:spLocks noGrp="true"/>
          </p:cNvSpPr>
          <p:nvPr>
            <p:ph type="body" sz="quarter" idx="30" hasCustomPrompt="true"/>
          </p:nvPr>
        </p:nvSpPr>
        <p:spPr>
          <a:xfrm>
            <a:off x="959325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endParaRPr lang="en-US" dirty="0"/>
          </a:p>
        </p:txBody>
      </p:sp>
      <p:sp>
        <p:nvSpPr>
          <p:cNvPr id="51" name="正方形/長方形 50"/>
          <p:cNvSpPr/>
          <p:nvPr userDrawn="true"/>
        </p:nvSpPr>
        <p:spPr>
          <a:xfrm>
            <a:off x="9503246" y="4646277"/>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ホームベース 51"/>
          <p:cNvSpPr/>
          <p:nvPr userDrawn="true"/>
        </p:nvSpPr>
        <p:spPr>
          <a:xfrm>
            <a:off x="950324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true"/>
          </p:cNvSpPr>
          <p:nvPr>
            <p:ph type="body" sz="quarter" idx="31" hasCustomPrompt="true"/>
          </p:nvPr>
        </p:nvSpPr>
        <p:spPr>
          <a:xfrm>
            <a:off x="9488152" y="5284509"/>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54" name="テキスト プレースホルダー 11"/>
          <p:cNvSpPr>
            <a:spLocks noGrp="true"/>
          </p:cNvSpPr>
          <p:nvPr>
            <p:ph type="body" sz="quarter" idx="32" hasCustomPrompt="true"/>
          </p:nvPr>
        </p:nvSpPr>
        <p:spPr>
          <a:xfrm>
            <a:off x="10403346" y="4556311"/>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55" name="テキスト プレースホルダー 11"/>
          <p:cNvSpPr>
            <a:spLocks noGrp="true"/>
          </p:cNvSpPr>
          <p:nvPr>
            <p:ph type="body" sz="quarter" idx="33" hasCustomPrompt="true"/>
          </p:nvPr>
        </p:nvSpPr>
        <p:spPr>
          <a:xfrm>
            <a:off x="959325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endParaRPr lang="en-US" dirty="0"/>
          </a:p>
        </p:txBody>
      </p:sp>
      <p:sp>
        <p:nvSpPr>
          <p:cNvPr id="56" name="正方形/長方形 55"/>
          <p:cNvSpPr/>
          <p:nvPr userDrawn="true"/>
        </p:nvSpPr>
        <p:spPr>
          <a:xfrm>
            <a:off x="9503245" y="7071120"/>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ホームベース 56"/>
          <p:cNvSpPr/>
          <p:nvPr userDrawn="true"/>
        </p:nvSpPr>
        <p:spPr>
          <a:xfrm>
            <a:off x="950324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true"/>
          </p:cNvSpPr>
          <p:nvPr>
            <p:ph type="body" sz="quarter" idx="34" hasCustomPrompt="true"/>
          </p:nvPr>
        </p:nvSpPr>
        <p:spPr>
          <a:xfrm>
            <a:off x="9488151" y="7709352"/>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59" name="テキスト プレースホルダー 11"/>
          <p:cNvSpPr>
            <a:spLocks noGrp="true"/>
          </p:cNvSpPr>
          <p:nvPr>
            <p:ph type="body" sz="quarter" idx="35" hasCustomPrompt="true"/>
          </p:nvPr>
        </p:nvSpPr>
        <p:spPr>
          <a:xfrm>
            <a:off x="10403345" y="6981154"/>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60" name="テキスト プレースホルダー 11"/>
          <p:cNvSpPr>
            <a:spLocks noGrp="true"/>
          </p:cNvSpPr>
          <p:nvPr>
            <p:ph type="body" sz="quarter" idx="36" hasCustomPrompt="true"/>
          </p:nvPr>
        </p:nvSpPr>
        <p:spPr>
          <a:xfrm>
            <a:off x="959325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fade">
                                      <p:cBhvr>
                                        <p:cTn id="32" dur="500"/>
                                        <p:tgtEl>
                                          <p:spTgt spid="24">
                                            <p:txEl>
                                              <p:pRg st="0" end="0"/>
                                            </p:txEl>
                                          </p:spTgt>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500"/>
                                        <p:tgtEl>
                                          <p:spTgt spid="25">
                                            <p:txEl>
                                              <p:pRg st="0" end="0"/>
                                            </p:txEl>
                                          </p:spTgt>
                                        </p:tgtEl>
                                      </p:cBhvr>
                                    </p:animEffect>
                                  </p:childTnLst>
                                </p:cTn>
                              </p:par>
                            </p:childTnLst>
                          </p:cTn>
                        </p:par>
                        <p:par>
                          <p:cTn id="36" fill="hold">
                            <p:stCondLst>
                              <p:cond delay="1500"/>
                            </p:stCondLst>
                            <p:childTnLst>
                              <p:par>
                                <p:cTn id="37" presetID="10" presetClass="entr" presetSubtype="0" fill="hold" grpId="0" nodeType="afterEffect">
                                  <p:stCondLst>
                                    <p:cond delay="5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fade">
                                      <p:cBhvr>
                                        <p:cTn id="48" dur="500"/>
                                        <p:tgtEl>
                                          <p:spTgt spid="29">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30">
                                            <p:txEl>
                                              <p:pRg st="0" end="0"/>
                                            </p:txEl>
                                          </p:spTgt>
                                        </p:tgtEl>
                                        <p:attrNameLst>
                                          <p:attrName>style.visibility</p:attrName>
                                        </p:attrNameLst>
                                      </p:cBhvr>
                                      <p:to>
                                        <p:strVal val="visible"/>
                                      </p:to>
                                    </p:set>
                                    <p:animEffect transition="in" filter="fade">
                                      <p:cBhvr>
                                        <p:cTn id="51" dur="500"/>
                                        <p:tgtEl>
                                          <p:spTgt spid="30">
                                            <p:txEl>
                                              <p:pRg st="0" end="0"/>
                                            </p:txEl>
                                          </p:spTgt>
                                        </p:tgtEl>
                                      </p:cBhvr>
                                    </p:animEffect>
                                  </p:childTnLst>
                                </p:cTn>
                              </p:par>
                            </p:childTnLst>
                          </p:cTn>
                        </p:par>
                        <p:par>
                          <p:cTn id="52" fill="hold">
                            <p:stCondLst>
                              <p:cond delay="2500"/>
                            </p:stCondLst>
                            <p:childTnLst>
                              <p:par>
                                <p:cTn id="53" presetID="10" presetClass="entr" presetSubtype="0" fill="hold" grpId="0" nodeType="afterEffect">
                                  <p:stCondLst>
                                    <p:cond delay="50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49">
                                            <p:txEl>
                                              <p:pRg st="0" end="0"/>
                                            </p:txEl>
                                          </p:spTgt>
                                        </p:tgtEl>
                                        <p:attrNameLst>
                                          <p:attrName>style.visibility</p:attrName>
                                        </p:attrNameLst>
                                      </p:cBhvr>
                                      <p:to>
                                        <p:strVal val="visible"/>
                                      </p:to>
                                    </p:set>
                                    <p:animEffect transition="in" filter="fade">
                                      <p:cBhvr>
                                        <p:cTn id="64" dur="500"/>
                                        <p:tgtEl>
                                          <p:spTgt spid="49">
                                            <p:txEl>
                                              <p:pRg st="0" end="0"/>
                                            </p:txEl>
                                          </p:spTgt>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50">
                                            <p:txEl>
                                              <p:pRg st="0" end="0"/>
                                            </p:txEl>
                                          </p:spTgt>
                                        </p:tgtEl>
                                        <p:attrNameLst>
                                          <p:attrName>style.visibility</p:attrName>
                                        </p:attrNameLst>
                                      </p:cBhvr>
                                      <p:to>
                                        <p:strVal val="visible"/>
                                      </p:to>
                                    </p:set>
                                    <p:animEffect transition="in" filter="fade">
                                      <p:cBhvr>
                                        <p:cTn id="67" dur="500"/>
                                        <p:tgtEl>
                                          <p:spTgt spid="50">
                                            <p:txEl>
                                              <p:pRg st="0" end="0"/>
                                            </p:txEl>
                                          </p:spTgt>
                                        </p:tgtEl>
                                      </p:cBhvr>
                                    </p:animEffect>
                                  </p:childTnLst>
                                </p:cTn>
                              </p:par>
                            </p:childTnLst>
                          </p:cTn>
                        </p:par>
                        <p:par>
                          <p:cTn id="68" fill="hold">
                            <p:stCondLst>
                              <p:cond delay="3500"/>
                            </p:stCondLst>
                            <p:childTnLst>
                              <p:par>
                                <p:cTn id="69" presetID="10" presetClass="entr" presetSubtype="0" fill="hold" grpId="0" nodeType="afterEffect">
                                  <p:stCondLst>
                                    <p:cond delay="50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54">
                                            <p:txEl>
                                              <p:pRg st="0" end="0"/>
                                            </p:txEl>
                                          </p:spTgt>
                                        </p:tgtEl>
                                        <p:attrNameLst>
                                          <p:attrName>style.visibility</p:attrName>
                                        </p:attrNameLst>
                                      </p:cBhvr>
                                      <p:to>
                                        <p:strVal val="visible"/>
                                      </p:to>
                                    </p:set>
                                    <p:animEffect transition="in" filter="fade">
                                      <p:cBhvr>
                                        <p:cTn id="80" dur="500"/>
                                        <p:tgtEl>
                                          <p:spTgt spid="54">
                                            <p:txEl>
                                              <p:pRg st="0" end="0"/>
                                            </p:txEl>
                                          </p:spTgt>
                                        </p:tgtEl>
                                      </p:cBhvr>
                                    </p:animEffect>
                                  </p:childTnLst>
                                </p:cTn>
                              </p:par>
                              <p:par>
                                <p:cTn id="81" presetID="10" presetClass="entr" presetSubtype="0" fill="hold" grpId="0" nodeType="withEffect">
                                  <p:stCondLst>
                                    <p:cond delay="500"/>
                                  </p:stCondLst>
                                  <p:childTnLst>
                                    <p:set>
                                      <p:cBhvr>
                                        <p:cTn id="82" dur="1" fill="hold">
                                          <p:stCondLst>
                                            <p:cond delay="0"/>
                                          </p:stCondLst>
                                        </p:cTn>
                                        <p:tgtEl>
                                          <p:spTgt spid="55">
                                            <p:txEl>
                                              <p:pRg st="0" end="0"/>
                                            </p:txEl>
                                          </p:spTgt>
                                        </p:tgtEl>
                                        <p:attrNameLst>
                                          <p:attrName>style.visibility</p:attrName>
                                        </p:attrNameLst>
                                      </p:cBhvr>
                                      <p:to>
                                        <p:strVal val="visible"/>
                                      </p:to>
                                    </p:set>
                                    <p:animEffect transition="in" filter="fade">
                                      <p:cBhvr>
                                        <p:cTn id="83" dur="500"/>
                                        <p:tgtEl>
                                          <p:spTgt spid="55">
                                            <p:txEl>
                                              <p:pRg st="0" end="0"/>
                                            </p:txEl>
                                          </p:spTgt>
                                        </p:tgtEl>
                                      </p:cBhvr>
                                    </p:animEffect>
                                  </p:childTnLst>
                                </p:cTn>
                              </p:par>
                            </p:childTnLst>
                          </p:cTn>
                        </p:par>
                        <p:par>
                          <p:cTn id="84" fill="hold">
                            <p:stCondLst>
                              <p:cond delay="4500"/>
                            </p:stCondLst>
                            <p:childTnLst>
                              <p:par>
                                <p:cTn id="85" presetID="10" presetClass="entr" presetSubtype="0" fill="hold" grpId="0" nodeType="afterEffect">
                                  <p:stCondLst>
                                    <p:cond delay="50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59">
                                            <p:txEl>
                                              <p:pRg st="0" end="0"/>
                                            </p:txEl>
                                          </p:spTgt>
                                        </p:tgtEl>
                                        <p:attrNameLst>
                                          <p:attrName>style.visibility</p:attrName>
                                        </p:attrNameLst>
                                      </p:cBhvr>
                                      <p:to>
                                        <p:strVal val="visible"/>
                                      </p:to>
                                    </p:set>
                                    <p:animEffect transition="in" filter="fade">
                                      <p:cBhvr>
                                        <p:cTn id="93" dur="500"/>
                                        <p:tgtEl>
                                          <p:spTgt spid="59">
                                            <p:txEl>
                                              <p:pRg st="0" end="0"/>
                                            </p:txEl>
                                          </p:spTgt>
                                        </p:tgtEl>
                                      </p:cBhvr>
                                    </p:animEffect>
                                  </p:childTnLst>
                                </p:cTn>
                              </p:par>
                              <p:par>
                                <p:cTn id="94" presetID="10" presetClass="entr" presetSubtype="0" fill="hold" grpId="0" nodeType="withEffect">
                                  <p:stCondLst>
                                    <p:cond delay="500"/>
                                  </p:stCondLst>
                                  <p:childTnLst>
                                    <p:set>
                                      <p:cBhvr>
                                        <p:cTn id="95" dur="1" fill="hold">
                                          <p:stCondLst>
                                            <p:cond delay="0"/>
                                          </p:stCondLst>
                                        </p:cTn>
                                        <p:tgtEl>
                                          <p:spTgt spid="60">
                                            <p:txEl>
                                              <p:pRg st="0" end="0"/>
                                            </p:txEl>
                                          </p:spTgt>
                                        </p:tgtEl>
                                        <p:attrNameLst>
                                          <p:attrName>style.visibility</p:attrName>
                                        </p:attrNameLst>
                                      </p:cBhvr>
                                      <p:to>
                                        <p:strVal val="visible"/>
                                      </p:to>
                                    </p:set>
                                    <p:animEffect transition="in" filter="fade">
                                      <p:cBhvr>
                                        <p:cTn id="96" dur="500"/>
                                        <p:tgtEl>
                                          <p:spTgt spid="60">
                                            <p:txEl>
                                              <p:pRg st="0" end="0"/>
                                            </p:txEl>
                                          </p:spTgt>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11" grpId="0" animBg="true"/>
      <p:bldP spid="12" grpId="0">
        <p:tmplLst>
          <p:tmpl lvl="0">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true"/>
      <p:bldP spid="22" grpId="0" animBg="true"/>
      <p:bldP spid="23" grpId="0">
        <p:tmplLst>
          <p:tmpl lvl="0">
            <p:tnLst>
              <p:par>
                <p:cTn presetID="10" presetClass="entr" presetSubtype="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true"/>
      <p:bldP spid="27" grpId="0" animBg="true"/>
      <p:bldP spid="28" grpId="0">
        <p:tmplLst>
          <p:tmpl lvl="0">
            <p:tnLst>
              <p:par>
                <p:cTn presetID="10" presetClass="entr" presetSubtype="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46" grpId="0" animBg="true"/>
      <p:bldP spid="47" grpId="0" animBg="true"/>
      <p:bldP spid="48" grpId="0">
        <p:tmplLst>
          <p:tmpl lvl="0">
            <p:tnLst>
              <p:par>
                <p:cTn presetID="10" presetClass="entr" presetSubtype="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true"/>
      <p:bldP spid="52" grpId="0" animBg="true"/>
      <p:bldP spid="53" grpId="0">
        <p:tmplLst>
          <p:tmpl lvl="0">
            <p:tnLst>
              <p:par>
                <p:cTn presetID="10" presetClass="entr" presetSubtype="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true"/>
      <p:bldP spid="57" grpId="0" animBg="true"/>
      <p:bldP spid="58" grpId="0">
        <p:tmplLst>
          <p:tmpl lvl="0">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List - 3 Items">
    <p:spTree>
      <p:nvGrpSpPr>
        <p:cNvPr id="1" name=""/>
        <p:cNvGrpSpPr/>
        <p:nvPr/>
      </p:nvGrpSpPr>
      <p:grpSpPr>
        <a:xfrm>
          <a:off x="0" y="0"/>
          <a:ext cx="0" cy="0"/>
          <a:chOff x="0" y="0"/>
          <a:chExt cx="0" cy="0"/>
        </a:xfrm>
      </p:grpSpPr>
      <p:sp>
        <p:nvSpPr>
          <p:cNvPr id="5" name="正方形/長方形 4"/>
          <p:cNvSpPr/>
          <p:nvPr userDrawn="true"/>
        </p:nvSpPr>
        <p:spPr>
          <a:xfrm>
            <a:off x="952295" y="2218131"/>
            <a:ext cx="16137100"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11" name="ホームベース 10"/>
          <p:cNvSpPr/>
          <p:nvPr userDrawn="true"/>
        </p:nvSpPr>
        <p:spPr>
          <a:xfrm>
            <a:off x="95229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true"/>
          </p:cNvSpPr>
          <p:nvPr>
            <p:ph type="body" sz="quarter" idx="15" hasCustomPrompt="true"/>
          </p:nvPr>
        </p:nvSpPr>
        <p:spPr>
          <a:xfrm>
            <a:off x="937202" y="2856363"/>
            <a:ext cx="1612688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13" name="テキスト プレースホルダー 11"/>
          <p:cNvSpPr>
            <a:spLocks noGrp="true"/>
          </p:cNvSpPr>
          <p:nvPr>
            <p:ph type="body" sz="quarter" idx="16" hasCustomPrompt="true"/>
          </p:nvPr>
        </p:nvSpPr>
        <p:spPr>
          <a:xfrm>
            <a:off x="1852395" y="2128165"/>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0" name="テキスト プレースホルダー 11"/>
          <p:cNvSpPr>
            <a:spLocks noGrp="true"/>
          </p:cNvSpPr>
          <p:nvPr>
            <p:ph type="body" sz="quarter" idx="21" hasCustomPrompt="true"/>
          </p:nvPr>
        </p:nvSpPr>
        <p:spPr>
          <a:xfrm>
            <a:off x="104230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endParaRPr lang="en-US" dirty="0"/>
          </a:p>
        </p:txBody>
      </p:sp>
      <p:sp>
        <p:nvSpPr>
          <p:cNvPr id="21" name="正方形/長方形 20"/>
          <p:cNvSpPr/>
          <p:nvPr userDrawn="true"/>
        </p:nvSpPr>
        <p:spPr>
          <a:xfrm>
            <a:off x="952295" y="4646277"/>
            <a:ext cx="16137100"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21"/>
          <p:cNvSpPr/>
          <p:nvPr userDrawn="true"/>
        </p:nvSpPr>
        <p:spPr>
          <a:xfrm>
            <a:off x="95229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1"/>
          <p:cNvSpPr>
            <a:spLocks noGrp="true"/>
          </p:cNvSpPr>
          <p:nvPr>
            <p:ph type="body" sz="quarter" idx="22" hasCustomPrompt="true"/>
          </p:nvPr>
        </p:nvSpPr>
        <p:spPr>
          <a:xfrm>
            <a:off x="937202" y="5284509"/>
            <a:ext cx="16126884"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24" name="テキスト プレースホルダー 11"/>
          <p:cNvSpPr>
            <a:spLocks noGrp="true"/>
          </p:cNvSpPr>
          <p:nvPr>
            <p:ph type="body" sz="quarter" idx="23" hasCustomPrompt="true"/>
          </p:nvPr>
        </p:nvSpPr>
        <p:spPr>
          <a:xfrm>
            <a:off x="1852395" y="4556311"/>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5" name="テキスト プレースホルダー 11"/>
          <p:cNvSpPr>
            <a:spLocks noGrp="true"/>
          </p:cNvSpPr>
          <p:nvPr>
            <p:ph type="body" sz="quarter" idx="24" hasCustomPrompt="true"/>
          </p:nvPr>
        </p:nvSpPr>
        <p:spPr>
          <a:xfrm>
            <a:off x="104230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endParaRPr lang="en-US" dirty="0"/>
          </a:p>
        </p:txBody>
      </p:sp>
      <p:sp>
        <p:nvSpPr>
          <p:cNvPr id="26" name="正方形/長方形 25"/>
          <p:cNvSpPr/>
          <p:nvPr userDrawn="true"/>
        </p:nvSpPr>
        <p:spPr>
          <a:xfrm>
            <a:off x="952294" y="7071120"/>
            <a:ext cx="16137101"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ホームベース 26"/>
          <p:cNvSpPr/>
          <p:nvPr userDrawn="true"/>
        </p:nvSpPr>
        <p:spPr>
          <a:xfrm>
            <a:off x="95229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true"/>
          </p:cNvSpPr>
          <p:nvPr>
            <p:ph type="body" sz="quarter" idx="25" hasCustomPrompt="true"/>
          </p:nvPr>
        </p:nvSpPr>
        <p:spPr>
          <a:xfrm>
            <a:off x="937200" y="7709352"/>
            <a:ext cx="16126885"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29" name="テキスト プレースホルダー 11"/>
          <p:cNvSpPr>
            <a:spLocks noGrp="true"/>
          </p:cNvSpPr>
          <p:nvPr>
            <p:ph type="body" sz="quarter" idx="26" hasCustomPrompt="true"/>
          </p:nvPr>
        </p:nvSpPr>
        <p:spPr>
          <a:xfrm>
            <a:off x="1852394" y="6981154"/>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30" name="テキスト プレースホルダー 11"/>
          <p:cNvSpPr>
            <a:spLocks noGrp="true"/>
          </p:cNvSpPr>
          <p:nvPr>
            <p:ph type="body" sz="quarter" idx="27" hasCustomPrompt="true"/>
          </p:nvPr>
        </p:nvSpPr>
        <p:spPr>
          <a:xfrm>
            <a:off x="104230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dirty="0"/>
              <a:t>0</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fade">
                                      <p:cBhvr>
                                        <p:cTn id="32" dur="500"/>
                                        <p:tgtEl>
                                          <p:spTgt spid="24">
                                            <p:txEl>
                                              <p:pRg st="0" end="0"/>
                                            </p:txEl>
                                          </p:spTgt>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500"/>
                                        <p:tgtEl>
                                          <p:spTgt spid="25">
                                            <p:txEl>
                                              <p:pRg st="0" end="0"/>
                                            </p:txEl>
                                          </p:spTgt>
                                        </p:tgtEl>
                                      </p:cBhvr>
                                    </p:animEffect>
                                  </p:childTnLst>
                                </p:cTn>
                              </p:par>
                            </p:childTnLst>
                          </p:cTn>
                        </p:par>
                        <p:par>
                          <p:cTn id="36" fill="hold">
                            <p:stCondLst>
                              <p:cond delay="1500"/>
                            </p:stCondLst>
                            <p:childTnLst>
                              <p:par>
                                <p:cTn id="37" presetID="10" presetClass="entr" presetSubtype="0" fill="hold" grpId="0" nodeType="afterEffect">
                                  <p:stCondLst>
                                    <p:cond delay="5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fade">
                                      <p:cBhvr>
                                        <p:cTn id="48" dur="500"/>
                                        <p:tgtEl>
                                          <p:spTgt spid="29">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30">
                                            <p:txEl>
                                              <p:pRg st="0" end="0"/>
                                            </p:txEl>
                                          </p:spTgt>
                                        </p:tgtEl>
                                        <p:attrNameLst>
                                          <p:attrName>style.visibility</p:attrName>
                                        </p:attrNameLst>
                                      </p:cBhvr>
                                      <p:to>
                                        <p:strVal val="visible"/>
                                      </p:to>
                                    </p:set>
                                    <p:animEffect transition="in" filter="fade">
                                      <p:cBhvr>
                                        <p:cTn id="51"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11" grpId="0" animBg="true"/>
      <p:bldP spid="12" grpId="0">
        <p:tmplLst>
          <p:tmpl lvl="0">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true"/>
      <p:bldP spid="22" grpId="0" animBg="true"/>
      <p:bldP spid="23" grpId="0">
        <p:tmplLst>
          <p:tmpl lvl="0">
            <p:tnLst>
              <p:par>
                <p:cTn presetID="10" presetClass="entr" presetSubtype="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true"/>
      <p:bldP spid="27" grpId="0" animBg="true"/>
      <p:bldP spid="28" grpId="0">
        <p:tmplLst>
          <p:tmpl lvl="0">
            <p:tnLst>
              <p:par>
                <p:cTn presetID="10" presetClass="entr" presetSubtype="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正方形/長方形 2"/>
          <p:cNvSpPr/>
          <p:nvPr userDrawn="true"/>
        </p:nvSpPr>
        <p:spPr>
          <a:xfrm>
            <a:off x="0" y="0"/>
            <a:ext cx="18286413" cy="5143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 name="テキスト プレースホルダー 11"/>
          <p:cNvSpPr>
            <a:spLocks noGrp="true"/>
          </p:cNvSpPr>
          <p:nvPr>
            <p:ph type="body" sz="quarter" idx="15" hasCustomPrompt="true"/>
          </p:nvPr>
        </p:nvSpPr>
        <p:spPr>
          <a:xfrm>
            <a:off x="727271" y="122806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dirty="0"/>
              <a:t>TEXT HERE</a:t>
            </a:r>
            <a:endParaRPr lang="en-US" dirty="0"/>
          </a:p>
        </p:txBody>
      </p:sp>
      <p:sp>
        <p:nvSpPr>
          <p:cNvPr id="5" name="テキスト プレースホルダー 11"/>
          <p:cNvSpPr>
            <a:spLocks noGrp="true"/>
          </p:cNvSpPr>
          <p:nvPr>
            <p:ph type="body" sz="quarter" idx="22" hasCustomPrompt="true"/>
          </p:nvPr>
        </p:nvSpPr>
        <p:spPr>
          <a:xfrm>
            <a:off x="727272" y="3405437"/>
            <a:ext cx="16831870" cy="990111"/>
          </a:xfrm>
        </p:spPr>
        <p:txBody>
          <a:bodyPr anchor="ctr">
            <a:noAutofit/>
          </a:bodyPr>
          <a:lstStyle>
            <a:lvl1pPr algn="ctr">
              <a:lnSpc>
                <a:spcPct val="100000"/>
              </a:lnSpc>
              <a:spcBef>
                <a:spcPts val="0"/>
              </a:spcBef>
              <a:defRPr sz="3600" spc="0" baseline="0">
                <a:solidFill>
                  <a:schemeClr val="bg1"/>
                </a:solidFill>
                <a:latin typeface="+mj-lt"/>
              </a:defRPr>
            </a:lvl1pPr>
          </a:lstStyle>
          <a:p>
            <a:pPr lvl="0"/>
            <a:r>
              <a:rPr lang="en-US" altLang="ja-JP" dirty="0"/>
              <a:t>TEXT HERE</a:t>
            </a:r>
            <a:endParaRPr lang="en-US" dirty="0"/>
          </a:p>
        </p:txBody>
      </p:sp>
      <p:sp>
        <p:nvSpPr>
          <p:cNvPr id="7" name="図プレースホルダー 6"/>
          <p:cNvSpPr>
            <a:spLocks noGrp="true"/>
          </p:cNvSpPr>
          <p:nvPr>
            <p:ph type="pic" sz="quarter" idx="23" hasCustomPrompt="true"/>
          </p:nvPr>
        </p:nvSpPr>
        <p:spPr>
          <a:xfrm>
            <a:off x="0" y="5143500"/>
            <a:ext cx="18286413" cy="5143500"/>
          </a:xfrm>
        </p:spPr>
        <p:txBody>
          <a:bodyPr/>
          <a:lstStyle>
            <a:lvl1pPr>
              <a:defRPr/>
            </a:lvl1pPr>
          </a:lstStyle>
          <a:p>
            <a:r>
              <a:rPr kumimoji="1" lang="en-US" altLang="ja-JP" dirty="0"/>
              <a:t>Add an image</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250"/>
                                  </p:stCondLst>
                                  <p:iterate type="wd">
                                    <p:tmPct val="1000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9" decel="100000" fill="hold" nodeType="afterEffect">
                  <p:stCondLst>
                    <p:cond delay="0"/>
                  </p:stCondLst>
                  <p:iterate type="lt">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Lst>
      </p:bldP>
      <p:bldP spid="5"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s - List">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14" hasCustomPrompt="true"/>
          </p:nvPr>
        </p:nvSpPr>
        <p:spPr>
          <a:xfrm>
            <a:off x="1142999" y="1948145"/>
            <a:ext cx="7321380" cy="1453800"/>
          </a:xfrm>
        </p:spPr>
        <p:txBody>
          <a:bodyPr anchor="b">
            <a:noAutofit/>
          </a:bodyPr>
          <a:lstStyle>
            <a:lvl1pPr algn="ctr">
              <a:spcBef>
                <a:spcPts val="0"/>
              </a:spcBef>
              <a:defRPr sz="4000" spc="30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true"/>
          </p:cNvSpPr>
          <p:nvPr>
            <p:ph type="body" sz="quarter" idx="15" hasCustomPrompt="true"/>
          </p:nvPr>
        </p:nvSpPr>
        <p:spPr>
          <a:xfrm>
            <a:off x="1133383" y="3747959"/>
            <a:ext cx="7330996" cy="5265971"/>
          </a:xfrm>
        </p:spPr>
        <p:txBody>
          <a:bodyPr anchor="t">
            <a:noAutofit/>
          </a:bodyPr>
          <a:lstStyle>
            <a:lvl1pPr marL="342900" indent="-396240" algn="l">
              <a:lnSpc>
                <a:spcPct val="120000"/>
              </a:lnSpc>
              <a:spcBef>
                <a:spcPts val="1200"/>
              </a:spcBef>
              <a:buClr>
                <a:schemeClr val="accent1"/>
              </a:buClr>
              <a:buFont typeface="Wingdings" panose="05000000000000000000" pitchFamily="2" charset="2"/>
              <a:buChar char="u"/>
              <a:defRPr sz="2400">
                <a:solidFill>
                  <a:schemeClr val="tx2"/>
                </a:solidFill>
                <a:latin typeface="+mn-lt"/>
              </a:defRPr>
            </a:lvl1pPr>
            <a:lvl2pPr marL="791845" indent="-396240">
              <a:buClr>
                <a:schemeClr val="accent1"/>
              </a:buClr>
              <a:buFont typeface="Wingdings" panose="05000000000000000000" pitchFamily="2" charset="2"/>
              <a:buChar char="l"/>
              <a:defRPr sz="2000" baseline="0"/>
            </a:lvl2pPr>
            <a:lvl3pPr marL="1080135" indent="-288290">
              <a:defRPr sz="1800" baseline="0">
                <a:solidFill>
                  <a:schemeClr val="tx2">
                    <a:lumMod val="60000"/>
                    <a:lumOff val="40000"/>
                  </a:schemeClr>
                </a:solidFill>
              </a:defRPr>
            </a:lvl3pPr>
          </a:lstStyle>
          <a:p>
            <a:pPr lvl="0"/>
            <a:r>
              <a:rPr lang="en-US" altLang="ja-JP" dirty="0"/>
              <a:t>Text Here</a:t>
            </a:r>
            <a:endParaRPr lang="en-US" altLang="ja-JP" dirty="0"/>
          </a:p>
          <a:p>
            <a:pPr lvl="1"/>
            <a:r>
              <a:rPr lang="en-US" dirty="0"/>
              <a:t>Level 2</a:t>
            </a:r>
            <a:endParaRPr lang="en-US" dirty="0"/>
          </a:p>
          <a:p>
            <a:pPr lvl="2"/>
            <a:r>
              <a:rPr lang="en-US" dirty="0"/>
              <a:t>Level 3</a:t>
            </a:r>
            <a:endParaRPr lang="en-US" dirty="0"/>
          </a:p>
        </p:txBody>
      </p:sp>
      <p:cxnSp>
        <p:nvCxnSpPr>
          <p:cNvPr id="10" name="直線コネクタ 9"/>
          <p:cNvCxnSpPr/>
          <p:nvPr userDrawn="true"/>
        </p:nvCxnSpPr>
        <p:spPr>
          <a:xfrm>
            <a:off x="1127941" y="3642616"/>
            <a:ext cx="733643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true"/>
          </p:cNvSpPr>
          <p:nvPr>
            <p:ph type="body" sz="quarter" idx="16" hasCustomPrompt="true"/>
          </p:nvPr>
        </p:nvSpPr>
        <p:spPr>
          <a:xfrm>
            <a:off x="9747420" y="1948145"/>
            <a:ext cx="7321380" cy="1453800"/>
          </a:xfrm>
        </p:spPr>
        <p:txBody>
          <a:bodyPr anchor="b">
            <a:noAutofit/>
          </a:bodyPr>
          <a:lstStyle>
            <a:lvl1pPr algn="ctr">
              <a:spcBef>
                <a:spcPts val="0"/>
              </a:spcBef>
              <a:defRPr sz="4000" spc="300">
                <a:solidFill>
                  <a:schemeClr val="accent1"/>
                </a:solidFill>
                <a:latin typeface="+mj-lt"/>
              </a:defRPr>
            </a:lvl1pPr>
          </a:lstStyle>
          <a:p>
            <a:pPr lvl="0"/>
            <a:r>
              <a:rPr lang="en-US" altLang="ja-JP" dirty="0"/>
              <a:t>TEXT HERE</a:t>
            </a:r>
            <a:endParaRPr lang="en-US" dirty="0"/>
          </a:p>
        </p:txBody>
      </p:sp>
      <p:sp>
        <p:nvSpPr>
          <p:cNvPr id="13" name="テキスト プレースホルダー 11"/>
          <p:cNvSpPr>
            <a:spLocks noGrp="true"/>
          </p:cNvSpPr>
          <p:nvPr>
            <p:ph type="body" sz="quarter" idx="17" hasCustomPrompt="true"/>
          </p:nvPr>
        </p:nvSpPr>
        <p:spPr>
          <a:xfrm>
            <a:off x="9737804" y="3747959"/>
            <a:ext cx="7330996" cy="5265971"/>
          </a:xfrm>
        </p:spPr>
        <p:txBody>
          <a:bodyPr anchor="t">
            <a:noAutofit/>
          </a:bodyPr>
          <a:lstStyle>
            <a:lvl1pPr marL="342900" indent="-396240" algn="l">
              <a:lnSpc>
                <a:spcPct val="120000"/>
              </a:lnSpc>
              <a:spcBef>
                <a:spcPts val="600"/>
              </a:spcBef>
              <a:buClr>
                <a:schemeClr val="accent1"/>
              </a:buClr>
              <a:buFont typeface="Wingdings" panose="05000000000000000000" pitchFamily="2" charset="2"/>
              <a:buChar char="u"/>
              <a:defRPr sz="2400">
                <a:solidFill>
                  <a:schemeClr val="tx2"/>
                </a:solidFill>
                <a:latin typeface="+mn-lt"/>
              </a:defRPr>
            </a:lvl1pPr>
            <a:lvl2pPr marL="791845" indent="-396240">
              <a:buClr>
                <a:schemeClr val="accent1"/>
              </a:buClr>
              <a:buFont typeface="Wingdings" panose="05000000000000000000" pitchFamily="2" charset="2"/>
              <a:buChar char="l"/>
              <a:defRPr sz="2000" baseline="0"/>
            </a:lvl2pPr>
            <a:lvl3pPr marL="1080135" indent="-288290">
              <a:defRPr sz="1800" baseline="0">
                <a:solidFill>
                  <a:schemeClr val="tx2">
                    <a:lumMod val="60000"/>
                    <a:lumOff val="40000"/>
                  </a:schemeClr>
                </a:solidFill>
              </a:defRPr>
            </a:lvl3pPr>
          </a:lstStyle>
          <a:p>
            <a:pPr lvl="0"/>
            <a:r>
              <a:rPr lang="en-US" altLang="ja-JP" dirty="0"/>
              <a:t>Text Here</a:t>
            </a:r>
            <a:endParaRPr lang="en-US" altLang="ja-JP" dirty="0"/>
          </a:p>
          <a:p>
            <a:pPr lvl="1"/>
            <a:r>
              <a:rPr lang="en-US" dirty="0"/>
              <a:t>Level 2</a:t>
            </a:r>
            <a:endParaRPr lang="en-US" dirty="0"/>
          </a:p>
          <a:p>
            <a:pPr lvl="2"/>
            <a:r>
              <a:rPr lang="en-US" dirty="0"/>
              <a:t>Level 3</a:t>
            </a:r>
            <a:endParaRPr lang="en-US" dirty="0"/>
          </a:p>
        </p:txBody>
      </p:sp>
      <p:cxnSp>
        <p:nvCxnSpPr>
          <p:cNvPr id="14" name="直線コネクタ 13"/>
          <p:cNvCxnSpPr/>
          <p:nvPr userDrawn="true"/>
        </p:nvCxnSpPr>
        <p:spPr>
          <a:xfrm>
            <a:off x="9732362" y="3642616"/>
            <a:ext cx="733643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9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400"/>
                            </p:stCondLst>
                            <p:childTnLst>
                              <p:par>
                                <p:cTn id="17" presetID="2" presetClass="entr" presetSubtype="8" decel="100000" fill="hold" grpId="0" nodeType="afterEffect">
                                  <p:stCondLst>
                                    <p:cond delay="500"/>
                                  </p:stCondLst>
                                  <p:iterate type="wd">
                                    <p:tmPct val="10000"/>
                                  </p:iterate>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8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lvl="0">
            <p:tnLst>
              <p:par>
                <p:cTn presetID="2" presetClass="entr" presetSubtype="8"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uiExpand="1">
        <p:tmplLst>
          <p:tmpl lvl="0">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2" grpId="0">
        <p:tmplLst>
          <p:tmpl lvl="0">
            <p:tnLst>
              <p:par>
                <p:cTn presetID="2" presetClass="entr" presetSubtype="8" decel="100000" fill="hold" nodeType="afterEffect">
                  <p:stCondLst>
                    <p:cond delay="50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lvl="0">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ic List - 6 Items">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12" name="テキスト プレースホルダー 11"/>
          <p:cNvSpPr>
            <a:spLocks noGrp="true"/>
          </p:cNvSpPr>
          <p:nvPr>
            <p:ph type="body" sz="quarter" idx="15" hasCustomPrompt="true"/>
          </p:nvPr>
        </p:nvSpPr>
        <p:spPr>
          <a:xfrm>
            <a:off x="1582367" y="2856363"/>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13" name="テキスト プレースホルダー 11"/>
          <p:cNvSpPr>
            <a:spLocks noGrp="true"/>
          </p:cNvSpPr>
          <p:nvPr>
            <p:ph type="body" sz="quarter" idx="16" hasCustomPrompt="true"/>
          </p:nvPr>
        </p:nvSpPr>
        <p:spPr>
          <a:xfrm>
            <a:off x="1584018" y="2128165"/>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3" name="テキスト プレースホルダー 11"/>
          <p:cNvSpPr>
            <a:spLocks noGrp="true"/>
          </p:cNvSpPr>
          <p:nvPr>
            <p:ph type="body" sz="quarter" idx="22" hasCustomPrompt="true"/>
          </p:nvPr>
        </p:nvSpPr>
        <p:spPr>
          <a:xfrm>
            <a:off x="1582367" y="5284509"/>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24" name="テキスト プレースホルダー 11"/>
          <p:cNvSpPr>
            <a:spLocks noGrp="true"/>
          </p:cNvSpPr>
          <p:nvPr>
            <p:ph type="body" sz="quarter" idx="23" hasCustomPrompt="true"/>
          </p:nvPr>
        </p:nvSpPr>
        <p:spPr>
          <a:xfrm>
            <a:off x="1584018" y="4556311"/>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true"/>
          </p:cNvSpPr>
          <p:nvPr>
            <p:ph type="body" sz="quarter" idx="25" hasCustomPrompt="true"/>
          </p:nvPr>
        </p:nvSpPr>
        <p:spPr>
          <a:xfrm>
            <a:off x="1582366" y="7709352"/>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29" name="テキスト プレースホルダー 11"/>
          <p:cNvSpPr>
            <a:spLocks noGrp="true"/>
          </p:cNvSpPr>
          <p:nvPr>
            <p:ph type="body" sz="quarter" idx="26" hasCustomPrompt="true"/>
          </p:nvPr>
        </p:nvSpPr>
        <p:spPr>
          <a:xfrm>
            <a:off x="1584017" y="6981154"/>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48" name="テキスト プレースホルダー 11"/>
          <p:cNvSpPr>
            <a:spLocks noGrp="true"/>
          </p:cNvSpPr>
          <p:nvPr>
            <p:ph type="body" sz="quarter" idx="28" hasCustomPrompt="true"/>
          </p:nvPr>
        </p:nvSpPr>
        <p:spPr>
          <a:xfrm>
            <a:off x="10133316" y="2856363"/>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49" name="テキスト プレースホルダー 11"/>
          <p:cNvSpPr>
            <a:spLocks noGrp="true"/>
          </p:cNvSpPr>
          <p:nvPr>
            <p:ph type="body" sz="quarter" idx="29" hasCustomPrompt="true"/>
          </p:nvPr>
        </p:nvSpPr>
        <p:spPr>
          <a:xfrm>
            <a:off x="10134968" y="2128165"/>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53" name="テキスト プレースホルダー 11"/>
          <p:cNvSpPr>
            <a:spLocks noGrp="true"/>
          </p:cNvSpPr>
          <p:nvPr>
            <p:ph type="body" sz="quarter" idx="31" hasCustomPrompt="true"/>
          </p:nvPr>
        </p:nvSpPr>
        <p:spPr>
          <a:xfrm>
            <a:off x="10133316" y="5284509"/>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54" name="テキスト プレースホルダー 11"/>
          <p:cNvSpPr>
            <a:spLocks noGrp="true"/>
          </p:cNvSpPr>
          <p:nvPr>
            <p:ph type="body" sz="quarter" idx="32" hasCustomPrompt="true"/>
          </p:nvPr>
        </p:nvSpPr>
        <p:spPr>
          <a:xfrm>
            <a:off x="10134968" y="4556311"/>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58" name="テキスト プレースホルダー 11"/>
          <p:cNvSpPr>
            <a:spLocks noGrp="true"/>
          </p:cNvSpPr>
          <p:nvPr>
            <p:ph type="body" sz="quarter" idx="34" hasCustomPrompt="true"/>
          </p:nvPr>
        </p:nvSpPr>
        <p:spPr>
          <a:xfrm>
            <a:off x="10133315" y="7709352"/>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59" name="テキスト プレースホルダー 11"/>
          <p:cNvSpPr>
            <a:spLocks noGrp="true"/>
          </p:cNvSpPr>
          <p:nvPr>
            <p:ph type="body" sz="quarter" idx="35" hasCustomPrompt="true"/>
          </p:nvPr>
        </p:nvSpPr>
        <p:spPr>
          <a:xfrm>
            <a:off x="10134967" y="6981154"/>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35" name="図プレースホルダー 7"/>
          <p:cNvSpPr>
            <a:spLocks noGrp="true"/>
          </p:cNvSpPr>
          <p:nvPr>
            <p:ph type="pic" sz="quarter" idx="18" hasCustomPrompt="true"/>
          </p:nvPr>
        </p:nvSpPr>
        <p:spPr>
          <a:xfrm>
            <a:off x="952296" y="2128165"/>
            <a:ext cx="720080" cy="720080"/>
          </a:xfrm>
        </p:spPr>
        <p:txBody>
          <a:bodyPr>
            <a:normAutofit/>
          </a:bodyPr>
          <a:lstStyle>
            <a:lvl1pPr>
              <a:defRPr sz="1600"/>
            </a:lvl1pPr>
          </a:lstStyle>
          <a:p>
            <a:r>
              <a:rPr kumimoji="1" lang="en-US" altLang="ja-JP" dirty="0"/>
              <a:t>ICON</a:t>
            </a:r>
            <a:endParaRPr kumimoji="1" lang="ja-JP" altLang="en-US" dirty="0"/>
          </a:p>
        </p:txBody>
      </p:sp>
      <p:sp>
        <p:nvSpPr>
          <p:cNvPr id="36" name="図プレースホルダー 7"/>
          <p:cNvSpPr>
            <a:spLocks noGrp="true"/>
          </p:cNvSpPr>
          <p:nvPr>
            <p:ph type="pic" sz="quarter" idx="36" hasCustomPrompt="true"/>
          </p:nvPr>
        </p:nvSpPr>
        <p:spPr>
          <a:xfrm>
            <a:off x="952296" y="4558435"/>
            <a:ext cx="720080" cy="720080"/>
          </a:xfrm>
        </p:spPr>
        <p:txBody>
          <a:bodyPr>
            <a:normAutofit/>
          </a:bodyPr>
          <a:lstStyle>
            <a:lvl1pPr>
              <a:defRPr sz="1600"/>
            </a:lvl1pPr>
          </a:lstStyle>
          <a:p>
            <a:r>
              <a:rPr kumimoji="1" lang="en-US" altLang="ja-JP" dirty="0"/>
              <a:t>ICON</a:t>
            </a:r>
            <a:endParaRPr kumimoji="1" lang="ja-JP" altLang="en-US" dirty="0"/>
          </a:p>
        </p:txBody>
      </p:sp>
      <p:sp>
        <p:nvSpPr>
          <p:cNvPr id="37" name="図プレースホルダー 7"/>
          <p:cNvSpPr>
            <a:spLocks noGrp="true"/>
          </p:cNvSpPr>
          <p:nvPr>
            <p:ph type="pic" sz="quarter" idx="37" hasCustomPrompt="true"/>
          </p:nvPr>
        </p:nvSpPr>
        <p:spPr>
          <a:xfrm>
            <a:off x="952296" y="6988705"/>
            <a:ext cx="720080" cy="720080"/>
          </a:xfrm>
        </p:spPr>
        <p:txBody>
          <a:bodyPr>
            <a:normAutofit/>
          </a:bodyPr>
          <a:lstStyle>
            <a:lvl1pPr>
              <a:defRPr sz="1600"/>
            </a:lvl1pPr>
          </a:lstStyle>
          <a:p>
            <a:r>
              <a:rPr kumimoji="1" lang="en-US" altLang="ja-JP" dirty="0"/>
              <a:t>ICON</a:t>
            </a:r>
            <a:endParaRPr kumimoji="1" lang="ja-JP" altLang="en-US" dirty="0"/>
          </a:p>
        </p:txBody>
      </p:sp>
      <p:sp>
        <p:nvSpPr>
          <p:cNvPr id="38" name="図プレースホルダー 7"/>
          <p:cNvSpPr>
            <a:spLocks noGrp="true"/>
          </p:cNvSpPr>
          <p:nvPr>
            <p:ph type="pic" sz="quarter" idx="38" hasCustomPrompt="true"/>
          </p:nvPr>
        </p:nvSpPr>
        <p:spPr>
          <a:xfrm>
            <a:off x="9503246" y="2128165"/>
            <a:ext cx="720080" cy="720080"/>
          </a:xfrm>
        </p:spPr>
        <p:txBody>
          <a:bodyPr>
            <a:normAutofit/>
          </a:bodyPr>
          <a:lstStyle>
            <a:lvl1pPr>
              <a:defRPr sz="1600"/>
            </a:lvl1pPr>
          </a:lstStyle>
          <a:p>
            <a:r>
              <a:rPr kumimoji="1" lang="en-US" altLang="ja-JP" dirty="0"/>
              <a:t>ICON</a:t>
            </a:r>
            <a:endParaRPr kumimoji="1" lang="ja-JP" altLang="en-US" dirty="0"/>
          </a:p>
        </p:txBody>
      </p:sp>
      <p:sp>
        <p:nvSpPr>
          <p:cNvPr id="39" name="図プレースホルダー 7"/>
          <p:cNvSpPr>
            <a:spLocks noGrp="true"/>
          </p:cNvSpPr>
          <p:nvPr>
            <p:ph type="pic" sz="quarter" idx="39" hasCustomPrompt="true"/>
          </p:nvPr>
        </p:nvSpPr>
        <p:spPr>
          <a:xfrm>
            <a:off x="9503246" y="4558435"/>
            <a:ext cx="720080" cy="720080"/>
          </a:xfrm>
        </p:spPr>
        <p:txBody>
          <a:bodyPr>
            <a:normAutofit/>
          </a:bodyPr>
          <a:lstStyle>
            <a:lvl1pPr>
              <a:defRPr sz="1600"/>
            </a:lvl1pPr>
          </a:lstStyle>
          <a:p>
            <a:r>
              <a:rPr kumimoji="1" lang="en-US" altLang="ja-JP" dirty="0"/>
              <a:t>ICON</a:t>
            </a:r>
            <a:endParaRPr kumimoji="1" lang="ja-JP" altLang="en-US" dirty="0"/>
          </a:p>
        </p:txBody>
      </p:sp>
      <p:sp>
        <p:nvSpPr>
          <p:cNvPr id="40" name="図プレースホルダー 7"/>
          <p:cNvSpPr>
            <a:spLocks noGrp="true"/>
          </p:cNvSpPr>
          <p:nvPr>
            <p:ph type="pic" sz="quarter" idx="40" hasCustomPrompt="true"/>
          </p:nvPr>
        </p:nvSpPr>
        <p:spPr>
          <a:xfrm>
            <a:off x="9503246" y="6988705"/>
            <a:ext cx="720080" cy="720080"/>
          </a:xfrm>
        </p:spPr>
        <p:txBody>
          <a:bodyPr>
            <a:normAutofit/>
          </a:bodyPr>
          <a:lstStyle>
            <a:lvl1pPr>
              <a:defRPr sz="1600"/>
            </a:lvl1pPr>
          </a:lstStyle>
          <a:p>
            <a:r>
              <a:rPr kumimoji="1" lang="en-US" altLang="ja-JP" dirty="0"/>
              <a:t>ICON</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grpId="0" nodeType="afterEffect">
                                  <p:stCondLst>
                                    <p:cond delay="5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par>
                          <p:cTn id="34" fill="hold">
                            <p:stCondLst>
                              <p:cond delay="2500"/>
                            </p:stCondLst>
                            <p:childTnLst>
                              <p:par>
                                <p:cTn id="35" presetID="10" presetClass="entr" presetSubtype="0" fill="hold" grpId="0" nodeType="afterEffect">
                                  <p:stCondLst>
                                    <p:cond delay="50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3500"/>
                            </p:stCondLst>
                            <p:childTnLst>
                              <p:par>
                                <p:cTn id="45" presetID="10" presetClass="entr" presetSubtype="0" fill="hold" grpId="0" nodeType="afterEffect">
                                  <p:stCondLst>
                                    <p:cond delay="5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par>
                          <p:cTn id="54" fill="hold">
                            <p:stCondLst>
                              <p:cond delay="4500"/>
                            </p:stCondLst>
                            <p:childTnLst>
                              <p:par>
                                <p:cTn id="55" presetID="10" presetClass="entr" presetSubtype="0" fill="hold" grpId="0" nodeType="afterEffect">
                                  <p:stCondLst>
                                    <p:cond delay="50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tmplLst>
          <p:tmpl lvl="0">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lvl="0">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3" grpId="0">
        <p:tmplLst>
          <p:tmpl lvl="0">
            <p:tnLst>
              <p:par>
                <p:cTn presetID="10" presetClass="entr" presetSubtype="0" fill="hold" nodeType="after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lvl="0">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8" grpId="0">
        <p:tmplLst>
          <p:tmpl lvl="0">
            <p:tnLst>
              <p:par>
                <p:cTn presetID="10" presetClass="entr" presetSubtype="0" fill="hold" nodeType="after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lvl="0">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8" grpId="0">
        <p:tmplLst>
          <p:tmpl lvl="0">
            <p:tnLst>
              <p:par>
                <p:cTn presetID="10" presetClass="entr" presetSubtype="0" fill="hold" nodeType="afterEffect">
                  <p:stCondLst>
                    <p:cond delay="5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tmplLst>
          <p:tmpl lvl="0">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3" grpId="0">
        <p:tmplLst>
          <p:tmpl lvl="0">
            <p:tnLst>
              <p:par>
                <p:cTn presetID="10" presetClass="entr" presetSubtype="0" fill="hold" nodeType="after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lvl="0">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8" grpId="0">
        <p:tmplLst>
          <p:tmpl lvl="0">
            <p:tnLst>
              <p:par>
                <p:cTn presetID="10" presetClass="entr" presetSubtype="0" fill="hold" nodeType="after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lvl="0">
            <p:tnLst>
              <p:par>
                <p:cTn presetID="10" presetClass="entr" presetSubtype="0" fill="hold" nodeType="withEffect">
                  <p:stCondLst>
                    <p:cond delay="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35" grpId="0"/>
      <p:bldP spid="36" grpId="0"/>
      <p:bldP spid="37" grpId="0"/>
      <p:bldP spid="38" grpId="0"/>
      <p:bldP spid="39" grpId="0"/>
      <p:bldP spid="40"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Services 2">
    <p:spTree>
      <p:nvGrpSpPr>
        <p:cNvPr id="1" name=""/>
        <p:cNvGrpSpPr/>
        <p:nvPr/>
      </p:nvGrpSpPr>
      <p:grpSpPr>
        <a:xfrm>
          <a:off x="0" y="0"/>
          <a:ext cx="0" cy="0"/>
          <a:chOff x="0" y="0"/>
          <a:chExt cx="0" cy="0"/>
        </a:xfrm>
      </p:grpSpPr>
      <p:sp>
        <p:nvSpPr>
          <p:cNvPr id="23" name="正方形/長方形 22"/>
          <p:cNvSpPr/>
          <p:nvPr userDrawn="true"/>
        </p:nvSpPr>
        <p:spPr>
          <a:xfrm>
            <a:off x="0" y="2128165"/>
            <a:ext cx="18286413" cy="5265585"/>
          </a:xfrm>
          <a:prstGeom prst="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7" name="図プレースホルダー 7"/>
          <p:cNvSpPr>
            <a:spLocks noGrp="true"/>
          </p:cNvSpPr>
          <p:nvPr>
            <p:ph type="pic" sz="quarter" idx="18" hasCustomPrompt="true"/>
          </p:nvPr>
        </p:nvSpPr>
        <p:spPr>
          <a:xfrm>
            <a:off x="2302446" y="2758235"/>
            <a:ext cx="1350150" cy="1350150"/>
          </a:xfrm>
        </p:spPr>
        <p:txBody>
          <a:bodyPr>
            <a:normAutofit/>
          </a:bodyPr>
          <a:lstStyle>
            <a:lvl1pPr>
              <a:defRPr sz="1600"/>
            </a:lvl1pPr>
          </a:lstStyle>
          <a:p>
            <a:r>
              <a:rPr kumimoji="1" lang="en-US" altLang="ja-JP" dirty="0"/>
              <a:t>ICON</a:t>
            </a:r>
            <a:endParaRPr kumimoji="1" lang="ja-JP" altLang="en-US" dirty="0"/>
          </a:p>
        </p:txBody>
      </p:sp>
      <p:sp>
        <p:nvSpPr>
          <p:cNvPr id="8" name="図プレースホルダー 7"/>
          <p:cNvSpPr>
            <a:spLocks noGrp="true"/>
          </p:cNvSpPr>
          <p:nvPr>
            <p:ph type="pic" sz="quarter" idx="19" hasCustomPrompt="true"/>
          </p:nvPr>
        </p:nvSpPr>
        <p:spPr>
          <a:xfrm>
            <a:off x="6412903" y="2758235"/>
            <a:ext cx="1350150" cy="1350150"/>
          </a:xfrm>
        </p:spPr>
        <p:txBody>
          <a:bodyPr>
            <a:normAutofit/>
          </a:bodyPr>
          <a:lstStyle>
            <a:lvl1pPr>
              <a:defRPr sz="1600"/>
            </a:lvl1pPr>
          </a:lstStyle>
          <a:p>
            <a:r>
              <a:rPr kumimoji="1" lang="en-US" altLang="ja-JP" dirty="0"/>
              <a:t>ICON</a:t>
            </a:r>
            <a:endParaRPr kumimoji="1" lang="ja-JP" altLang="en-US" dirty="0"/>
          </a:p>
        </p:txBody>
      </p:sp>
      <p:sp>
        <p:nvSpPr>
          <p:cNvPr id="9" name="図プレースホルダー 7"/>
          <p:cNvSpPr>
            <a:spLocks noGrp="true"/>
          </p:cNvSpPr>
          <p:nvPr>
            <p:ph type="pic" sz="quarter" idx="20" hasCustomPrompt="true"/>
          </p:nvPr>
        </p:nvSpPr>
        <p:spPr>
          <a:xfrm>
            <a:off x="10523360" y="2758235"/>
            <a:ext cx="1350150" cy="1350150"/>
          </a:xfrm>
        </p:spPr>
        <p:txBody>
          <a:bodyPr>
            <a:normAutofit/>
          </a:bodyPr>
          <a:lstStyle>
            <a:lvl1pPr>
              <a:defRPr sz="1600"/>
            </a:lvl1pPr>
          </a:lstStyle>
          <a:p>
            <a:r>
              <a:rPr kumimoji="1" lang="en-US" altLang="ja-JP" dirty="0"/>
              <a:t>ICON</a:t>
            </a:r>
            <a:endParaRPr kumimoji="1" lang="ja-JP" altLang="en-US" dirty="0"/>
          </a:p>
        </p:txBody>
      </p:sp>
      <p:sp>
        <p:nvSpPr>
          <p:cNvPr id="10" name="図プレースホルダー 7"/>
          <p:cNvSpPr>
            <a:spLocks noGrp="true"/>
          </p:cNvSpPr>
          <p:nvPr>
            <p:ph type="pic" sz="quarter" idx="21" hasCustomPrompt="true"/>
          </p:nvPr>
        </p:nvSpPr>
        <p:spPr>
          <a:xfrm>
            <a:off x="14633816" y="2758235"/>
            <a:ext cx="1350150" cy="1350150"/>
          </a:xfrm>
        </p:spPr>
        <p:txBody>
          <a:bodyPr>
            <a:normAutofit/>
          </a:bodyPr>
          <a:lstStyle>
            <a:lvl1pPr>
              <a:defRPr sz="1600"/>
            </a:lvl1pPr>
          </a:lstStyle>
          <a:p>
            <a:r>
              <a:rPr kumimoji="1" lang="en-US" altLang="ja-JP" dirty="0"/>
              <a:t>ICON</a:t>
            </a:r>
            <a:endParaRPr kumimoji="1" lang="ja-JP" altLang="en-US" dirty="0"/>
          </a:p>
        </p:txBody>
      </p:sp>
      <p:sp>
        <p:nvSpPr>
          <p:cNvPr id="11" name="テキスト プレースホルダー 11"/>
          <p:cNvSpPr>
            <a:spLocks noGrp="true"/>
          </p:cNvSpPr>
          <p:nvPr>
            <p:ph type="body" sz="quarter" idx="22" hasCustomPrompt="true"/>
          </p:nvPr>
        </p:nvSpPr>
        <p:spPr>
          <a:xfrm>
            <a:off x="952296"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a:t>Text Here</a:t>
            </a:r>
            <a:endParaRPr lang="en-US" dirty="0"/>
          </a:p>
        </p:txBody>
      </p:sp>
      <p:sp>
        <p:nvSpPr>
          <p:cNvPr id="12" name="テキスト プレースホルダー 11"/>
          <p:cNvSpPr>
            <a:spLocks noGrp="true"/>
          </p:cNvSpPr>
          <p:nvPr>
            <p:ph type="body" sz="quarter" idx="23" hasCustomPrompt="true"/>
          </p:nvPr>
        </p:nvSpPr>
        <p:spPr>
          <a:xfrm>
            <a:off x="13328671"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true"/>
          </p:cNvSpPr>
          <p:nvPr>
            <p:ph type="body" sz="quarter" idx="24" hasCustomPrompt="true"/>
          </p:nvPr>
        </p:nvSpPr>
        <p:spPr>
          <a:xfrm>
            <a:off x="5077754"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a:t>Text Here</a:t>
            </a:r>
            <a:endParaRPr lang="en-US" dirty="0"/>
          </a:p>
        </p:txBody>
      </p:sp>
      <p:sp>
        <p:nvSpPr>
          <p:cNvPr id="16" name="テキスト プレースホルダー 11"/>
          <p:cNvSpPr>
            <a:spLocks noGrp="true"/>
          </p:cNvSpPr>
          <p:nvPr>
            <p:ph type="body" sz="quarter" idx="25" hasCustomPrompt="true"/>
          </p:nvPr>
        </p:nvSpPr>
        <p:spPr>
          <a:xfrm>
            <a:off x="9203212"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dirty="0"/>
              <a:t>Text Here</a:t>
            </a:r>
            <a:endParaRPr lang="en-US" dirty="0"/>
          </a:p>
        </p:txBody>
      </p:sp>
      <p:sp>
        <p:nvSpPr>
          <p:cNvPr id="17" name="テキスト プレースホルダー 11"/>
          <p:cNvSpPr>
            <a:spLocks noGrp="true"/>
          </p:cNvSpPr>
          <p:nvPr>
            <p:ph type="body" sz="quarter" idx="15" hasCustomPrompt="true"/>
          </p:nvPr>
        </p:nvSpPr>
        <p:spPr>
          <a:xfrm>
            <a:off x="952296"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18" name="テキスト プレースホルダー 11"/>
          <p:cNvSpPr>
            <a:spLocks noGrp="true"/>
          </p:cNvSpPr>
          <p:nvPr>
            <p:ph type="body" sz="quarter" idx="26" hasCustomPrompt="true"/>
          </p:nvPr>
        </p:nvSpPr>
        <p:spPr>
          <a:xfrm>
            <a:off x="13328671"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true"/>
          </p:cNvSpPr>
          <p:nvPr>
            <p:ph type="body" sz="quarter" idx="27" hasCustomPrompt="true"/>
          </p:nvPr>
        </p:nvSpPr>
        <p:spPr>
          <a:xfrm>
            <a:off x="9203212"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true"/>
          </p:cNvSpPr>
          <p:nvPr>
            <p:ph type="body" sz="quarter" idx="28" hasCustomPrompt="true"/>
          </p:nvPr>
        </p:nvSpPr>
        <p:spPr>
          <a:xfrm>
            <a:off x="5077754"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true"/>
          </p:cNvSpPr>
          <p:nvPr>
            <p:ph type="body" sz="quarter" idx="29" hasCustomPrompt="true"/>
          </p:nvPr>
        </p:nvSpPr>
        <p:spPr>
          <a:xfrm>
            <a:off x="1096312" y="7843800"/>
            <a:ext cx="16057784" cy="1260140"/>
          </a:xfrm>
        </p:spPr>
        <p:txBody>
          <a:bodyPr anchor="t">
            <a:noAutofit/>
          </a:bodyPr>
          <a:lstStyle>
            <a:lvl1pPr algn="ctr">
              <a:lnSpc>
                <a:spcPct val="120000"/>
              </a:lnSpc>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2500"/>
                            </p:stCondLst>
                            <p:childTnLst>
                              <p:par>
                                <p:cTn id="49" presetID="2" presetClass="entr" presetSubtype="4" decel="100000" fill="hold" grpId="0" nodeType="afterEffect">
                                  <p:stCondLst>
                                    <p:cond delay="25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true"/>
      <p:bldP spid="7" grpId="0"/>
      <p:bldP spid="8" grpId="0"/>
      <p:bldP spid="9" grpId="0"/>
      <p:bldP spid="10" grpId="0"/>
      <p:bldP spid="11" grpId="0">
        <p:tmplLst>
          <p:tmpl lvl="0">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lvl="0">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tmplLst>
          <p:tmpl lvl="0">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lvl="0">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tmplLst>
          <p:tmpl lvl="0">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lvl="0">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lvl="0">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lvl="0">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lvl="0">
            <p:tnLst>
              <p:par>
                <p:cTn presetID="2" presetClass="entr" presetSubtype="4"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角丸四角形 13"/>
          <p:cNvSpPr/>
          <p:nvPr userDrawn="true"/>
        </p:nvSpPr>
        <p:spPr>
          <a:xfrm>
            <a:off x="176238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7" name="円/楕円 6"/>
          <p:cNvSpPr/>
          <p:nvPr userDrawn="true"/>
        </p:nvSpPr>
        <p:spPr>
          <a:xfrm>
            <a:off x="81728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1"/>
          <p:cNvSpPr>
            <a:spLocks noGrp="true"/>
          </p:cNvSpPr>
          <p:nvPr>
            <p:ph type="body" sz="quarter" idx="15" hasCustomPrompt="true"/>
          </p:nvPr>
        </p:nvSpPr>
        <p:spPr>
          <a:xfrm>
            <a:off x="101080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32" name="テキスト プレースホルダー 11"/>
          <p:cNvSpPr>
            <a:spLocks noGrp="true"/>
          </p:cNvSpPr>
          <p:nvPr>
            <p:ph type="body" sz="quarter" idx="21" hasCustomPrompt="true"/>
          </p:nvPr>
        </p:nvSpPr>
        <p:spPr>
          <a:xfrm>
            <a:off x="267227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33" name="テキスト プレースホルダー 11"/>
          <p:cNvSpPr>
            <a:spLocks noGrp="true"/>
          </p:cNvSpPr>
          <p:nvPr>
            <p:ph type="body" sz="quarter" idx="22" hasCustomPrompt="true"/>
          </p:nvPr>
        </p:nvSpPr>
        <p:spPr>
          <a:xfrm>
            <a:off x="267227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34" name="角丸四角形 33"/>
          <p:cNvSpPr/>
          <p:nvPr userDrawn="true"/>
        </p:nvSpPr>
        <p:spPr>
          <a:xfrm>
            <a:off x="176238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true"/>
        </p:nvSpPr>
        <p:spPr>
          <a:xfrm>
            <a:off x="81728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1"/>
          <p:cNvSpPr>
            <a:spLocks noGrp="true"/>
          </p:cNvSpPr>
          <p:nvPr>
            <p:ph type="body" sz="quarter" idx="23" hasCustomPrompt="true"/>
          </p:nvPr>
        </p:nvSpPr>
        <p:spPr>
          <a:xfrm>
            <a:off x="101080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37" name="テキスト プレースホルダー 11"/>
          <p:cNvSpPr>
            <a:spLocks noGrp="true"/>
          </p:cNvSpPr>
          <p:nvPr>
            <p:ph type="body" sz="quarter" idx="24" hasCustomPrompt="true"/>
          </p:nvPr>
        </p:nvSpPr>
        <p:spPr>
          <a:xfrm>
            <a:off x="267227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38" name="テキスト プレースホルダー 11"/>
          <p:cNvSpPr>
            <a:spLocks noGrp="true"/>
          </p:cNvSpPr>
          <p:nvPr>
            <p:ph type="body" sz="quarter" idx="25" hasCustomPrompt="true"/>
          </p:nvPr>
        </p:nvSpPr>
        <p:spPr>
          <a:xfrm>
            <a:off x="267227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41" name="角丸四角形 40"/>
          <p:cNvSpPr/>
          <p:nvPr userDrawn="true"/>
        </p:nvSpPr>
        <p:spPr>
          <a:xfrm>
            <a:off x="176238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true"/>
        </p:nvSpPr>
        <p:spPr>
          <a:xfrm>
            <a:off x="81728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プレースホルダー 11"/>
          <p:cNvSpPr>
            <a:spLocks noGrp="true"/>
          </p:cNvSpPr>
          <p:nvPr>
            <p:ph type="body" sz="quarter" idx="26" hasCustomPrompt="true"/>
          </p:nvPr>
        </p:nvSpPr>
        <p:spPr>
          <a:xfrm>
            <a:off x="101080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44" name="テキスト プレースホルダー 11"/>
          <p:cNvSpPr>
            <a:spLocks noGrp="true"/>
          </p:cNvSpPr>
          <p:nvPr>
            <p:ph type="body" sz="quarter" idx="27" hasCustomPrompt="true"/>
          </p:nvPr>
        </p:nvSpPr>
        <p:spPr>
          <a:xfrm>
            <a:off x="267227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45" name="テキスト プレースホルダー 11"/>
          <p:cNvSpPr>
            <a:spLocks noGrp="true"/>
          </p:cNvSpPr>
          <p:nvPr>
            <p:ph type="body" sz="quarter" idx="28" hasCustomPrompt="true"/>
          </p:nvPr>
        </p:nvSpPr>
        <p:spPr>
          <a:xfrm>
            <a:off x="267227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46" name="角丸四角形 45"/>
          <p:cNvSpPr/>
          <p:nvPr userDrawn="true"/>
        </p:nvSpPr>
        <p:spPr>
          <a:xfrm>
            <a:off x="1031333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true"/>
        </p:nvSpPr>
        <p:spPr>
          <a:xfrm>
            <a:off x="936823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true"/>
          </p:cNvSpPr>
          <p:nvPr>
            <p:ph type="body" sz="quarter" idx="29" hasCustomPrompt="true"/>
          </p:nvPr>
        </p:nvSpPr>
        <p:spPr>
          <a:xfrm>
            <a:off x="956175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49" name="テキスト プレースホルダー 11"/>
          <p:cNvSpPr>
            <a:spLocks noGrp="true"/>
          </p:cNvSpPr>
          <p:nvPr>
            <p:ph type="body" sz="quarter" idx="30" hasCustomPrompt="true"/>
          </p:nvPr>
        </p:nvSpPr>
        <p:spPr>
          <a:xfrm>
            <a:off x="1122322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50" name="テキスト プレースホルダー 11"/>
          <p:cNvSpPr>
            <a:spLocks noGrp="true"/>
          </p:cNvSpPr>
          <p:nvPr>
            <p:ph type="body" sz="quarter" idx="31" hasCustomPrompt="true"/>
          </p:nvPr>
        </p:nvSpPr>
        <p:spPr>
          <a:xfrm>
            <a:off x="1122322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51" name="角丸四角形 50"/>
          <p:cNvSpPr/>
          <p:nvPr userDrawn="true"/>
        </p:nvSpPr>
        <p:spPr>
          <a:xfrm>
            <a:off x="1031333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true"/>
        </p:nvSpPr>
        <p:spPr>
          <a:xfrm>
            <a:off x="936823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true"/>
          </p:cNvSpPr>
          <p:nvPr>
            <p:ph type="body" sz="quarter" idx="32" hasCustomPrompt="true"/>
          </p:nvPr>
        </p:nvSpPr>
        <p:spPr>
          <a:xfrm>
            <a:off x="956175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54" name="テキスト プレースホルダー 11"/>
          <p:cNvSpPr>
            <a:spLocks noGrp="true"/>
          </p:cNvSpPr>
          <p:nvPr>
            <p:ph type="body" sz="quarter" idx="33" hasCustomPrompt="true"/>
          </p:nvPr>
        </p:nvSpPr>
        <p:spPr>
          <a:xfrm>
            <a:off x="1122322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55" name="テキスト プレースホルダー 11"/>
          <p:cNvSpPr>
            <a:spLocks noGrp="true"/>
          </p:cNvSpPr>
          <p:nvPr>
            <p:ph type="body" sz="quarter" idx="34" hasCustomPrompt="true"/>
          </p:nvPr>
        </p:nvSpPr>
        <p:spPr>
          <a:xfrm>
            <a:off x="1122322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56" name="角丸四角形 55"/>
          <p:cNvSpPr/>
          <p:nvPr userDrawn="true"/>
        </p:nvSpPr>
        <p:spPr>
          <a:xfrm>
            <a:off x="1031333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userDrawn="true"/>
        </p:nvSpPr>
        <p:spPr>
          <a:xfrm>
            <a:off x="936823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true"/>
          </p:cNvSpPr>
          <p:nvPr>
            <p:ph type="body" sz="quarter" idx="35" hasCustomPrompt="true"/>
          </p:nvPr>
        </p:nvSpPr>
        <p:spPr>
          <a:xfrm>
            <a:off x="956175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dirty="0"/>
              <a:t>Text Here</a:t>
            </a:r>
            <a:endParaRPr lang="en-US" dirty="0"/>
          </a:p>
        </p:txBody>
      </p:sp>
      <p:sp>
        <p:nvSpPr>
          <p:cNvPr id="59" name="テキスト プレースホルダー 11"/>
          <p:cNvSpPr>
            <a:spLocks noGrp="true"/>
          </p:cNvSpPr>
          <p:nvPr>
            <p:ph type="body" sz="quarter" idx="36" hasCustomPrompt="true"/>
          </p:nvPr>
        </p:nvSpPr>
        <p:spPr>
          <a:xfrm>
            <a:off x="1122322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60" name="テキスト プレースホルダー 11"/>
          <p:cNvSpPr>
            <a:spLocks noGrp="true"/>
          </p:cNvSpPr>
          <p:nvPr>
            <p:ph type="body" sz="quarter" idx="37" hasCustomPrompt="true"/>
          </p:nvPr>
        </p:nvSpPr>
        <p:spPr>
          <a:xfrm>
            <a:off x="1122322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grpId="0" nodeType="withEffect">
                                  <p:stCondLst>
                                    <p:cond delay="75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6">
                                            <p:txEl>
                                              <p:pRg st="0" end="0"/>
                                            </p:txEl>
                                          </p:spTgt>
                                        </p:tgtEl>
                                        <p:attrNameLst>
                                          <p:attrName>style.visibility</p:attrName>
                                        </p:attrNameLst>
                                      </p:cBhvr>
                                      <p:to>
                                        <p:strVal val="visible"/>
                                      </p:to>
                                    </p:set>
                                    <p:animEffect transition="in" filter="fade">
                                      <p:cBhvr>
                                        <p:cTn id="26" dur="500"/>
                                        <p:tgtEl>
                                          <p:spTgt spid="36">
                                            <p:txEl>
                                              <p:pRg st="0" end="0"/>
                                            </p:txEl>
                                          </p:spTgt>
                                        </p:tgtEl>
                                      </p:cBhvr>
                                    </p:animEffect>
                                  </p:childTnLst>
                                </p:cTn>
                              </p:par>
                              <p:par>
                                <p:cTn id="27" presetID="22" presetClass="entr" presetSubtype="8" fill="hold" grpId="0" nodeType="withEffect">
                                  <p:stCondLst>
                                    <p:cond delay="75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par>
                                <p:cTn id="30" presetID="22" presetClass="entr" presetSubtype="8" fill="hold" grpId="0" nodeType="withEffect">
                                  <p:stCondLst>
                                    <p:cond delay="75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par>
                                <p:cTn id="33" presetID="22" presetClass="entr" presetSubtype="8" fill="hold" grpId="0" nodeType="withEffect">
                                  <p:stCondLst>
                                    <p:cond delay="75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10" presetClass="entr" presetSubtype="0" fill="hold" grpId="0" nodeType="afterEffect">
                                  <p:stCondLst>
                                    <p:cond delay="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3">
                                            <p:txEl>
                                              <p:pRg st="0" end="0"/>
                                            </p:txEl>
                                          </p:spTgt>
                                        </p:tgtEl>
                                        <p:attrNameLst>
                                          <p:attrName>style.visibility</p:attrName>
                                        </p:attrNameLst>
                                      </p:cBhvr>
                                      <p:to>
                                        <p:strVal val="visible"/>
                                      </p:to>
                                    </p:set>
                                    <p:animEffect transition="in" filter="fade">
                                      <p:cBhvr>
                                        <p:cTn id="42" dur="500"/>
                                        <p:tgtEl>
                                          <p:spTgt spid="43">
                                            <p:txEl>
                                              <p:pRg st="0" end="0"/>
                                            </p:txEl>
                                          </p:spTgt>
                                        </p:tgtEl>
                                      </p:cBhvr>
                                    </p:animEffect>
                                  </p:childTnLst>
                                </p:cTn>
                              </p:par>
                              <p:par>
                                <p:cTn id="43" presetID="22" presetClass="entr" presetSubtype="8" fill="hold" grpId="0" nodeType="withEffect">
                                  <p:stCondLst>
                                    <p:cond delay="75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par>
                                <p:cTn id="46" presetID="22" presetClass="entr" presetSubtype="8" fill="hold" grpId="0" nodeType="withEffect">
                                  <p:stCondLst>
                                    <p:cond delay="75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par>
                                <p:cTn id="49" presetID="22" presetClass="entr" presetSubtype="8" fill="hold" grpId="0" nodeType="withEffect">
                                  <p:stCondLst>
                                    <p:cond delay="75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par>
                          <p:cTn id="52" fill="hold">
                            <p:stCondLst>
                              <p:cond delay="3000"/>
                            </p:stCondLst>
                            <p:childTnLst>
                              <p:par>
                                <p:cTn id="53" presetID="10" presetClass="entr" presetSubtype="0" fill="hold" grpId="0" nodeType="afterEffect">
                                  <p:stCondLst>
                                    <p:cond delay="5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48">
                                            <p:txEl>
                                              <p:pRg st="0" end="0"/>
                                            </p:txEl>
                                          </p:spTgt>
                                        </p:tgtEl>
                                        <p:attrNameLst>
                                          <p:attrName>style.visibility</p:attrName>
                                        </p:attrNameLst>
                                      </p:cBhvr>
                                      <p:to>
                                        <p:strVal val="visible"/>
                                      </p:to>
                                    </p:set>
                                    <p:animEffect transition="in" filter="fade">
                                      <p:cBhvr>
                                        <p:cTn id="58" dur="500"/>
                                        <p:tgtEl>
                                          <p:spTgt spid="48">
                                            <p:txEl>
                                              <p:pRg st="0" end="0"/>
                                            </p:txEl>
                                          </p:spTgt>
                                        </p:tgtEl>
                                      </p:cBhvr>
                                    </p:animEffect>
                                  </p:childTnLst>
                                </p:cTn>
                              </p:par>
                              <p:par>
                                <p:cTn id="59" presetID="22" presetClass="entr" presetSubtype="8" fill="hold" grpId="0" nodeType="withEffect">
                                  <p:stCondLst>
                                    <p:cond delay="750"/>
                                  </p:stCondLst>
                                  <p:childTnLst>
                                    <p:set>
                                      <p:cBhvr>
                                        <p:cTn id="60" dur="1" fill="hold">
                                          <p:stCondLst>
                                            <p:cond delay="0"/>
                                          </p:stCondLst>
                                        </p:cTn>
                                        <p:tgtEl>
                                          <p:spTgt spid="46"/>
                                        </p:tgtEl>
                                        <p:attrNameLst>
                                          <p:attrName>style.visibility</p:attrName>
                                        </p:attrNameLst>
                                      </p:cBhvr>
                                      <p:to>
                                        <p:strVal val="visible"/>
                                      </p:to>
                                    </p:set>
                                    <p:animEffect transition="in" filter="wipe(left)">
                                      <p:cBhvr>
                                        <p:cTn id="61" dur="500"/>
                                        <p:tgtEl>
                                          <p:spTgt spid="46"/>
                                        </p:tgtEl>
                                      </p:cBhvr>
                                    </p:animEffect>
                                  </p:childTnLst>
                                </p:cTn>
                              </p:par>
                              <p:par>
                                <p:cTn id="62" presetID="22" presetClass="entr" presetSubtype="8" fill="hold" grpId="0" nodeType="withEffect">
                                  <p:stCondLst>
                                    <p:cond delay="75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par>
                                <p:cTn id="65" presetID="22" presetClass="entr" presetSubtype="8" fill="hold" grpId="0" nodeType="withEffect">
                                  <p:stCondLst>
                                    <p:cond delay="75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par>
                          <p:cTn id="68" fill="hold">
                            <p:stCondLst>
                              <p:cond delay="4000"/>
                            </p:stCondLst>
                            <p:childTnLst>
                              <p:par>
                                <p:cTn id="69" presetID="10" presetClass="entr" presetSubtype="0" fill="hold" grpId="0" nodeType="afterEffect">
                                  <p:stCondLst>
                                    <p:cond delay="50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53">
                                            <p:txEl>
                                              <p:pRg st="0" end="0"/>
                                            </p:txEl>
                                          </p:spTgt>
                                        </p:tgtEl>
                                        <p:attrNameLst>
                                          <p:attrName>style.visibility</p:attrName>
                                        </p:attrNameLst>
                                      </p:cBhvr>
                                      <p:to>
                                        <p:strVal val="visible"/>
                                      </p:to>
                                    </p:set>
                                    <p:animEffect transition="in" filter="fade">
                                      <p:cBhvr>
                                        <p:cTn id="74" dur="500"/>
                                        <p:tgtEl>
                                          <p:spTgt spid="53">
                                            <p:txEl>
                                              <p:pRg st="0" end="0"/>
                                            </p:txEl>
                                          </p:spTgt>
                                        </p:tgtEl>
                                      </p:cBhvr>
                                    </p:animEffect>
                                  </p:childTnLst>
                                </p:cTn>
                              </p:par>
                              <p:par>
                                <p:cTn id="75" presetID="22" presetClass="entr" presetSubtype="8" fill="hold" grpId="0" nodeType="withEffect">
                                  <p:stCondLst>
                                    <p:cond delay="75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500"/>
                                        <p:tgtEl>
                                          <p:spTgt spid="51"/>
                                        </p:tgtEl>
                                      </p:cBhvr>
                                    </p:animEffect>
                                  </p:childTnLst>
                                </p:cTn>
                              </p:par>
                              <p:par>
                                <p:cTn id="78" presetID="22" presetClass="entr" presetSubtype="8" fill="hold" grpId="0" nodeType="withEffect">
                                  <p:stCondLst>
                                    <p:cond delay="75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par>
                                <p:cTn id="81" presetID="22" presetClass="entr" presetSubtype="8" fill="hold" grpId="0" nodeType="withEffect">
                                  <p:stCondLst>
                                    <p:cond delay="75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500"/>
                                        <p:tgtEl>
                                          <p:spTgt spid="55"/>
                                        </p:tgtEl>
                                      </p:cBhvr>
                                    </p:animEffect>
                                  </p:childTnLst>
                                </p:cTn>
                              </p:par>
                            </p:childTnLst>
                          </p:cTn>
                        </p:par>
                        <p:par>
                          <p:cTn id="84" fill="hold">
                            <p:stCondLst>
                              <p:cond delay="5000"/>
                            </p:stCondLst>
                            <p:childTnLst>
                              <p:par>
                                <p:cTn id="85" presetID="10" presetClass="entr" presetSubtype="0" fill="hold" grpId="0" nodeType="afterEffect">
                                  <p:stCondLst>
                                    <p:cond delay="50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58">
                                            <p:txEl>
                                              <p:pRg st="0" end="0"/>
                                            </p:txEl>
                                          </p:spTgt>
                                        </p:tgtEl>
                                        <p:attrNameLst>
                                          <p:attrName>style.visibility</p:attrName>
                                        </p:attrNameLst>
                                      </p:cBhvr>
                                      <p:to>
                                        <p:strVal val="visible"/>
                                      </p:to>
                                    </p:set>
                                    <p:animEffect transition="in" filter="fade">
                                      <p:cBhvr>
                                        <p:cTn id="90" dur="500"/>
                                        <p:tgtEl>
                                          <p:spTgt spid="58">
                                            <p:txEl>
                                              <p:pRg st="0" end="0"/>
                                            </p:txEl>
                                          </p:spTgt>
                                        </p:tgtEl>
                                      </p:cBhvr>
                                    </p:animEffect>
                                  </p:childTnLst>
                                </p:cTn>
                              </p:par>
                              <p:par>
                                <p:cTn id="91" presetID="22" presetClass="entr" presetSubtype="8" fill="hold" grpId="0" nodeType="withEffect">
                                  <p:stCondLst>
                                    <p:cond delay="750"/>
                                  </p:stCondLst>
                                  <p:childTnLst>
                                    <p:set>
                                      <p:cBhvr>
                                        <p:cTn id="92" dur="1" fill="hold">
                                          <p:stCondLst>
                                            <p:cond delay="0"/>
                                          </p:stCondLst>
                                        </p:cTn>
                                        <p:tgtEl>
                                          <p:spTgt spid="56"/>
                                        </p:tgtEl>
                                        <p:attrNameLst>
                                          <p:attrName>style.visibility</p:attrName>
                                        </p:attrNameLst>
                                      </p:cBhvr>
                                      <p:to>
                                        <p:strVal val="visible"/>
                                      </p:to>
                                    </p:set>
                                    <p:animEffect transition="in" filter="wipe(left)">
                                      <p:cBhvr>
                                        <p:cTn id="93" dur="500"/>
                                        <p:tgtEl>
                                          <p:spTgt spid="56"/>
                                        </p:tgtEl>
                                      </p:cBhvr>
                                    </p:animEffect>
                                  </p:childTnLst>
                                </p:cTn>
                              </p:par>
                              <p:par>
                                <p:cTn id="94" presetID="22" presetClass="entr" presetSubtype="8" fill="hold" grpId="0" nodeType="withEffect">
                                  <p:stCondLst>
                                    <p:cond delay="750"/>
                                  </p:stCondLst>
                                  <p:childTnLst>
                                    <p:set>
                                      <p:cBhvr>
                                        <p:cTn id="95" dur="1" fill="hold">
                                          <p:stCondLst>
                                            <p:cond delay="0"/>
                                          </p:stCondLst>
                                        </p:cTn>
                                        <p:tgtEl>
                                          <p:spTgt spid="59"/>
                                        </p:tgtEl>
                                        <p:attrNameLst>
                                          <p:attrName>style.visibility</p:attrName>
                                        </p:attrNameLst>
                                      </p:cBhvr>
                                      <p:to>
                                        <p:strVal val="visible"/>
                                      </p:to>
                                    </p:set>
                                    <p:animEffect transition="in" filter="wipe(left)">
                                      <p:cBhvr>
                                        <p:cTn id="96" dur="500"/>
                                        <p:tgtEl>
                                          <p:spTgt spid="59"/>
                                        </p:tgtEl>
                                      </p:cBhvr>
                                    </p:animEffect>
                                  </p:childTnLst>
                                </p:cTn>
                              </p:par>
                              <p:par>
                                <p:cTn id="97" presetID="22" presetClass="entr" presetSubtype="8" fill="hold" grpId="0" nodeType="withEffect">
                                  <p:stCondLst>
                                    <p:cond delay="750"/>
                                  </p:stCondLst>
                                  <p:childTnLst>
                                    <p:set>
                                      <p:cBhvr>
                                        <p:cTn id="98" dur="1" fill="hold">
                                          <p:stCondLst>
                                            <p:cond delay="0"/>
                                          </p:stCondLst>
                                        </p:cTn>
                                        <p:tgtEl>
                                          <p:spTgt spid="60"/>
                                        </p:tgtEl>
                                        <p:attrNameLst>
                                          <p:attrName>style.visibility</p:attrName>
                                        </p:attrNameLst>
                                      </p:cBhvr>
                                      <p:to>
                                        <p:strVal val="visible"/>
                                      </p:to>
                                    </p:set>
                                    <p:animEffect transition="in" filter="wipe(left)">
                                      <p:cBhvr>
                                        <p:cTn id="9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true"/>
      <p:bldP spid="7" grpId="0" animBg="true"/>
      <p:bldP spid="8" grpId="0"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32" grpId="0">
        <p:tmplLst>
          <p:tmpl lvl="0">
            <p:tnLst>
              <p:par>
                <p:cTn presetID="22" presetClass="entr" presetSubtype="8" fill="hold" nodeType="withEffect">
                  <p:stCondLst>
                    <p:cond delay="7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lvl="0">
            <p:tnLst>
              <p:par>
                <p:cTn presetID="22" presetClass="entr" presetSubtype="8" fill="hold" nodeType="withEffect">
                  <p:stCondLst>
                    <p:cond delay="75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true"/>
      <p:bldP spid="35" grpId="0" animBg="true"/>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tmplLst>
          <p:tmpl lvl="0">
            <p:tnLst>
              <p:par>
                <p:cTn presetID="22" presetClass="entr" presetSubtype="8" fill="hold" nodeType="withEffect">
                  <p:stCondLst>
                    <p:cond delay="75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p:tmplLst>
          <p:tmpl lvl="0">
            <p:tnLst>
              <p:par>
                <p:cTn presetID="22" presetClass="entr" presetSubtype="8" fill="hold" nodeType="withEffect">
                  <p:stCondLst>
                    <p:cond delay="75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1" grpId="0" animBg="true"/>
      <p:bldP spid="42" grpId="0" animBg="true"/>
      <p:bldP spid="43" grpId="0" build="p">
        <p:tmplLst>
          <p:tmpl lvl="1">
            <p:tnLst>
              <p:par>
                <p:cTn presetID="10" presetClass="entr" presetSubtype="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lvl="0">
            <p:tnLst>
              <p:par>
                <p:cTn presetID="22" presetClass="entr" presetSubtype="8" fill="hold" nodeType="withEffect">
                  <p:stCondLst>
                    <p:cond delay="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lvl="0">
            <p:tnLst>
              <p:par>
                <p:cTn presetID="22" presetClass="entr" presetSubtype="8" fill="hold" nodeType="withEffect">
                  <p:stCondLst>
                    <p:cond delay="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animBg="true"/>
      <p:bldP spid="47" grpId="0" animBg="true"/>
      <p:bldP spid="48" grpId="0" build="p">
        <p:tmplLst>
          <p:tmpl lvl="1">
            <p:tnLst>
              <p:par>
                <p:cTn presetID="10" presetClass="entr" presetSubtype="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tmplLst>
          <p:tmpl lvl="0">
            <p:tnLst>
              <p:par>
                <p:cTn presetID="22" presetClass="entr" presetSubtype="8" fill="hold" nodeType="withEffect">
                  <p:stCondLst>
                    <p:cond delay="75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lvl="0">
            <p:tnLst>
              <p:par>
                <p:cTn presetID="22" presetClass="entr" presetSubtype="8" fill="hold" nodeType="withEffect">
                  <p:stCondLst>
                    <p:cond delay="75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animBg="true"/>
      <p:bldP spid="52" grpId="0" animBg="true"/>
      <p:bldP spid="53" grpId="0" build="p">
        <p:tmplLst>
          <p:tmpl lvl="1">
            <p:tnLst>
              <p:par>
                <p:cTn presetID="10" presetClass="entr" presetSubtype="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lvl="0">
            <p:tnLst>
              <p:par>
                <p:cTn presetID="22" presetClass="entr" presetSubtype="8" fill="hold" nodeType="withEffect">
                  <p:stCondLst>
                    <p:cond delay="75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5" grpId="0">
        <p:tmplLst>
          <p:tmpl lvl="0">
            <p:tnLst>
              <p:par>
                <p:cTn presetID="22" presetClass="entr" presetSubtype="8" fill="hold" nodeType="withEffect">
                  <p:stCondLst>
                    <p:cond delay="7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true"/>
      <p:bldP spid="57" grpId="0" animBg="true"/>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lvl="0">
            <p:tnLst>
              <p:par>
                <p:cTn presetID="22" presetClass="entr" presetSubtype="8" fill="hold" nodeType="withEffect">
                  <p:stCondLst>
                    <p:cond delay="75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p:tmplLst>
          <p:tmpl lvl="0">
            <p:tnLst>
              <p:par>
                <p:cTn presetID="22" presetClass="entr" presetSubtype="8" fill="hold" nodeType="withEffect">
                  <p:stCondLst>
                    <p:cond delay="75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8" name="テキスト プレースホルダー 11"/>
          <p:cNvSpPr>
            <a:spLocks noGrp="true"/>
          </p:cNvSpPr>
          <p:nvPr>
            <p:ph type="body" sz="quarter" idx="15" hasCustomPrompt="true"/>
          </p:nvPr>
        </p:nvSpPr>
        <p:spPr>
          <a:xfrm>
            <a:off x="9815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a:t>Text Here</a:t>
            </a:r>
            <a:endParaRPr lang="en-US" dirty="0"/>
          </a:p>
        </p:txBody>
      </p:sp>
      <p:sp>
        <p:nvSpPr>
          <p:cNvPr id="9" name="正方形/長方形 8"/>
          <p:cNvSpPr/>
          <p:nvPr userDrawn="true"/>
        </p:nvSpPr>
        <p:spPr>
          <a:xfrm>
            <a:off x="0" y="5053490"/>
            <a:ext cx="18286413" cy="135015"/>
          </a:xfrm>
          <a:prstGeom prst="rect">
            <a:avLst/>
          </a:prstGeom>
          <a:solidFill>
            <a:schemeClr val="accent1">
              <a:alpha val="2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true"/>
        </p:nvSpPr>
        <p:spPr>
          <a:xfrm>
            <a:off x="1852396"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true"/>
        </p:nvSpPr>
        <p:spPr>
          <a:xfrm>
            <a:off x="4534694"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true"/>
        </p:nvSpPr>
        <p:spPr>
          <a:xfrm>
            <a:off x="7216992" y="4589517"/>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true"/>
        </p:nvSpPr>
        <p:spPr>
          <a:xfrm>
            <a:off x="9899290"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true"/>
        </p:nvSpPr>
        <p:spPr>
          <a:xfrm>
            <a:off x="12581588"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true"/>
        </p:nvSpPr>
        <p:spPr>
          <a:xfrm>
            <a:off x="15263886"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図プレースホルダー 7"/>
          <p:cNvSpPr>
            <a:spLocks noGrp="true"/>
          </p:cNvSpPr>
          <p:nvPr>
            <p:ph type="pic" sz="quarter" idx="16" hasCustomPrompt="true"/>
          </p:nvPr>
        </p:nvSpPr>
        <p:spPr>
          <a:xfrm>
            <a:off x="2061896" y="4812939"/>
            <a:ext cx="616114" cy="616114"/>
          </a:xfrm>
        </p:spPr>
        <p:txBody>
          <a:bodyPr>
            <a:normAutofit/>
          </a:bodyPr>
          <a:lstStyle>
            <a:lvl1pPr>
              <a:defRPr sz="1600"/>
            </a:lvl1pPr>
          </a:lstStyle>
          <a:p>
            <a:r>
              <a:rPr kumimoji="1" lang="en-US" altLang="ja-JP" dirty="0"/>
              <a:t>ICON</a:t>
            </a:r>
            <a:endParaRPr kumimoji="1" lang="ja-JP" altLang="en-US" dirty="0"/>
          </a:p>
        </p:txBody>
      </p:sp>
      <p:sp>
        <p:nvSpPr>
          <p:cNvPr id="23" name="図プレースホルダー 7"/>
          <p:cNvSpPr>
            <a:spLocks noGrp="true"/>
          </p:cNvSpPr>
          <p:nvPr>
            <p:ph type="pic" sz="quarter" idx="17" hasCustomPrompt="true"/>
          </p:nvPr>
        </p:nvSpPr>
        <p:spPr>
          <a:xfrm>
            <a:off x="4744194" y="4812939"/>
            <a:ext cx="616114" cy="616114"/>
          </a:xfrm>
        </p:spPr>
        <p:txBody>
          <a:bodyPr>
            <a:normAutofit/>
          </a:bodyPr>
          <a:lstStyle>
            <a:lvl1pPr>
              <a:defRPr sz="1600"/>
            </a:lvl1pPr>
          </a:lstStyle>
          <a:p>
            <a:r>
              <a:rPr kumimoji="1" lang="en-US" altLang="ja-JP" dirty="0"/>
              <a:t>ICON</a:t>
            </a:r>
            <a:endParaRPr kumimoji="1" lang="ja-JP" altLang="en-US" dirty="0"/>
          </a:p>
        </p:txBody>
      </p:sp>
      <p:sp>
        <p:nvSpPr>
          <p:cNvPr id="24" name="図プレースホルダー 7"/>
          <p:cNvSpPr>
            <a:spLocks noGrp="true"/>
          </p:cNvSpPr>
          <p:nvPr>
            <p:ph type="pic" sz="quarter" idx="18" hasCustomPrompt="true"/>
          </p:nvPr>
        </p:nvSpPr>
        <p:spPr>
          <a:xfrm>
            <a:off x="7426492" y="4799017"/>
            <a:ext cx="616114" cy="616114"/>
          </a:xfrm>
        </p:spPr>
        <p:txBody>
          <a:bodyPr>
            <a:normAutofit/>
          </a:bodyPr>
          <a:lstStyle>
            <a:lvl1pPr>
              <a:defRPr sz="1600"/>
            </a:lvl1pPr>
          </a:lstStyle>
          <a:p>
            <a:r>
              <a:rPr kumimoji="1" lang="en-US" altLang="ja-JP" dirty="0"/>
              <a:t>ICON</a:t>
            </a:r>
            <a:endParaRPr kumimoji="1" lang="ja-JP" altLang="en-US" dirty="0"/>
          </a:p>
        </p:txBody>
      </p:sp>
      <p:sp>
        <p:nvSpPr>
          <p:cNvPr id="25" name="図プレースホルダー 7"/>
          <p:cNvSpPr>
            <a:spLocks noGrp="true"/>
          </p:cNvSpPr>
          <p:nvPr>
            <p:ph type="pic" sz="quarter" idx="19" hasCustomPrompt="true"/>
          </p:nvPr>
        </p:nvSpPr>
        <p:spPr>
          <a:xfrm>
            <a:off x="10108790" y="4812939"/>
            <a:ext cx="616114" cy="616114"/>
          </a:xfrm>
        </p:spPr>
        <p:txBody>
          <a:bodyPr>
            <a:normAutofit/>
          </a:bodyPr>
          <a:lstStyle>
            <a:lvl1pPr>
              <a:defRPr sz="1600"/>
            </a:lvl1pPr>
          </a:lstStyle>
          <a:p>
            <a:r>
              <a:rPr kumimoji="1" lang="en-US" altLang="ja-JP" dirty="0"/>
              <a:t>ICON</a:t>
            </a:r>
            <a:endParaRPr kumimoji="1" lang="ja-JP" altLang="en-US" dirty="0"/>
          </a:p>
        </p:txBody>
      </p:sp>
      <p:sp>
        <p:nvSpPr>
          <p:cNvPr id="26" name="図プレースホルダー 7"/>
          <p:cNvSpPr>
            <a:spLocks noGrp="true"/>
          </p:cNvSpPr>
          <p:nvPr>
            <p:ph type="pic" sz="quarter" idx="20" hasCustomPrompt="true"/>
          </p:nvPr>
        </p:nvSpPr>
        <p:spPr>
          <a:xfrm>
            <a:off x="12791088" y="4812939"/>
            <a:ext cx="616114" cy="616114"/>
          </a:xfrm>
        </p:spPr>
        <p:txBody>
          <a:bodyPr>
            <a:normAutofit/>
          </a:bodyPr>
          <a:lstStyle>
            <a:lvl1pPr>
              <a:defRPr sz="1600"/>
            </a:lvl1pPr>
          </a:lstStyle>
          <a:p>
            <a:r>
              <a:rPr kumimoji="1" lang="en-US" altLang="ja-JP" dirty="0"/>
              <a:t>ICON</a:t>
            </a:r>
            <a:endParaRPr kumimoji="1" lang="ja-JP" altLang="en-US" dirty="0"/>
          </a:p>
        </p:txBody>
      </p:sp>
      <p:sp>
        <p:nvSpPr>
          <p:cNvPr id="27" name="図プレースホルダー 7"/>
          <p:cNvSpPr>
            <a:spLocks noGrp="true"/>
          </p:cNvSpPr>
          <p:nvPr>
            <p:ph type="pic" sz="quarter" idx="21" hasCustomPrompt="true"/>
          </p:nvPr>
        </p:nvSpPr>
        <p:spPr>
          <a:xfrm>
            <a:off x="15473386" y="4812939"/>
            <a:ext cx="616114" cy="616114"/>
          </a:xfrm>
        </p:spPr>
        <p:txBody>
          <a:bodyPr>
            <a:normAutofit/>
          </a:bodyPr>
          <a:lstStyle>
            <a:lvl1pPr>
              <a:defRPr sz="1600"/>
            </a:lvl1pPr>
          </a:lstStyle>
          <a:p>
            <a:r>
              <a:rPr kumimoji="1" lang="en-US" altLang="ja-JP" dirty="0"/>
              <a:t>ICON</a:t>
            </a:r>
            <a:endParaRPr kumimoji="1" lang="ja-JP" altLang="en-US" dirty="0"/>
          </a:p>
        </p:txBody>
      </p:sp>
      <p:sp>
        <p:nvSpPr>
          <p:cNvPr id="28" name="テキスト プレースホルダー 11"/>
          <p:cNvSpPr>
            <a:spLocks noGrp="true"/>
          </p:cNvSpPr>
          <p:nvPr>
            <p:ph type="body" sz="quarter" idx="22" hasCustomPrompt="true"/>
          </p:nvPr>
        </p:nvSpPr>
        <p:spPr>
          <a:xfrm>
            <a:off x="117953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a:t>Text Here</a:t>
            </a:r>
            <a:endParaRPr lang="en-US" dirty="0"/>
          </a:p>
        </p:txBody>
      </p:sp>
      <p:sp>
        <p:nvSpPr>
          <p:cNvPr id="29" name="テキスト プレースホルダー 11"/>
          <p:cNvSpPr>
            <a:spLocks noGrp="true"/>
          </p:cNvSpPr>
          <p:nvPr>
            <p:ph type="body" sz="quarter" idx="23" hasCustomPrompt="true"/>
          </p:nvPr>
        </p:nvSpPr>
        <p:spPr>
          <a:xfrm>
            <a:off x="368499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a:t>Text Here</a:t>
            </a:r>
            <a:endParaRPr lang="en-US" dirty="0"/>
          </a:p>
        </p:txBody>
      </p:sp>
      <p:sp>
        <p:nvSpPr>
          <p:cNvPr id="30" name="テキスト プレースホルダー 11"/>
          <p:cNvSpPr>
            <a:spLocks noGrp="true"/>
          </p:cNvSpPr>
          <p:nvPr>
            <p:ph type="body" sz="quarter" idx="24" hasCustomPrompt="true"/>
          </p:nvPr>
        </p:nvSpPr>
        <p:spPr>
          <a:xfrm>
            <a:off x="909189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a:t>Text Here</a:t>
            </a:r>
            <a:endParaRPr lang="en-US" dirty="0"/>
          </a:p>
        </p:txBody>
      </p:sp>
      <p:sp>
        <p:nvSpPr>
          <p:cNvPr id="31" name="テキスト プレースホルダー 11"/>
          <p:cNvSpPr>
            <a:spLocks noGrp="true"/>
          </p:cNvSpPr>
          <p:nvPr>
            <p:ph type="body" sz="quarter" idx="25" hasCustomPrompt="true"/>
          </p:nvPr>
        </p:nvSpPr>
        <p:spPr>
          <a:xfrm>
            <a:off x="63884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a:t>Text Here</a:t>
            </a:r>
            <a:endParaRPr lang="en-US" dirty="0"/>
          </a:p>
        </p:txBody>
      </p:sp>
      <p:sp>
        <p:nvSpPr>
          <p:cNvPr id="32" name="テキスト プレースホルダー 11"/>
          <p:cNvSpPr>
            <a:spLocks noGrp="true"/>
          </p:cNvSpPr>
          <p:nvPr>
            <p:ph type="body" sz="quarter" idx="26" hasCustomPrompt="true"/>
          </p:nvPr>
        </p:nvSpPr>
        <p:spPr>
          <a:xfrm>
            <a:off x="14498801"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dirty="0"/>
              <a:t>Text Here</a:t>
            </a:r>
            <a:endParaRPr lang="en-US" dirty="0"/>
          </a:p>
        </p:txBody>
      </p:sp>
      <p:sp>
        <p:nvSpPr>
          <p:cNvPr id="33" name="テキスト プレースホルダー 11"/>
          <p:cNvSpPr>
            <a:spLocks noGrp="true"/>
          </p:cNvSpPr>
          <p:nvPr>
            <p:ph type="body" sz="quarter" idx="27" hasCustomPrompt="true"/>
          </p:nvPr>
        </p:nvSpPr>
        <p:spPr>
          <a:xfrm>
            <a:off x="104230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34" name="テキスト プレースホルダー 11"/>
          <p:cNvSpPr>
            <a:spLocks noGrp="true"/>
          </p:cNvSpPr>
          <p:nvPr>
            <p:ph type="body" sz="quarter" idx="28" hasCustomPrompt="true"/>
          </p:nvPr>
        </p:nvSpPr>
        <p:spPr>
          <a:xfrm>
            <a:off x="11824601"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35" name="テキスト プレースホルダー 11"/>
          <p:cNvSpPr>
            <a:spLocks noGrp="true"/>
          </p:cNvSpPr>
          <p:nvPr>
            <p:ph type="body" sz="quarter" idx="29" hasCustomPrompt="true"/>
          </p:nvPr>
        </p:nvSpPr>
        <p:spPr>
          <a:xfrm>
            <a:off x="374575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36" name="テキスト プレースホルダー 11"/>
          <p:cNvSpPr>
            <a:spLocks noGrp="true"/>
          </p:cNvSpPr>
          <p:nvPr>
            <p:ph type="body" sz="quarter" idx="30" hasCustomPrompt="true"/>
          </p:nvPr>
        </p:nvSpPr>
        <p:spPr>
          <a:xfrm>
            <a:off x="9127453"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37" name="テキスト プレースホルダー 11"/>
          <p:cNvSpPr>
            <a:spLocks noGrp="true"/>
          </p:cNvSpPr>
          <p:nvPr>
            <p:ph type="body" sz="quarter" idx="31" hasCustomPrompt="true"/>
          </p:nvPr>
        </p:nvSpPr>
        <p:spPr>
          <a:xfrm>
            <a:off x="644920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a:t>Text Here</a:t>
            </a:r>
            <a:endParaRPr lang="en-US" dirty="0"/>
          </a:p>
        </p:txBody>
      </p:sp>
      <p:sp>
        <p:nvSpPr>
          <p:cNvPr id="38" name="テキスト プレースホルダー 11"/>
          <p:cNvSpPr>
            <a:spLocks noGrp="true"/>
          </p:cNvSpPr>
          <p:nvPr>
            <p:ph type="body" sz="quarter" idx="32" hasCustomPrompt="true"/>
          </p:nvPr>
        </p:nvSpPr>
        <p:spPr>
          <a:xfrm>
            <a:off x="14528053"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decel="10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decel="100000" fill="hold" grpId="0" nodeType="clickEffect">
                                  <p:stCondLst>
                                    <p:cond delay="5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8" decel="100000" fill="hold" grpId="0" nodeType="withEffect">
                                  <p:stCondLst>
                                    <p:cond delay="5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0-#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2" presetClass="entr" presetSubtype="1" decel="100000" fill="hold" grpId="0" nodeType="withEffect">
                                  <p:stCondLst>
                                    <p:cond delay="50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par>
                                <p:cTn id="40" presetID="2" presetClass="entr" presetSubtype="4" decel="100000" fill="hold" grpId="0" nodeType="withEffect">
                                  <p:stCondLst>
                                    <p:cond delay="50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decel="100000" fill="hold" grpId="0" nodeType="clickEffect">
                                  <p:stCondLst>
                                    <p:cond delay="50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par>
                                <p:cTn id="50" presetID="2" presetClass="entr" presetSubtype="8" decel="100000" fill="hold" grpId="0" nodeType="withEffect">
                                  <p:stCondLst>
                                    <p:cond delay="50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par>
                                <p:cTn id="54" presetID="2" presetClass="entr" presetSubtype="1" decel="100000" fill="hold" grpId="0" nodeType="withEffect">
                                  <p:stCondLst>
                                    <p:cond delay="50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0-#ppt_h/2"/>
                                          </p:val>
                                        </p:tav>
                                        <p:tav tm="100000">
                                          <p:val>
                                            <p:strVal val="#ppt_y"/>
                                          </p:val>
                                        </p:tav>
                                      </p:tavLst>
                                    </p:anim>
                                  </p:childTnLst>
                                </p:cTn>
                              </p:par>
                              <p:par>
                                <p:cTn id="58" presetID="2" presetClass="entr" presetSubtype="4" decel="100000" fill="hold" grpId="0" nodeType="withEffect">
                                  <p:stCondLst>
                                    <p:cond delay="50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500" fill="hold"/>
                                        <p:tgtEl>
                                          <p:spTgt spid="37"/>
                                        </p:tgtEl>
                                        <p:attrNameLst>
                                          <p:attrName>ppt_x</p:attrName>
                                        </p:attrNameLst>
                                      </p:cBhvr>
                                      <p:tavLst>
                                        <p:tav tm="0">
                                          <p:val>
                                            <p:strVal val="#ppt_x"/>
                                          </p:val>
                                        </p:tav>
                                        <p:tav tm="100000">
                                          <p:val>
                                            <p:strVal val="#ppt_x"/>
                                          </p:val>
                                        </p:tav>
                                      </p:tavLst>
                                    </p:anim>
                                    <p:anim calcmode="lin" valueType="num">
                                      <p:cBhvr additive="base">
                                        <p:cTn id="6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decel="100000" fill="hold" grpId="0" nodeType="clickEffect">
                                  <p:stCondLst>
                                    <p:cond delay="50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0-#ppt_w/2"/>
                                          </p:val>
                                        </p:tav>
                                        <p:tav tm="100000">
                                          <p:val>
                                            <p:strVal val="#ppt_x"/>
                                          </p:val>
                                        </p:tav>
                                      </p:tavLst>
                                    </p:anim>
                                    <p:anim calcmode="lin" valueType="num">
                                      <p:cBhvr additive="base">
                                        <p:cTn id="67" dur="500" fill="hold"/>
                                        <p:tgtEl>
                                          <p:spTgt spid="13"/>
                                        </p:tgtEl>
                                        <p:attrNameLst>
                                          <p:attrName>ppt_y</p:attrName>
                                        </p:attrNameLst>
                                      </p:cBhvr>
                                      <p:tavLst>
                                        <p:tav tm="0">
                                          <p:val>
                                            <p:strVal val="#ppt_y"/>
                                          </p:val>
                                        </p:tav>
                                        <p:tav tm="100000">
                                          <p:val>
                                            <p:strVal val="#ppt_y"/>
                                          </p:val>
                                        </p:tav>
                                      </p:tavLst>
                                    </p:anim>
                                  </p:childTnLst>
                                </p:cTn>
                              </p:par>
                              <p:par>
                                <p:cTn id="68" presetID="2" presetClass="entr" presetSubtype="8" decel="100000" fill="hold" grpId="0" nodeType="withEffect">
                                  <p:stCondLst>
                                    <p:cond delay="50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0-#ppt_w/2"/>
                                          </p:val>
                                        </p:tav>
                                        <p:tav tm="100000">
                                          <p:val>
                                            <p:strVal val="#ppt_x"/>
                                          </p:val>
                                        </p:tav>
                                      </p:tavLst>
                                    </p:anim>
                                    <p:anim calcmode="lin" valueType="num">
                                      <p:cBhvr additive="base">
                                        <p:cTn id="71" dur="500" fill="hold"/>
                                        <p:tgtEl>
                                          <p:spTgt spid="25"/>
                                        </p:tgtEl>
                                        <p:attrNameLst>
                                          <p:attrName>ppt_y</p:attrName>
                                        </p:attrNameLst>
                                      </p:cBhvr>
                                      <p:tavLst>
                                        <p:tav tm="0">
                                          <p:val>
                                            <p:strVal val="#ppt_y"/>
                                          </p:val>
                                        </p:tav>
                                        <p:tav tm="100000">
                                          <p:val>
                                            <p:strVal val="#ppt_y"/>
                                          </p:val>
                                        </p:tav>
                                      </p:tavLst>
                                    </p:anim>
                                  </p:childTnLst>
                                </p:cTn>
                              </p:par>
                              <p:par>
                                <p:cTn id="72" presetID="2" presetClass="entr" presetSubtype="1" decel="100000" fill="hold" grpId="0" nodeType="withEffect">
                                  <p:stCondLst>
                                    <p:cond delay="50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ppt_x"/>
                                          </p:val>
                                        </p:tav>
                                        <p:tav tm="100000">
                                          <p:val>
                                            <p:strVal val="#ppt_x"/>
                                          </p:val>
                                        </p:tav>
                                      </p:tavLst>
                                    </p:anim>
                                    <p:anim calcmode="lin" valueType="num">
                                      <p:cBhvr additive="base">
                                        <p:cTn id="75" dur="500" fill="hold"/>
                                        <p:tgtEl>
                                          <p:spTgt spid="30"/>
                                        </p:tgtEl>
                                        <p:attrNameLst>
                                          <p:attrName>ppt_y</p:attrName>
                                        </p:attrNameLst>
                                      </p:cBhvr>
                                      <p:tavLst>
                                        <p:tav tm="0">
                                          <p:val>
                                            <p:strVal val="0-#ppt_h/2"/>
                                          </p:val>
                                        </p:tav>
                                        <p:tav tm="100000">
                                          <p:val>
                                            <p:strVal val="#ppt_y"/>
                                          </p:val>
                                        </p:tav>
                                      </p:tavLst>
                                    </p:anim>
                                  </p:childTnLst>
                                </p:cTn>
                              </p:par>
                              <p:par>
                                <p:cTn id="76" presetID="2" presetClass="entr" presetSubtype="4" decel="100000" fill="hold" grpId="0" nodeType="withEffect">
                                  <p:stCondLst>
                                    <p:cond delay="500"/>
                                  </p:stCondLst>
                                  <p:childTnLst>
                                    <p:set>
                                      <p:cBhvr>
                                        <p:cTn id="77" dur="1" fill="hold">
                                          <p:stCondLst>
                                            <p:cond delay="0"/>
                                          </p:stCondLst>
                                        </p:cTn>
                                        <p:tgtEl>
                                          <p:spTgt spid="36"/>
                                        </p:tgtEl>
                                        <p:attrNameLst>
                                          <p:attrName>style.visibility</p:attrName>
                                        </p:attrNameLst>
                                      </p:cBhvr>
                                      <p:to>
                                        <p:strVal val="visible"/>
                                      </p:to>
                                    </p:set>
                                    <p:anim calcmode="lin" valueType="num">
                                      <p:cBhvr additive="base">
                                        <p:cTn id="78" dur="500" fill="hold"/>
                                        <p:tgtEl>
                                          <p:spTgt spid="36"/>
                                        </p:tgtEl>
                                        <p:attrNameLst>
                                          <p:attrName>ppt_x</p:attrName>
                                        </p:attrNameLst>
                                      </p:cBhvr>
                                      <p:tavLst>
                                        <p:tav tm="0">
                                          <p:val>
                                            <p:strVal val="#ppt_x"/>
                                          </p:val>
                                        </p:tav>
                                        <p:tav tm="100000">
                                          <p:val>
                                            <p:strVal val="#ppt_x"/>
                                          </p:val>
                                        </p:tav>
                                      </p:tavLst>
                                    </p:anim>
                                    <p:anim calcmode="lin" valueType="num">
                                      <p:cBhvr additive="base">
                                        <p:cTn id="7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8" decel="100000" fill="hold" grpId="0" nodeType="clickEffect">
                                  <p:stCondLst>
                                    <p:cond delay="50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0-#ppt_w/2"/>
                                          </p:val>
                                        </p:tav>
                                        <p:tav tm="100000">
                                          <p:val>
                                            <p:strVal val="#ppt_x"/>
                                          </p:val>
                                        </p:tav>
                                      </p:tavLst>
                                    </p:anim>
                                    <p:anim calcmode="lin" valueType="num">
                                      <p:cBhvr additive="base">
                                        <p:cTn id="85" dur="500" fill="hold"/>
                                        <p:tgtEl>
                                          <p:spTgt spid="14"/>
                                        </p:tgtEl>
                                        <p:attrNameLst>
                                          <p:attrName>ppt_y</p:attrName>
                                        </p:attrNameLst>
                                      </p:cBhvr>
                                      <p:tavLst>
                                        <p:tav tm="0">
                                          <p:val>
                                            <p:strVal val="#ppt_y"/>
                                          </p:val>
                                        </p:tav>
                                        <p:tav tm="100000">
                                          <p:val>
                                            <p:strVal val="#ppt_y"/>
                                          </p:val>
                                        </p:tav>
                                      </p:tavLst>
                                    </p:anim>
                                  </p:childTnLst>
                                </p:cTn>
                              </p:par>
                              <p:par>
                                <p:cTn id="86" presetID="2" presetClass="entr" presetSubtype="8" decel="100000" fill="hold" grpId="0" nodeType="withEffect">
                                  <p:stCondLst>
                                    <p:cond delay="50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500" fill="hold"/>
                                        <p:tgtEl>
                                          <p:spTgt spid="26"/>
                                        </p:tgtEl>
                                        <p:attrNameLst>
                                          <p:attrName>ppt_x</p:attrName>
                                        </p:attrNameLst>
                                      </p:cBhvr>
                                      <p:tavLst>
                                        <p:tav tm="0">
                                          <p:val>
                                            <p:strVal val="0-#ppt_w/2"/>
                                          </p:val>
                                        </p:tav>
                                        <p:tav tm="100000">
                                          <p:val>
                                            <p:strVal val="#ppt_x"/>
                                          </p:val>
                                        </p:tav>
                                      </p:tavLst>
                                    </p:anim>
                                    <p:anim calcmode="lin" valueType="num">
                                      <p:cBhvr additive="base">
                                        <p:cTn id="89" dur="500" fill="hold"/>
                                        <p:tgtEl>
                                          <p:spTgt spid="26"/>
                                        </p:tgtEl>
                                        <p:attrNameLst>
                                          <p:attrName>ppt_y</p:attrName>
                                        </p:attrNameLst>
                                      </p:cBhvr>
                                      <p:tavLst>
                                        <p:tav tm="0">
                                          <p:val>
                                            <p:strVal val="#ppt_y"/>
                                          </p:val>
                                        </p:tav>
                                        <p:tav tm="100000">
                                          <p:val>
                                            <p:strVal val="#ppt_y"/>
                                          </p:val>
                                        </p:tav>
                                      </p:tavLst>
                                    </p:anim>
                                  </p:childTnLst>
                                </p:cTn>
                              </p:par>
                              <p:par>
                                <p:cTn id="90" presetID="2" presetClass="entr" presetSubtype="1" decel="100000" fill="hold" grpId="0" nodeType="withEffect">
                                  <p:stCondLst>
                                    <p:cond delay="50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500" fill="hold"/>
                                        <p:tgtEl>
                                          <p:spTgt spid="28"/>
                                        </p:tgtEl>
                                        <p:attrNameLst>
                                          <p:attrName>ppt_x</p:attrName>
                                        </p:attrNameLst>
                                      </p:cBhvr>
                                      <p:tavLst>
                                        <p:tav tm="0">
                                          <p:val>
                                            <p:strVal val="#ppt_x"/>
                                          </p:val>
                                        </p:tav>
                                        <p:tav tm="100000">
                                          <p:val>
                                            <p:strVal val="#ppt_x"/>
                                          </p:val>
                                        </p:tav>
                                      </p:tavLst>
                                    </p:anim>
                                    <p:anim calcmode="lin" valueType="num">
                                      <p:cBhvr additive="base">
                                        <p:cTn id="93" dur="500" fill="hold"/>
                                        <p:tgtEl>
                                          <p:spTgt spid="28"/>
                                        </p:tgtEl>
                                        <p:attrNameLst>
                                          <p:attrName>ppt_y</p:attrName>
                                        </p:attrNameLst>
                                      </p:cBhvr>
                                      <p:tavLst>
                                        <p:tav tm="0">
                                          <p:val>
                                            <p:strVal val="0-#ppt_h/2"/>
                                          </p:val>
                                        </p:tav>
                                        <p:tav tm="100000">
                                          <p:val>
                                            <p:strVal val="#ppt_y"/>
                                          </p:val>
                                        </p:tav>
                                      </p:tavLst>
                                    </p:anim>
                                  </p:childTnLst>
                                </p:cTn>
                              </p:par>
                              <p:par>
                                <p:cTn id="94" presetID="2" presetClass="entr" presetSubtype="4" decel="100000" fill="hold" grpId="0" nodeType="withEffect">
                                  <p:stCondLst>
                                    <p:cond delay="500"/>
                                  </p:stCondLst>
                                  <p:childTnLst>
                                    <p:set>
                                      <p:cBhvr>
                                        <p:cTn id="95" dur="1" fill="hold">
                                          <p:stCondLst>
                                            <p:cond delay="0"/>
                                          </p:stCondLst>
                                        </p:cTn>
                                        <p:tgtEl>
                                          <p:spTgt spid="34"/>
                                        </p:tgtEl>
                                        <p:attrNameLst>
                                          <p:attrName>style.visibility</p:attrName>
                                        </p:attrNameLst>
                                      </p:cBhvr>
                                      <p:to>
                                        <p:strVal val="visible"/>
                                      </p:to>
                                    </p:set>
                                    <p:anim calcmode="lin" valueType="num">
                                      <p:cBhvr additive="base">
                                        <p:cTn id="96" dur="500" fill="hold"/>
                                        <p:tgtEl>
                                          <p:spTgt spid="34"/>
                                        </p:tgtEl>
                                        <p:attrNameLst>
                                          <p:attrName>ppt_x</p:attrName>
                                        </p:attrNameLst>
                                      </p:cBhvr>
                                      <p:tavLst>
                                        <p:tav tm="0">
                                          <p:val>
                                            <p:strVal val="#ppt_x"/>
                                          </p:val>
                                        </p:tav>
                                        <p:tav tm="100000">
                                          <p:val>
                                            <p:strVal val="#ppt_x"/>
                                          </p:val>
                                        </p:tav>
                                      </p:tavLst>
                                    </p:anim>
                                    <p:anim calcmode="lin" valueType="num">
                                      <p:cBhvr additive="base">
                                        <p:cTn id="9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8" decel="100000" fill="hold" grpId="0" nodeType="clickEffect">
                                  <p:stCondLst>
                                    <p:cond delay="500"/>
                                  </p:stCondLst>
                                  <p:childTnLst>
                                    <p:set>
                                      <p:cBhvr>
                                        <p:cTn id="101" dur="1" fill="hold">
                                          <p:stCondLst>
                                            <p:cond delay="0"/>
                                          </p:stCondLst>
                                        </p:cTn>
                                        <p:tgtEl>
                                          <p:spTgt spid="15"/>
                                        </p:tgtEl>
                                        <p:attrNameLst>
                                          <p:attrName>style.visibility</p:attrName>
                                        </p:attrNameLst>
                                      </p:cBhvr>
                                      <p:to>
                                        <p:strVal val="visible"/>
                                      </p:to>
                                    </p:set>
                                    <p:anim calcmode="lin" valueType="num">
                                      <p:cBhvr additive="base">
                                        <p:cTn id="102" dur="500" fill="hold"/>
                                        <p:tgtEl>
                                          <p:spTgt spid="15"/>
                                        </p:tgtEl>
                                        <p:attrNameLst>
                                          <p:attrName>ppt_x</p:attrName>
                                        </p:attrNameLst>
                                      </p:cBhvr>
                                      <p:tavLst>
                                        <p:tav tm="0">
                                          <p:val>
                                            <p:strVal val="0-#ppt_w/2"/>
                                          </p:val>
                                        </p:tav>
                                        <p:tav tm="100000">
                                          <p:val>
                                            <p:strVal val="#ppt_x"/>
                                          </p:val>
                                        </p:tav>
                                      </p:tavLst>
                                    </p:anim>
                                    <p:anim calcmode="lin" valueType="num">
                                      <p:cBhvr additive="base">
                                        <p:cTn id="103" dur="500" fill="hold"/>
                                        <p:tgtEl>
                                          <p:spTgt spid="15"/>
                                        </p:tgtEl>
                                        <p:attrNameLst>
                                          <p:attrName>ppt_y</p:attrName>
                                        </p:attrNameLst>
                                      </p:cBhvr>
                                      <p:tavLst>
                                        <p:tav tm="0">
                                          <p:val>
                                            <p:strVal val="#ppt_y"/>
                                          </p:val>
                                        </p:tav>
                                        <p:tav tm="100000">
                                          <p:val>
                                            <p:strVal val="#ppt_y"/>
                                          </p:val>
                                        </p:tav>
                                      </p:tavLst>
                                    </p:anim>
                                  </p:childTnLst>
                                </p:cTn>
                              </p:par>
                              <p:par>
                                <p:cTn id="104" presetID="2" presetClass="entr" presetSubtype="8" decel="100000" fill="hold" grpId="0" nodeType="withEffect">
                                  <p:stCondLst>
                                    <p:cond delay="500"/>
                                  </p:stCondLst>
                                  <p:childTnLst>
                                    <p:set>
                                      <p:cBhvr>
                                        <p:cTn id="105" dur="1" fill="hold">
                                          <p:stCondLst>
                                            <p:cond delay="0"/>
                                          </p:stCondLst>
                                        </p:cTn>
                                        <p:tgtEl>
                                          <p:spTgt spid="27"/>
                                        </p:tgtEl>
                                        <p:attrNameLst>
                                          <p:attrName>style.visibility</p:attrName>
                                        </p:attrNameLst>
                                      </p:cBhvr>
                                      <p:to>
                                        <p:strVal val="visible"/>
                                      </p:to>
                                    </p:set>
                                    <p:anim calcmode="lin" valueType="num">
                                      <p:cBhvr additive="base">
                                        <p:cTn id="106" dur="500" fill="hold"/>
                                        <p:tgtEl>
                                          <p:spTgt spid="27"/>
                                        </p:tgtEl>
                                        <p:attrNameLst>
                                          <p:attrName>ppt_x</p:attrName>
                                        </p:attrNameLst>
                                      </p:cBhvr>
                                      <p:tavLst>
                                        <p:tav tm="0">
                                          <p:val>
                                            <p:strVal val="0-#ppt_w/2"/>
                                          </p:val>
                                        </p:tav>
                                        <p:tav tm="100000">
                                          <p:val>
                                            <p:strVal val="#ppt_x"/>
                                          </p:val>
                                        </p:tav>
                                      </p:tavLst>
                                    </p:anim>
                                    <p:anim calcmode="lin" valueType="num">
                                      <p:cBhvr additive="base">
                                        <p:cTn id="107" dur="500" fill="hold"/>
                                        <p:tgtEl>
                                          <p:spTgt spid="27"/>
                                        </p:tgtEl>
                                        <p:attrNameLst>
                                          <p:attrName>ppt_y</p:attrName>
                                        </p:attrNameLst>
                                      </p:cBhvr>
                                      <p:tavLst>
                                        <p:tav tm="0">
                                          <p:val>
                                            <p:strVal val="#ppt_y"/>
                                          </p:val>
                                        </p:tav>
                                        <p:tav tm="100000">
                                          <p:val>
                                            <p:strVal val="#ppt_y"/>
                                          </p:val>
                                        </p:tav>
                                      </p:tavLst>
                                    </p:anim>
                                  </p:childTnLst>
                                </p:cTn>
                              </p:par>
                              <p:par>
                                <p:cTn id="108" presetID="2" presetClass="entr" presetSubtype="1" decel="100000" fill="hold" grpId="0" nodeType="withEffect">
                                  <p:stCondLst>
                                    <p:cond delay="500"/>
                                  </p:stCondLst>
                                  <p:childTnLst>
                                    <p:set>
                                      <p:cBhvr>
                                        <p:cTn id="109" dur="1" fill="hold">
                                          <p:stCondLst>
                                            <p:cond delay="0"/>
                                          </p:stCondLst>
                                        </p:cTn>
                                        <p:tgtEl>
                                          <p:spTgt spid="32"/>
                                        </p:tgtEl>
                                        <p:attrNameLst>
                                          <p:attrName>style.visibility</p:attrName>
                                        </p:attrNameLst>
                                      </p:cBhvr>
                                      <p:to>
                                        <p:strVal val="visible"/>
                                      </p:to>
                                    </p:set>
                                    <p:anim calcmode="lin" valueType="num">
                                      <p:cBhvr additive="base">
                                        <p:cTn id="110" dur="500" fill="hold"/>
                                        <p:tgtEl>
                                          <p:spTgt spid="32"/>
                                        </p:tgtEl>
                                        <p:attrNameLst>
                                          <p:attrName>ppt_x</p:attrName>
                                        </p:attrNameLst>
                                      </p:cBhvr>
                                      <p:tavLst>
                                        <p:tav tm="0">
                                          <p:val>
                                            <p:strVal val="#ppt_x"/>
                                          </p:val>
                                        </p:tav>
                                        <p:tav tm="100000">
                                          <p:val>
                                            <p:strVal val="#ppt_x"/>
                                          </p:val>
                                        </p:tav>
                                      </p:tavLst>
                                    </p:anim>
                                    <p:anim calcmode="lin" valueType="num">
                                      <p:cBhvr additive="base">
                                        <p:cTn id="111" dur="500" fill="hold"/>
                                        <p:tgtEl>
                                          <p:spTgt spid="32"/>
                                        </p:tgtEl>
                                        <p:attrNameLst>
                                          <p:attrName>ppt_y</p:attrName>
                                        </p:attrNameLst>
                                      </p:cBhvr>
                                      <p:tavLst>
                                        <p:tav tm="0">
                                          <p:val>
                                            <p:strVal val="0-#ppt_h/2"/>
                                          </p:val>
                                        </p:tav>
                                        <p:tav tm="100000">
                                          <p:val>
                                            <p:strVal val="#ppt_y"/>
                                          </p:val>
                                        </p:tav>
                                      </p:tavLst>
                                    </p:anim>
                                  </p:childTnLst>
                                </p:cTn>
                              </p:par>
                              <p:par>
                                <p:cTn id="112" presetID="2" presetClass="entr" presetSubtype="4" decel="100000" fill="hold" grpId="0" nodeType="withEffect">
                                  <p:stCondLst>
                                    <p:cond delay="500"/>
                                  </p:stCondLst>
                                  <p:childTnLst>
                                    <p:set>
                                      <p:cBhvr>
                                        <p:cTn id="113" dur="1" fill="hold">
                                          <p:stCondLst>
                                            <p:cond delay="0"/>
                                          </p:stCondLst>
                                        </p:cTn>
                                        <p:tgtEl>
                                          <p:spTgt spid="38"/>
                                        </p:tgtEl>
                                        <p:attrNameLst>
                                          <p:attrName>style.visibility</p:attrName>
                                        </p:attrNameLst>
                                      </p:cBhvr>
                                      <p:to>
                                        <p:strVal val="visible"/>
                                      </p:to>
                                    </p:set>
                                    <p:anim calcmode="lin" valueType="num">
                                      <p:cBhvr additive="base">
                                        <p:cTn id="114" dur="500" fill="hold"/>
                                        <p:tgtEl>
                                          <p:spTgt spid="38"/>
                                        </p:tgtEl>
                                        <p:attrNameLst>
                                          <p:attrName>ppt_x</p:attrName>
                                        </p:attrNameLst>
                                      </p:cBhvr>
                                      <p:tavLst>
                                        <p:tav tm="0">
                                          <p:val>
                                            <p:strVal val="#ppt_x"/>
                                          </p:val>
                                        </p:tav>
                                        <p:tav tm="100000">
                                          <p:val>
                                            <p:strVal val="#ppt_x"/>
                                          </p:val>
                                        </p:tav>
                                      </p:tavLst>
                                    </p:anim>
                                    <p:anim calcmode="lin" valueType="num">
                                      <p:cBhvr additive="base">
                                        <p:cTn id="1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lvl="0">
            <p:tnLst>
              <p:par>
                <p:cTn presetID="2" presetClass="entr" presetSubtype="1"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animBg="true" uiExpand="1"/>
      <p:bldP spid="10" grpId="0" animBg="true"/>
      <p:bldP spid="11" grpId="0" animBg="true"/>
      <p:bldP spid="12" grpId="0" animBg="true"/>
      <p:bldP spid="13" grpId="0" animBg="true"/>
      <p:bldP spid="14" grpId="0" animBg="true"/>
      <p:bldP spid="15" grpId="0" animBg="true"/>
      <p:bldP spid="22" grpId="0"/>
      <p:bldP spid="23" grpId="0"/>
      <p:bldP spid="24" grpId="0"/>
      <p:bldP spid="25" grpId="0"/>
      <p:bldP spid="26" grpId="0"/>
      <p:bldP spid="27" grpId="0"/>
      <p:bldP spid="28" grpId="0">
        <p:tmplLst>
          <p:tmpl lvl="0">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p:tmplLst>
          <p:tmpl lvl="0">
            <p:tnLst>
              <p:par>
                <p:cTn presetID="2" presetClass="entr" presetSubtype="1" decel="10000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p:tmplLst>
          <p:tmpl lvl="0">
            <p:tnLst>
              <p:par>
                <p:cTn presetID="2" presetClass="entr" presetSubtype="1"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p:tmplLst>
          <p:tmpl lvl="0">
            <p:tnLst>
              <p:par>
                <p:cTn presetID="2" presetClass="entr" presetSubtype="1"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p:tmplLst>
          <p:tmpl lvl="0">
            <p:tnLst>
              <p:par>
                <p:cTn presetID="2" presetClass="entr" presetSubtype="1"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0-#ppt_h/2"/>
                          </p:val>
                        </p:tav>
                        <p:tav tm="100000">
                          <p:val>
                            <p:strVal val="#ppt_y"/>
                          </p:val>
                        </p:tav>
                      </p:tavLst>
                    </p:anim>
                  </p:childTnLst>
                </p:cTn>
              </p:par>
            </p:tnLst>
          </p:tmpl>
        </p:tmplLst>
      </p:bldP>
      <p:bldP spid="33" grpId="0">
        <p:tmplLst>
          <p:tmpl lvl="0">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tmplLst>
          <p:tmpl lvl="0">
            <p:tnLst>
              <p:par>
                <p:cTn presetID="2" presetClass="entr" presetSubtype="4"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p:tmplLst>
          <p:tmpl lvl="0">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p:tmplLst>
          <p:tmpl lvl="0">
            <p:tnLst>
              <p:par>
                <p:cTn presetID="2" presetClass="entr" presetSubtype="4" decel="10000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p:tmplLst>
          <p:tmpl lvl="0">
            <p:tnLst>
              <p:par>
                <p:cTn presetID="2" presetClass="entr" presetSubtype="4" decel="10000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p:tmplLst>
          <p:tmpl lvl="0">
            <p:tnLst>
              <p:par>
                <p:cTn presetID="2" presetClass="entr" presetSubtype="4"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WOT 1">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正方形/長方形 4"/>
          <p:cNvSpPr/>
          <p:nvPr userDrawn="true"/>
        </p:nvSpPr>
        <p:spPr>
          <a:xfrm>
            <a:off x="10837992" y="5592511"/>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 name="正方形/長方形 5"/>
          <p:cNvSpPr/>
          <p:nvPr userDrawn="true"/>
        </p:nvSpPr>
        <p:spPr>
          <a:xfrm>
            <a:off x="0" y="5582770"/>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 name="正方形/長方形 6"/>
          <p:cNvSpPr/>
          <p:nvPr userDrawn="true"/>
        </p:nvSpPr>
        <p:spPr>
          <a:xfrm>
            <a:off x="10837992" y="2184073"/>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 name="正方形/長方形 7"/>
          <p:cNvSpPr/>
          <p:nvPr userDrawn="true"/>
        </p:nvSpPr>
        <p:spPr>
          <a:xfrm>
            <a:off x="0" y="2184073"/>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nvGrpSpPr>
          <p:cNvPr id="9" name="グループ化 8"/>
          <p:cNvGrpSpPr/>
          <p:nvPr userDrawn="true"/>
        </p:nvGrpSpPr>
        <p:grpSpPr>
          <a:xfrm>
            <a:off x="5863506" y="5582771"/>
            <a:ext cx="3160090" cy="3150350"/>
            <a:chOff x="6037861" y="5413530"/>
            <a:chExt cx="2889225" cy="2880320"/>
          </a:xfrm>
        </p:grpSpPr>
        <p:sp>
          <p:nvSpPr>
            <p:cNvPr id="10" name="涙形 9"/>
            <p:cNvSpPr/>
            <p:nvPr userDrawn="true"/>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1" name="涙形 10"/>
            <p:cNvSpPr/>
            <p:nvPr userDrawn="true"/>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2" name="涙形 11"/>
            <p:cNvSpPr/>
            <p:nvPr userDrawn="true"/>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3" name="涙形 12"/>
            <p:cNvSpPr/>
            <p:nvPr userDrawn="true"/>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grpSp>
        <p:nvGrpSpPr>
          <p:cNvPr id="14" name="グループ化 13"/>
          <p:cNvGrpSpPr/>
          <p:nvPr userDrawn="true"/>
        </p:nvGrpSpPr>
        <p:grpSpPr>
          <a:xfrm rot="5400000">
            <a:off x="5868376" y="2188943"/>
            <a:ext cx="3160090" cy="3150350"/>
            <a:chOff x="6037861" y="5413530"/>
            <a:chExt cx="2889225" cy="2880320"/>
          </a:xfrm>
        </p:grpSpPr>
        <p:sp>
          <p:nvSpPr>
            <p:cNvPr id="15" name="涙形 14"/>
            <p:cNvSpPr/>
            <p:nvPr userDrawn="true"/>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6" name="涙形 15"/>
            <p:cNvSpPr/>
            <p:nvPr userDrawn="true"/>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7" name="涙形 16"/>
            <p:cNvSpPr/>
            <p:nvPr userDrawn="true"/>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8" name="涙形 17"/>
            <p:cNvSpPr/>
            <p:nvPr userDrawn="true"/>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grpSp>
        <p:nvGrpSpPr>
          <p:cNvPr id="19" name="グループ化 18"/>
          <p:cNvGrpSpPr/>
          <p:nvPr userDrawn="true"/>
        </p:nvGrpSpPr>
        <p:grpSpPr>
          <a:xfrm rot="10800000">
            <a:off x="9278221" y="2193813"/>
            <a:ext cx="3160090" cy="3150350"/>
            <a:chOff x="6037861" y="5413530"/>
            <a:chExt cx="2889225" cy="2880320"/>
          </a:xfrm>
        </p:grpSpPr>
        <p:sp>
          <p:nvSpPr>
            <p:cNvPr id="20" name="涙形 19"/>
            <p:cNvSpPr/>
            <p:nvPr userDrawn="true"/>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1" name="涙形 20"/>
            <p:cNvSpPr/>
            <p:nvPr userDrawn="true"/>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2" name="涙形 21"/>
            <p:cNvSpPr/>
            <p:nvPr userDrawn="true"/>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3" name="涙形 22"/>
            <p:cNvSpPr/>
            <p:nvPr userDrawn="true"/>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grpSp>
        <p:nvGrpSpPr>
          <p:cNvPr id="24" name="グループ化 23"/>
          <p:cNvGrpSpPr/>
          <p:nvPr userDrawn="true"/>
        </p:nvGrpSpPr>
        <p:grpSpPr>
          <a:xfrm rot="16200000">
            <a:off x="9273351" y="5587641"/>
            <a:ext cx="3160090" cy="3150350"/>
            <a:chOff x="6037861" y="5413530"/>
            <a:chExt cx="2889225" cy="2880320"/>
          </a:xfrm>
        </p:grpSpPr>
        <p:sp>
          <p:nvSpPr>
            <p:cNvPr id="25" name="涙形 24"/>
            <p:cNvSpPr/>
            <p:nvPr userDrawn="true"/>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6" name="涙形 25"/>
            <p:cNvSpPr/>
            <p:nvPr userDrawn="true"/>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7" name="涙形 26"/>
            <p:cNvSpPr/>
            <p:nvPr userDrawn="true"/>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8" name="涙形 27"/>
            <p:cNvSpPr/>
            <p:nvPr userDrawn="true"/>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29" name="テキスト プレースホルダー 11"/>
          <p:cNvSpPr>
            <a:spLocks noGrp="true"/>
          </p:cNvSpPr>
          <p:nvPr>
            <p:ph type="body" sz="quarter" idx="15" hasCustomPrompt="true"/>
          </p:nvPr>
        </p:nvSpPr>
        <p:spPr>
          <a:xfrm>
            <a:off x="6262886" y="4066561"/>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a:t>Text Here</a:t>
            </a:r>
            <a:endParaRPr lang="en-US" dirty="0"/>
          </a:p>
        </p:txBody>
      </p:sp>
      <p:sp>
        <p:nvSpPr>
          <p:cNvPr id="30" name="テキスト プレースホルダー 11"/>
          <p:cNvSpPr>
            <a:spLocks noGrp="true"/>
          </p:cNvSpPr>
          <p:nvPr>
            <p:ph type="body" sz="quarter" idx="16" hasCustomPrompt="true"/>
          </p:nvPr>
        </p:nvSpPr>
        <p:spPr>
          <a:xfrm>
            <a:off x="6262886" y="2713230"/>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a:t>A</a:t>
            </a:r>
            <a:endParaRPr lang="en-US" dirty="0"/>
          </a:p>
        </p:txBody>
      </p:sp>
      <p:sp>
        <p:nvSpPr>
          <p:cNvPr id="31" name="テキスト プレースホルダー 11"/>
          <p:cNvSpPr>
            <a:spLocks noGrp="true"/>
          </p:cNvSpPr>
          <p:nvPr>
            <p:ph type="body" sz="quarter" idx="17" hasCustomPrompt="true"/>
          </p:nvPr>
        </p:nvSpPr>
        <p:spPr>
          <a:xfrm>
            <a:off x="9674034" y="4066561"/>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a:t>Text Here</a:t>
            </a:r>
            <a:endParaRPr lang="en-US" dirty="0"/>
          </a:p>
        </p:txBody>
      </p:sp>
      <p:sp>
        <p:nvSpPr>
          <p:cNvPr id="32" name="テキスト プレースホルダー 11"/>
          <p:cNvSpPr>
            <a:spLocks noGrp="true"/>
          </p:cNvSpPr>
          <p:nvPr>
            <p:ph type="body" sz="quarter" idx="18" hasCustomPrompt="true"/>
          </p:nvPr>
        </p:nvSpPr>
        <p:spPr>
          <a:xfrm>
            <a:off x="9674034" y="2713230"/>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a:t>A</a:t>
            </a:r>
            <a:endParaRPr lang="en-US" dirty="0"/>
          </a:p>
        </p:txBody>
      </p:sp>
      <p:sp>
        <p:nvSpPr>
          <p:cNvPr id="33" name="テキスト プレースホルダー 11"/>
          <p:cNvSpPr>
            <a:spLocks noGrp="true"/>
          </p:cNvSpPr>
          <p:nvPr>
            <p:ph type="body" sz="quarter" idx="19" hasCustomPrompt="true"/>
          </p:nvPr>
        </p:nvSpPr>
        <p:spPr>
          <a:xfrm>
            <a:off x="6244999" y="7351926"/>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a:t>Text Here</a:t>
            </a:r>
            <a:endParaRPr lang="en-US" dirty="0"/>
          </a:p>
        </p:txBody>
      </p:sp>
      <p:sp>
        <p:nvSpPr>
          <p:cNvPr id="34" name="テキスト プレースホルダー 11"/>
          <p:cNvSpPr>
            <a:spLocks noGrp="true"/>
          </p:cNvSpPr>
          <p:nvPr>
            <p:ph type="body" sz="quarter" idx="20" hasCustomPrompt="true"/>
          </p:nvPr>
        </p:nvSpPr>
        <p:spPr>
          <a:xfrm>
            <a:off x="6244999" y="5998595"/>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a:t>A</a:t>
            </a:r>
            <a:endParaRPr lang="en-US" dirty="0"/>
          </a:p>
        </p:txBody>
      </p:sp>
      <p:sp>
        <p:nvSpPr>
          <p:cNvPr id="35" name="テキスト プレースホルダー 11"/>
          <p:cNvSpPr>
            <a:spLocks noGrp="true"/>
          </p:cNvSpPr>
          <p:nvPr>
            <p:ph type="body" sz="quarter" idx="21" hasCustomPrompt="true"/>
          </p:nvPr>
        </p:nvSpPr>
        <p:spPr>
          <a:xfrm>
            <a:off x="9656147" y="7351926"/>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dirty="0"/>
              <a:t>Text Here</a:t>
            </a:r>
            <a:endParaRPr lang="en-US" dirty="0"/>
          </a:p>
        </p:txBody>
      </p:sp>
      <p:sp>
        <p:nvSpPr>
          <p:cNvPr id="36" name="テキスト プレースホルダー 11"/>
          <p:cNvSpPr>
            <a:spLocks noGrp="true"/>
          </p:cNvSpPr>
          <p:nvPr>
            <p:ph type="body" sz="quarter" idx="22" hasCustomPrompt="true"/>
          </p:nvPr>
        </p:nvSpPr>
        <p:spPr>
          <a:xfrm>
            <a:off x="9656147" y="5998595"/>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dirty="0"/>
              <a:t>A</a:t>
            </a:r>
            <a:endParaRPr lang="en-US" dirty="0"/>
          </a:p>
        </p:txBody>
      </p:sp>
      <p:sp>
        <p:nvSpPr>
          <p:cNvPr id="37" name="テキスト プレースホルダー 11"/>
          <p:cNvSpPr>
            <a:spLocks noGrp="true"/>
          </p:cNvSpPr>
          <p:nvPr>
            <p:ph type="body" sz="quarter" idx="23" hasCustomPrompt="true"/>
          </p:nvPr>
        </p:nvSpPr>
        <p:spPr>
          <a:xfrm>
            <a:off x="637261" y="2769138"/>
            <a:ext cx="5040560" cy="2205245"/>
          </a:xfrm>
        </p:spPr>
        <p:txBody>
          <a:bodyPr anchor="ctr">
            <a:noAutofit/>
          </a:bodyPr>
          <a:lstStyle>
            <a:lvl1pPr marL="342900" indent="-360045"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a:t>Text Here</a:t>
            </a:r>
            <a:endParaRPr lang="en-US" dirty="0"/>
          </a:p>
        </p:txBody>
      </p:sp>
      <p:sp>
        <p:nvSpPr>
          <p:cNvPr id="38" name="テキスト プレースホルダー 11"/>
          <p:cNvSpPr>
            <a:spLocks noGrp="true"/>
          </p:cNvSpPr>
          <p:nvPr>
            <p:ph type="body" sz="quarter" idx="24" hasCustomPrompt="true"/>
          </p:nvPr>
        </p:nvSpPr>
        <p:spPr>
          <a:xfrm>
            <a:off x="637261" y="5964493"/>
            <a:ext cx="5040560" cy="2205245"/>
          </a:xfrm>
        </p:spPr>
        <p:txBody>
          <a:bodyPr anchor="ctr">
            <a:noAutofit/>
          </a:bodyPr>
          <a:lstStyle>
            <a:lvl1pPr marL="342900" indent="-360045"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a:t>Text Here</a:t>
            </a:r>
            <a:endParaRPr lang="en-US" dirty="0"/>
          </a:p>
        </p:txBody>
      </p:sp>
      <p:sp>
        <p:nvSpPr>
          <p:cNvPr id="39" name="テキスト プレースホルダー 11"/>
          <p:cNvSpPr>
            <a:spLocks noGrp="true"/>
          </p:cNvSpPr>
          <p:nvPr>
            <p:ph type="body" sz="quarter" idx="25" hasCustomPrompt="true"/>
          </p:nvPr>
        </p:nvSpPr>
        <p:spPr>
          <a:xfrm>
            <a:off x="12608591" y="2814143"/>
            <a:ext cx="5040560" cy="2205245"/>
          </a:xfrm>
        </p:spPr>
        <p:txBody>
          <a:bodyPr anchor="ctr">
            <a:noAutofit/>
          </a:bodyPr>
          <a:lstStyle>
            <a:lvl1pPr marL="342900" indent="-360045"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a:t>Text Here</a:t>
            </a:r>
            <a:endParaRPr lang="en-US" dirty="0"/>
          </a:p>
        </p:txBody>
      </p:sp>
      <p:sp>
        <p:nvSpPr>
          <p:cNvPr id="40" name="テキスト プレースホルダー 11"/>
          <p:cNvSpPr>
            <a:spLocks noGrp="true"/>
          </p:cNvSpPr>
          <p:nvPr>
            <p:ph type="body" sz="quarter" idx="26" hasCustomPrompt="true"/>
          </p:nvPr>
        </p:nvSpPr>
        <p:spPr>
          <a:xfrm>
            <a:off x="12608591" y="6009498"/>
            <a:ext cx="5040560" cy="2205245"/>
          </a:xfrm>
        </p:spPr>
        <p:txBody>
          <a:bodyPr anchor="ctr">
            <a:noAutofit/>
          </a:bodyPr>
          <a:lstStyle>
            <a:lvl1pPr marL="342900" indent="-360045"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dirty="0"/>
              <a:t>Text Here</a:t>
            </a:r>
            <a:endParaRPr lang="en-US" dirty="0"/>
          </a:p>
        </p:txBody>
      </p:sp>
      <p:sp>
        <p:nvSpPr>
          <p:cNvPr id="41" name="図プレースホルダー 7"/>
          <p:cNvSpPr>
            <a:spLocks noGrp="true"/>
          </p:cNvSpPr>
          <p:nvPr>
            <p:ph type="pic" sz="quarter" idx="37" hasCustomPrompt="true"/>
          </p:nvPr>
        </p:nvSpPr>
        <p:spPr>
          <a:xfrm>
            <a:off x="637261" y="1546270"/>
            <a:ext cx="1222868" cy="1222868"/>
          </a:xfrm>
        </p:spPr>
        <p:txBody>
          <a:bodyPr>
            <a:normAutofit/>
          </a:bodyPr>
          <a:lstStyle>
            <a:lvl1pPr>
              <a:defRPr sz="1600"/>
            </a:lvl1pPr>
          </a:lstStyle>
          <a:p>
            <a:r>
              <a:rPr kumimoji="1" lang="en-US" altLang="ja-JP" dirty="0"/>
              <a:t>ICON</a:t>
            </a:r>
            <a:endParaRPr kumimoji="1" lang="ja-JP" altLang="en-US" dirty="0"/>
          </a:p>
        </p:txBody>
      </p:sp>
      <p:sp>
        <p:nvSpPr>
          <p:cNvPr id="42" name="図プレースホルダー 7"/>
          <p:cNvSpPr>
            <a:spLocks noGrp="true"/>
          </p:cNvSpPr>
          <p:nvPr>
            <p:ph type="pic" sz="quarter" idx="38" hasCustomPrompt="true"/>
          </p:nvPr>
        </p:nvSpPr>
        <p:spPr>
          <a:xfrm>
            <a:off x="16434016" y="1572639"/>
            <a:ext cx="1222868" cy="1222868"/>
          </a:xfrm>
        </p:spPr>
        <p:txBody>
          <a:bodyPr>
            <a:normAutofit/>
          </a:bodyPr>
          <a:lstStyle>
            <a:lvl1pPr>
              <a:defRPr sz="1600"/>
            </a:lvl1pPr>
          </a:lstStyle>
          <a:p>
            <a:r>
              <a:rPr kumimoji="1" lang="en-US" altLang="ja-JP" dirty="0"/>
              <a:t>ICON</a:t>
            </a:r>
            <a:endParaRPr kumimoji="1" lang="ja-JP" altLang="en-US" dirty="0"/>
          </a:p>
        </p:txBody>
      </p:sp>
      <p:sp>
        <p:nvSpPr>
          <p:cNvPr id="43" name="図プレースホルダー 7"/>
          <p:cNvSpPr>
            <a:spLocks noGrp="true"/>
          </p:cNvSpPr>
          <p:nvPr>
            <p:ph type="pic" sz="quarter" idx="39" hasCustomPrompt="true"/>
          </p:nvPr>
        </p:nvSpPr>
        <p:spPr>
          <a:xfrm>
            <a:off x="637261" y="8169738"/>
            <a:ext cx="1222868" cy="1222868"/>
          </a:xfrm>
        </p:spPr>
        <p:txBody>
          <a:bodyPr>
            <a:normAutofit/>
          </a:bodyPr>
          <a:lstStyle>
            <a:lvl1pPr>
              <a:defRPr sz="1600"/>
            </a:lvl1pPr>
          </a:lstStyle>
          <a:p>
            <a:r>
              <a:rPr kumimoji="1" lang="en-US" altLang="ja-JP" dirty="0"/>
              <a:t>ICON</a:t>
            </a:r>
            <a:endParaRPr kumimoji="1" lang="ja-JP" altLang="en-US" dirty="0"/>
          </a:p>
        </p:txBody>
      </p:sp>
      <p:sp>
        <p:nvSpPr>
          <p:cNvPr id="44" name="図プレースホルダー 7"/>
          <p:cNvSpPr>
            <a:spLocks noGrp="true"/>
          </p:cNvSpPr>
          <p:nvPr>
            <p:ph type="pic" sz="quarter" idx="40" hasCustomPrompt="true"/>
          </p:nvPr>
        </p:nvSpPr>
        <p:spPr>
          <a:xfrm>
            <a:off x="16434016" y="8196107"/>
            <a:ext cx="1222868" cy="1222868"/>
          </a:xfrm>
        </p:spPr>
        <p:txBody>
          <a:bodyPr>
            <a:normAutofit/>
          </a:bodyPr>
          <a:lstStyle>
            <a:lvl1pPr>
              <a:defRPr sz="1600"/>
            </a:lvl1pPr>
          </a:lstStyle>
          <a:p>
            <a:r>
              <a:rPr kumimoji="1" lang="en-US" altLang="ja-JP" dirty="0"/>
              <a:t>ICON</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 calcmode="lin" valueType="num">
                                      <p:cBhvr additive="base">
                                        <p:cTn id="1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 calcmode="lin" valueType="num">
                                      <p:cBhvr additive="base">
                                        <p:cTn id="15"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250"/>
                                  </p:stCondLst>
                                  <p:childTnLst>
                                    <p:set>
                                      <p:cBhvr>
                                        <p:cTn id="22" dur="1" fill="hold">
                                          <p:stCondLst>
                                            <p:cond delay="0"/>
                                          </p:stCondLst>
                                        </p:cTn>
                                        <p:tgtEl>
                                          <p:spTgt spid="31">
                                            <p:txEl>
                                              <p:pRg st="0" end="0"/>
                                            </p:txEl>
                                          </p:spTgt>
                                        </p:tgtEl>
                                        <p:attrNameLst>
                                          <p:attrName>style.visibility</p:attrName>
                                        </p:attrNameLst>
                                      </p:cBhvr>
                                      <p:to>
                                        <p:strVal val="visible"/>
                                      </p:to>
                                    </p:set>
                                    <p:anim calcmode="lin" valueType="num">
                                      <p:cBhvr additive="base">
                                        <p:cTn id="23"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250"/>
                                  </p:stCondLst>
                                  <p:childTnLst>
                                    <p:set>
                                      <p:cBhvr>
                                        <p:cTn id="26" dur="1" fill="hold">
                                          <p:stCondLst>
                                            <p:cond delay="0"/>
                                          </p:stCondLst>
                                        </p:cTn>
                                        <p:tgtEl>
                                          <p:spTgt spid="32">
                                            <p:txEl>
                                              <p:pRg st="0" end="0"/>
                                            </p:txEl>
                                          </p:spTgt>
                                        </p:tgtEl>
                                        <p:attrNameLst>
                                          <p:attrName>style.visibility</p:attrName>
                                        </p:attrNameLst>
                                      </p:cBhvr>
                                      <p:to>
                                        <p:strVal val="visible"/>
                                      </p:to>
                                    </p:set>
                                    <p:anim calcmode="lin" valueType="num">
                                      <p:cBhvr additive="base">
                                        <p:cTn id="27"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3" decel="100000" fill="hold" nodeType="withEffect">
                                  <p:stCondLst>
                                    <p:cond delay="5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33">
                                            <p:txEl>
                                              <p:pRg st="0" end="0"/>
                                            </p:txEl>
                                          </p:spTgt>
                                        </p:tgtEl>
                                        <p:attrNameLst>
                                          <p:attrName>style.visibility</p:attrName>
                                        </p:attrNameLst>
                                      </p:cBhvr>
                                      <p:to>
                                        <p:strVal val="visible"/>
                                      </p:to>
                                    </p:set>
                                    <p:anim calcmode="lin" valueType="num">
                                      <p:cBhvr additive="base">
                                        <p:cTn id="35"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3">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500"/>
                                  </p:stCondLst>
                                  <p:childTnLst>
                                    <p:set>
                                      <p:cBhvr>
                                        <p:cTn id="38" dur="1" fill="hold">
                                          <p:stCondLst>
                                            <p:cond delay="0"/>
                                          </p:stCondLst>
                                        </p:cTn>
                                        <p:tgtEl>
                                          <p:spTgt spid="34">
                                            <p:txEl>
                                              <p:pRg st="0" end="0"/>
                                            </p:txEl>
                                          </p:spTgt>
                                        </p:tgtEl>
                                        <p:attrNameLst>
                                          <p:attrName>style.visibility</p:attrName>
                                        </p:attrNameLst>
                                      </p:cBhvr>
                                      <p:to>
                                        <p:strVal val="visible"/>
                                      </p:to>
                                    </p:set>
                                    <p:anim calcmode="lin" valueType="num">
                                      <p:cBhvr additive="base">
                                        <p:cTn id="39"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4">
                                            <p:txEl>
                                              <p:pRg st="0" end="0"/>
                                            </p:txEl>
                                          </p:spTgt>
                                        </p:tgtEl>
                                        <p:attrNameLst>
                                          <p:attrName>ppt_y</p:attrName>
                                        </p:attrNameLst>
                                      </p:cBhvr>
                                      <p:tavLst>
                                        <p:tav tm="0">
                                          <p:val>
                                            <p:strVal val="0-#ppt_h/2"/>
                                          </p:val>
                                        </p:tav>
                                        <p:tav tm="100000">
                                          <p:val>
                                            <p:strVal val="#ppt_y"/>
                                          </p:val>
                                        </p:tav>
                                      </p:tavLst>
                                    </p:anim>
                                  </p:childTnLst>
                                </p:cTn>
                              </p:par>
                              <p:par>
                                <p:cTn id="41" presetID="2" presetClass="entr" presetSubtype="9" decel="100000" fill="hold" nodeType="withEffect">
                                  <p:stCondLst>
                                    <p:cond delay="75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9" decel="100000" fill="hold" grpId="0" nodeType="withEffect">
                                  <p:stCondLst>
                                    <p:cond delay="750"/>
                                  </p:stCondLst>
                                  <p:childTnLst>
                                    <p:set>
                                      <p:cBhvr>
                                        <p:cTn id="46" dur="1" fill="hold">
                                          <p:stCondLst>
                                            <p:cond delay="0"/>
                                          </p:stCondLst>
                                        </p:cTn>
                                        <p:tgtEl>
                                          <p:spTgt spid="35">
                                            <p:txEl>
                                              <p:pRg st="0" end="0"/>
                                            </p:txEl>
                                          </p:spTgt>
                                        </p:tgtEl>
                                        <p:attrNameLst>
                                          <p:attrName>style.visibility</p:attrName>
                                        </p:attrNameLst>
                                      </p:cBhvr>
                                      <p:to>
                                        <p:strVal val="visible"/>
                                      </p:to>
                                    </p:set>
                                    <p:anim calcmode="lin" valueType="num">
                                      <p:cBhvr additive="base">
                                        <p:cTn id="47"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5">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9" decel="100000" fill="hold" grpId="0" nodeType="withEffect">
                                  <p:stCondLst>
                                    <p:cond delay="750"/>
                                  </p:stCondLst>
                                  <p:childTnLst>
                                    <p:set>
                                      <p:cBhvr>
                                        <p:cTn id="50" dur="1" fill="hold">
                                          <p:stCondLst>
                                            <p:cond delay="0"/>
                                          </p:stCondLst>
                                        </p:cTn>
                                        <p:tgtEl>
                                          <p:spTgt spid="36">
                                            <p:txEl>
                                              <p:pRg st="0" end="0"/>
                                            </p:txEl>
                                          </p:spTgt>
                                        </p:tgtEl>
                                        <p:attrNameLst>
                                          <p:attrName>style.visibility</p:attrName>
                                        </p:attrNameLst>
                                      </p:cBhvr>
                                      <p:to>
                                        <p:strVal val="visible"/>
                                      </p:to>
                                    </p:set>
                                    <p:anim calcmode="lin" valueType="num">
                                      <p:cBhvr additive="base">
                                        <p:cTn id="51"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22" presetClass="entr" presetSubtype="2" fill="hold" grpId="0" nodeType="afterEffect">
                                  <p:stCondLst>
                                    <p:cond delay="250"/>
                                  </p:stCondLst>
                                  <p:childTnLst>
                                    <p:set>
                                      <p:cBhvr>
                                        <p:cTn id="55" dur="1" fill="hold">
                                          <p:stCondLst>
                                            <p:cond delay="0"/>
                                          </p:stCondLst>
                                        </p:cTn>
                                        <p:tgtEl>
                                          <p:spTgt spid="8"/>
                                        </p:tgtEl>
                                        <p:attrNameLst>
                                          <p:attrName>style.visibility</p:attrName>
                                        </p:attrNameLst>
                                      </p:cBhvr>
                                      <p:to>
                                        <p:strVal val="visible"/>
                                      </p:to>
                                    </p:set>
                                    <p:animEffect transition="in" filter="wipe(right)">
                                      <p:cBhvr>
                                        <p:cTn id="56" dur="500"/>
                                        <p:tgtEl>
                                          <p:spTgt spid="8"/>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par>
                          <p:cTn id="63" fill="hold">
                            <p:stCondLst>
                              <p:cond delay="1250"/>
                            </p:stCondLst>
                            <p:childTnLst>
                              <p:par>
                                <p:cTn id="64" presetID="22" presetClass="entr" presetSubtype="8" fill="hold" grpId="0" nodeType="afterEffect">
                                  <p:stCondLst>
                                    <p:cond delay="25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childTnLst>
                          </p:cTn>
                        </p:par>
                        <p:par>
                          <p:cTn id="73" fill="hold">
                            <p:stCondLst>
                              <p:cond delay="2000"/>
                            </p:stCondLst>
                            <p:childTnLst>
                              <p:par>
                                <p:cTn id="74" presetID="22" presetClass="entr" presetSubtype="2" fill="hold" grpId="0" nodeType="afterEffect">
                                  <p:stCondLst>
                                    <p:cond delay="250"/>
                                  </p:stCondLst>
                                  <p:childTnLst>
                                    <p:set>
                                      <p:cBhvr>
                                        <p:cTn id="75" dur="1" fill="hold">
                                          <p:stCondLst>
                                            <p:cond delay="0"/>
                                          </p:stCondLst>
                                        </p:cTn>
                                        <p:tgtEl>
                                          <p:spTgt spid="6"/>
                                        </p:tgtEl>
                                        <p:attrNameLst>
                                          <p:attrName>style.visibility</p:attrName>
                                        </p:attrNameLst>
                                      </p:cBhvr>
                                      <p:to>
                                        <p:strVal val="visible"/>
                                      </p:to>
                                    </p:set>
                                    <p:animEffect transition="in" filter="wipe(right)">
                                      <p:cBhvr>
                                        <p:cTn id="76" dur="500"/>
                                        <p:tgtEl>
                                          <p:spTgt spid="6"/>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par>
                          <p:cTn id="83" fill="hold">
                            <p:stCondLst>
                              <p:cond delay="2750"/>
                            </p:stCondLst>
                            <p:childTnLst>
                              <p:par>
                                <p:cTn id="84" presetID="22" presetClass="entr" presetSubtype="8" fill="hold" grpId="0" nodeType="afterEffect">
                                  <p:stCondLst>
                                    <p:cond delay="25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par>
                                <p:cTn id="87" presetID="10" presetClass="entr" presetSubtype="0" fill="hold" grpId="0" nodeType="withEffect">
                                  <p:stCondLst>
                                    <p:cond delay="50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par>
                                <p:cTn id="90" presetID="10" presetClass="entr" presetSubtype="0" fill="hold" grpId="0" nodeType="withEffect">
                                  <p:stCondLst>
                                    <p:cond delay="5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animBg="true"/>
      <p:bldP spid="7" grpId="0" animBg="true"/>
      <p:bldP spid="8" grpId="0" animBg="true"/>
      <p:bldP spid="29" grpId="0" build="p">
        <p:tmplLst>
          <p:tmpl lvl="1">
            <p:tnLst>
              <p:par>
                <p:cTn presetID="2" presetClass="entr" presetSubtype="6"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6"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12"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12"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3"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0-#ppt_h/2"/>
                          </p:val>
                        </p:tav>
                        <p:tav tm="100000">
                          <p:val>
                            <p:strVal val="#ppt_y"/>
                          </p:val>
                        </p:tav>
                      </p:tavLst>
                    </p:anim>
                  </p:childTnLst>
                </p:cTn>
              </p:par>
            </p:tnLst>
          </p:tmpl>
        </p:tmplLst>
      </p:bldP>
      <p:bldP spid="34" grpId="0" build="p">
        <p:tmplLst>
          <p:tmpl lvl="1">
            <p:tnLst>
              <p:par>
                <p:cTn presetID="2" presetClass="entr" presetSubtype="3"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1+#ppt_w/2"/>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35" grpId="0" build="p">
        <p:tmplLst>
          <p:tmpl lvl="1">
            <p:tnLst>
              <p:par>
                <p:cTn presetID="2" presetClass="entr" presetSubtype="9" decel="100000" fill="hold" nodeType="withEffect">
                  <p:stCondLst>
                    <p:cond delay="7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0-#ppt_w/2"/>
                          </p:val>
                        </p:tav>
                        <p:tav tm="100000">
                          <p:val>
                            <p:strVal val="#ppt_x"/>
                          </p:val>
                        </p:tav>
                      </p:tavLst>
                    </p:anim>
                    <p:anim calcmode="lin" valueType="num">
                      <p:cBhvr additive="base">
                        <p:cTn dur="50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9" decel="100000" fill="hold" nodeType="withEffect">
                  <p:stCondLst>
                    <p:cond delay="7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p:tmplLst>
          <p:tmpl lvl="0">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p:tmplLst>
          <p:tmpl lvl="0">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lvl="0">
            <p:tnLst>
              <p:par>
                <p:cTn presetID="10" presetClass="entr" presetSubtype="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lvl="0">
            <p:tnLst>
              <p:par>
                <p:cTn presetID="10" presetClass="entr" presetSubtype="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p:bldP spid="42" grpId="0"/>
      <p:bldP spid="43" grpId="0"/>
      <p:bldP spid="4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x4 Images 1">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円/楕円 4"/>
          <p:cNvSpPr/>
          <p:nvPr userDrawn="true"/>
        </p:nvSpPr>
        <p:spPr>
          <a:xfrm>
            <a:off x="1498356" y="1634381"/>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6" name="図プレースホルダー 9"/>
          <p:cNvSpPr>
            <a:spLocks noGrp="true"/>
          </p:cNvSpPr>
          <p:nvPr>
            <p:ph type="pic" sz="quarter" idx="12" hasCustomPrompt="true"/>
          </p:nvPr>
        </p:nvSpPr>
        <p:spPr>
          <a:xfrm>
            <a:off x="1644130" y="1780168"/>
            <a:ext cx="2772227" cy="2772467"/>
          </a:xfrm>
          <a:prstGeom prst="ellipse">
            <a:avLst/>
          </a:prstGeom>
        </p:spPr>
        <p:txBody>
          <a:bodyPr/>
          <a:lstStyle>
            <a:lvl1pPr>
              <a:defRPr/>
            </a:lvl1pPr>
          </a:lstStyle>
          <a:p>
            <a:r>
              <a:rPr kumimoji="1" lang="en-US" altLang="ja-JP" dirty="0"/>
              <a:t>Add Image</a:t>
            </a:r>
            <a:endParaRPr kumimoji="1" lang="ja-JP" altLang="en-US" dirty="0"/>
          </a:p>
        </p:txBody>
      </p:sp>
      <p:sp>
        <p:nvSpPr>
          <p:cNvPr id="7" name="テキスト プレースホルダー 6"/>
          <p:cNvSpPr>
            <a:spLocks noGrp="true"/>
          </p:cNvSpPr>
          <p:nvPr>
            <p:ph type="body" sz="quarter" idx="16" hasCustomPrompt="true"/>
          </p:nvPr>
        </p:nvSpPr>
        <p:spPr>
          <a:xfrm>
            <a:off x="1087311" y="478473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a:t>TEXT HERE</a:t>
            </a:r>
            <a:endParaRPr kumimoji="1" lang="ja-JP" altLang="en-US" dirty="0"/>
          </a:p>
        </p:txBody>
      </p:sp>
      <p:sp>
        <p:nvSpPr>
          <p:cNvPr id="8" name="円/楕円 7"/>
          <p:cNvSpPr/>
          <p:nvPr userDrawn="true"/>
        </p:nvSpPr>
        <p:spPr>
          <a:xfrm>
            <a:off x="5548806" y="163438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9" name="図プレースホルダー 9"/>
          <p:cNvSpPr>
            <a:spLocks noGrp="true"/>
          </p:cNvSpPr>
          <p:nvPr>
            <p:ph type="pic" sz="quarter" idx="17" hasCustomPrompt="true"/>
          </p:nvPr>
        </p:nvSpPr>
        <p:spPr>
          <a:xfrm>
            <a:off x="5694580" y="1780167"/>
            <a:ext cx="2772227" cy="2772467"/>
          </a:xfrm>
          <a:prstGeom prst="ellipse">
            <a:avLst/>
          </a:prstGeom>
        </p:spPr>
        <p:txBody>
          <a:bodyPr/>
          <a:lstStyle>
            <a:lvl1pPr>
              <a:defRPr/>
            </a:lvl1pPr>
          </a:lstStyle>
          <a:p>
            <a:r>
              <a:rPr kumimoji="1" lang="en-US" altLang="ja-JP" dirty="0"/>
              <a:t>Add Image</a:t>
            </a:r>
            <a:endParaRPr kumimoji="1" lang="ja-JP" altLang="en-US" dirty="0"/>
          </a:p>
        </p:txBody>
      </p:sp>
      <p:sp>
        <p:nvSpPr>
          <p:cNvPr id="10" name="テキスト プレースホルダー 6"/>
          <p:cNvSpPr>
            <a:spLocks noGrp="true"/>
          </p:cNvSpPr>
          <p:nvPr>
            <p:ph type="body" sz="quarter" idx="18" hasCustomPrompt="true"/>
          </p:nvPr>
        </p:nvSpPr>
        <p:spPr>
          <a:xfrm>
            <a:off x="5137761" y="478473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a:t>TEXT HERE</a:t>
            </a:r>
            <a:endParaRPr kumimoji="1" lang="ja-JP" altLang="en-US" dirty="0"/>
          </a:p>
        </p:txBody>
      </p:sp>
      <p:sp>
        <p:nvSpPr>
          <p:cNvPr id="11" name="円/楕円 10"/>
          <p:cNvSpPr/>
          <p:nvPr userDrawn="true"/>
        </p:nvSpPr>
        <p:spPr>
          <a:xfrm>
            <a:off x="9612852" y="1634381"/>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12" name="図プレースホルダー 9"/>
          <p:cNvSpPr>
            <a:spLocks noGrp="true"/>
          </p:cNvSpPr>
          <p:nvPr>
            <p:ph type="pic" sz="quarter" idx="19" hasCustomPrompt="true"/>
          </p:nvPr>
        </p:nvSpPr>
        <p:spPr>
          <a:xfrm>
            <a:off x="9758626" y="1780168"/>
            <a:ext cx="2772227" cy="2772467"/>
          </a:xfrm>
          <a:prstGeom prst="ellipse">
            <a:avLst/>
          </a:prstGeom>
        </p:spPr>
        <p:txBody>
          <a:bodyPr/>
          <a:lstStyle>
            <a:lvl1pPr>
              <a:defRPr/>
            </a:lvl1pPr>
          </a:lstStyle>
          <a:p>
            <a:r>
              <a:rPr kumimoji="1" lang="en-US" altLang="ja-JP" dirty="0"/>
              <a:t>Add Image</a:t>
            </a:r>
            <a:endParaRPr kumimoji="1" lang="ja-JP" altLang="en-US" dirty="0"/>
          </a:p>
        </p:txBody>
      </p:sp>
      <p:sp>
        <p:nvSpPr>
          <p:cNvPr id="13" name="テキスト プレースホルダー 6"/>
          <p:cNvSpPr>
            <a:spLocks noGrp="true"/>
          </p:cNvSpPr>
          <p:nvPr>
            <p:ph type="body" sz="quarter" idx="20" hasCustomPrompt="true"/>
          </p:nvPr>
        </p:nvSpPr>
        <p:spPr>
          <a:xfrm>
            <a:off x="9201807" y="478473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a:t>TEXT HERE</a:t>
            </a:r>
            <a:endParaRPr kumimoji="1" lang="ja-JP" altLang="en-US" dirty="0"/>
          </a:p>
        </p:txBody>
      </p:sp>
      <p:sp>
        <p:nvSpPr>
          <p:cNvPr id="14" name="円/楕円 13"/>
          <p:cNvSpPr/>
          <p:nvPr userDrawn="true"/>
        </p:nvSpPr>
        <p:spPr>
          <a:xfrm>
            <a:off x="13663302" y="163438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15" name="図プレースホルダー 9"/>
          <p:cNvSpPr>
            <a:spLocks noGrp="true"/>
          </p:cNvSpPr>
          <p:nvPr>
            <p:ph type="pic" sz="quarter" idx="21" hasCustomPrompt="true"/>
          </p:nvPr>
        </p:nvSpPr>
        <p:spPr>
          <a:xfrm>
            <a:off x="13809076" y="1780167"/>
            <a:ext cx="2772227" cy="2772467"/>
          </a:xfrm>
          <a:prstGeom prst="ellipse">
            <a:avLst/>
          </a:prstGeom>
        </p:spPr>
        <p:txBody>
          <a:bodyPr/>
          <a:lstStyle>
            <a:lvl1pPr>
              <a:defRPr/>
            </a:lvl1pPr>
          </a:lstStyle>
          <a:p>
            <a:r>
              <a:rPr kumimoji="1" lang="en-US" altLang="ja-JP" dirty="0"/>
              <a:t>Add Image</a:t>
            </a:r>
            <a:endParaRPr kumimoji="1" lang="ja-JP" altLang="en-US" dirty="0"/>
          </a:p>
        </p:txBody>
      </p:sp>
      <p:sp>
        <p:nvSpPr>
          <p:cNvPr id="16" name="テキスト プレースホルダー 6"/>
          <p:cNvSpPr>
            <a:spLocks noGrp="true"/>
          </p:cNvSpPr>
          <p:nvPr>
            <p:ph type="body" sz="quarter" idx="22" hasCustomPrompt="true"/>
          </p:nvPr>
        </p:nvSpPr>
        <p:spPr>
          <a:xfrm>
            <a:off x="13252257" y="478473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a:t>TEXT HERE</a:t>
            </a:r>
            <a:endParaRPr kumimoji="1" lang="ja-JP" altLang="en-US" dirty="0"/>
          </a:p>
        </p:txBody>
      </p:sp>
      <p:sp>
        <p:nvSpPr>
          <p:cNvPr id="17" name="円/楕円 16"/>
          <p:cNvSpPr/>
          <p:nvPr userDrawn="true"/>
        </p:nvSpPr>
        <p:spPr>
          <a:xfrm>
            <a:off x="1498356" y="571137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18" name="図プレースホルダー 9"/>
          <p:cNvSpPr>
            <a:spLocks noGrp="true"/>
          </p:cNvSpPr>
          <p:nvPr>
            <p:ph type="pic" sz="quarter" idx="23" hasCustomPrompt="true"/>
          </p:nvPr>
        </p:nvSpPr>
        <p:spPr>
          <a:xfrm>
            <a:off x="1644130" y="5857157"/>
            <a:ext cx="2772227" cy="2772467"/>
          </a:xfrm>
          <a:prstGeom prst="ellipse">
            <a:avLst/>
          </a:prstGeom>
        </p:spPr>
        <p:txBody>
          <a:bodyPr/>
          <a:lstStyle>
            <a:lvl1pPr>
              <a:defRPr/>
            </a:lvl1pPr>
          </a:lstStyle>
          <a:p>
            <a:r>
              <a:rPr kumimoji="1" lang="en-US" altLang="ja-JP" dirty="0"/>
              <a:t>Add Image</a:t>
            </a:r>
            <a:endParaRPr kumimoji="1" lang="ja-JP" altLang="en-US" dirty="0"/>
          </a:p>
        </p:txBody>
      </p:sp>
      <p:sp>
        <p:nvSpPr>
          <p:cNvPr id="19" name="テキスト プレースホルダー 6"/>
          <p:cNvSpPr>
            <a:spLocks noGrp="true"/>
          </p:cNvSpPr>
          <p:nvPr>
            <p:ph type="body" sz="quarter" idx="24" hasCustomPrompt="true"/>
          </p:nvPr>
        </p:nvSpPr>
        <p:spPr>
          <a:xfrm>
            <a:off x="1087311" y="883518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a:t>TEXT HERE</a:t>
            </a:r>
            <a:endParaRPr kumimoji="1" lang="ja-JP" altLang="en-US" dirty="0"/>
          </a:p>
        </p:txBody>
      </p:sp>
      <p:sp>
        <p:nvSpPr>
          <p:cNvPr id="20" name="円/楕円 19"/>
          <p:cNvSpPr/>
          <p:nvPr userDrawn="true"/>
        </p:nvSpPr>
        <p:spPr>
          <a:xfrm>
            <a:off x="5548806" y="5711369"/>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21" name="図プレースホルダー 9"/>
          <p:cNvSpPr>
            <a:spLocks noGrp="true"/>
          </p:cNvSpPr>
          <p:nvPr>
            <p:ph type="pic" sz="quarter" idx="25" hasCustomPrompt="true"/>
          </p:nvPr>
        </p:nvSpPr>
        <p:spPr>
          <a:xfrm>
            <a:off x="5694580" y="5857156"/>
            <a:ext cx="2772227" cy="2772467"/>
          </a:xfrm>
          <a:prstGeom prst="ellipse">
            <a:avLst/>
          </a:prstGeom>
        </p:spPr>
        <p:txBody>
          <a:bodyPr/>
          <a:lstStyle>
            <a:lvl1pPr>
              <a:defRPr/>
            </a:lvl1pPr>
          </a:lstStyle>
          <a:p>
            <a:r>
              <a:rPr kumimoji="1" lang="en-US" altLang="ja-JP" dirty="0"/>
              <a:t>Add Image</a:t>
            </a:r>
            <a:endParaRPr kumimoji="1" lang="ja-JP" altLang="en-US" dirty="0"/>
          </a:p>
        </p:txBody>
      </p:sp>
      <p:sp>
        <p:nvSpPr>
          <p:cNvPr id="22" name="テキスト プレースホルダー 6"/>
          <p:cNvSpPr>
            <a:spLocks noGrp="true"/>
          </p:cNvSpPr>
          <p:nvPr>
            <p:ph type="body" sz="quarter" idx="26" hasCustomPrompt="true"/>
          </p:nvPr>
        </p:nvSpPr>
        <p:spPr>
          <a:xfrm>
            <a:off x="5137761" y="883518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a:t>TEXT HERE</a:t>
            </a:r>
            <a:endParaRPr kumimoji="1" lang="ja-JP" altLang="en-US" dirty="0"/>
          </a:p>
        </p:txBody>
      </p:sp>
      <p:sp>
        <p:nvSpPr>
          <p:cNvPr id="23" name="円/楕円 22"/>
          <p:cNvSpPr/>
          <p:nvPr userDrawn="true"/>
        </p:nvSpPr>
        <p:spPr>
          <a:xfrm>
            <a:off x="9612852" y="571137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24" name="図プレースホルダー 9"/>
          <p:cNvSpPr>
            <a:spLocks noGrp="true"/>
          </p:cNvSpPr>
          <p:nvPr>
            <p:ph type="pic" sz="quarter" idx="27" hasCustomPrompt="true"/>
          </p:nvPr>
        </p:nvSpPr>
        <p:spPr>
          <a:xfrm>
            <a:off x="9758626" y="5857157"/>
            <a:ext cx="2772227" cy="2772467"/>
          </a:xfrm>
          <a:prstGeom prst="ellipse">
            <a:avLst/>
          </a:prstGeom>
        </p:spPr>
        <p:txBody>
          <a:bodyPr/>
          <a:lstStyle>
            <a:lvl1pPr>
              <a:defRPr/>
            </a:lvl1pPr>
          </a:lstStyle>
          <a:p>
            <a:r>
              <a:rPr kumimoji="1" lang="en-US" altLang="ja-JP" dirty="0"/>
              <a:t>Add Image</a:t>
            </a:r>
            <a:endParaRPr kumimoji="1" lang="ja-JP" altLang="en-US" dirty="0"/>
          </a:p>
        </p:txBody>
      </p:sp>
      <p:sp>
        <p:nvSpPr>
          <p:cNvPr id="25" name="テキスト プレースホルダー 6"/>
          <p:cNvSpPr>
            <a:spLocks noGrp="true"/>
          </p:cNvSpPr>
          <p:nvPr>
            <p:ph type="body" sz="quarter" idx="28" hasCustomPrompt="true"/>
          </p:nvPr>
        </p:nvSpPr>
        <p:spPr>
          <a:xfrm>
            <a:off x="9201807" y="883518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a:t>TEXT HERE</a:t>
            </a:r>
            <a:endParaRPr kumimoji="1" lang="ja-JP" altLang="en-US" dirty="0"/>
          </a:p>
        </p:txBody>
      </p:sp>
      <p:sp>
        <p:nvSpPr>
          <p:cNvPr id="26" name="円/楕円 25"/>
          <p:cNvSpPr/>
          <p:nvPr userDrawn="true"/>
        </p:nvSpPr>
        <p:spPr>
          <a:xfrm>
            <a:off x="13663302" y="5711369"/>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27" name="図プレースホルダー 9"/>
          <p:cNvSpPr>
            <a:spLocks noGrp="true"/>
          </p:cNvSpPr>
          <p:nvPr>
            <p:ph type="pic" sz="quarter" idx="29" hasCustomPrompt="true"/>
          </p:nvPr>
        </p:nvSpPr>
        <p:spPr>
          <a:xfrm>
            <a:off x="13809076" y="5857156"/>
            <a:ext cx="2772227" cy="2772467"/>
          </a:xfrm>
          <a:prstGeom prst="ellipse">
            <a:avLst/>
          </a:prstGeom>
        </p:spPr>
        <p:txBody>
          <a:bodyPr/>
          <a:lstStyle>
            <a:lvl1pPr>
              <a:defRPr/>
            </a:lvl1pPr>
          </a:lstStyle>
          <a:p>
            <a:r>
              <a:rPr kumimoji="1" lang="en-US" altLang="ja-JP" dirty="0"/>
              <a:t>Add Image</a:t>
            </a:r>
            <a:endParaRPr kumimoji="1" lang="ja-JP" altLang="en-US" dirty="0"/>
          </a:p>
        </p:txBody>
      </p:sp>
      <p:sp>
        <p:nvSpPr>
          <p:cNvPr id="28" name="テキスト プレースホルダー 6"/>
          <p:cNvSpPr>
            <a:spLocks noGrp="true"/>
          </p:cNvSpPr>
          <p:nvPr>
            <p:ph type="body" sz="quarter" idx="30" hasCustomPrompt="true"/>
          </p:nvPr>
        </p:nvSpPr>
        <p:spPr>
          <a:xfrm>
            <a:off x="13252257" y="883518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dirty="0"/>
              <a:t>TEXT HERE</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par>
                          <p:cTn id="20" fill="hold">
                            <p:stCondLst>
                              <p:cond delay="500"/>
                            </p:stCondLst>
                            <p:childTnLst>
                              <p:par>
                                <p:cTn id="21" presetID="49" presetClass="entr" presetSubtype="0" decel="100000" fill="hold" grpId="0" nodeType="afterEffect">
                                  <p:stCondLst>
                                    <p:cond delay="25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par>
                                <p:cTn id="27" presetID="49" presetClass="entr" presetSubtype="0" decel="100000" fill="hold" grpId="0" nodeType="withEffect">
                                  <p:stCondLst>
                                    <p:cond delay="25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childTnLst>
                          </p:cTn>
                        </p:par>
                        <p:par>
                          <p:cTn id="36" fill="hold">
                            <p:stCondLst>
                              <p:cond delay="1250"/>
                            </p:stCondLst>
                            <p:childTnLst>
                              <p:par>
                                <p:cTn id="37" presetID="49" presetClass="entr" presetSubtype="0" decel="100000" fill="hold" grpId="0" nodeType="after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 calcmode="lin" valueType="num">
                                      <p:cBhvr>
                                        <p:cTn id="41" dur="500" fill="hold"/>
                                        <p:tgtEl>
                                          <p:spTgt spid="11"/>
                                        </p:tgtEl>
                                        <p:attrNameLst>
                                          <p:attrName>style.rotation</p:attrName>
                                        </p:attrNameLst>
                                      </p:cBhvr>
                                      <p:tavLst>
                                        <p:tav tm="0">
                                          <p:val>
                                            <p:fltVal val="360"/>
                                          </p:val>
                                        </p:tav>
                                        <p:tav tm="100000">
                                          <p:val>
                                            <p:fltVal val="0"/>
                                          </p:val>
                                        </p:tav>
                                      </p:tavLst>
                                    </p:anim>
                                    <p:animEffect transition="in" filter="fade">
                                      <p:cBhvr>
                                        <p:cTn id="42" dur="500"/>
                                        <p:tgtEl>
                                          <p:spTgt spid="11"/>
                                        </p:tgtEl>
                                      </p:cBhvr>
                                    </p:animEffect>
                                  </p:childTnLst>
                                </p:cTn>
                              </p:par>
                              <p:par>
                                <p:cTn id="43" presetID="49" presetClass="entr" presetSubtype="0" decel="100000" fill="hold" grpId="0" nodeType="withEffect">
                                  <p:stCondLst>
                                    <p:cond delay="25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 calcmode="lin" valueType="num">
                                      <p:cBhvr>
                                        <p:cTn id="47" dur="500" fill="hold"/>
                                        <p:tgtEl>
                                          <p:spTgt spid="12"/>
                                        </p:tgtEl>
                                        <p:attrNameLst>
                                          <p:attrName>style.rotation</p:attrName>
                                        </p:attrNameLst>
                                      </p:cBhvr>
                                      <p:tavLst>
                                        <p:tav tm="0">
                                          <p:val>
                                            <p:fltVal val="360"/>
                                          </p:val>
                                        </p:tav>
                                        <p:tav tm="100000">
                                          <p:val>
                                            <p:fltVal val="0"/>
                                          </p:val>
                                        </p:tav>
                                      </p:tavLst>
                                    </p:anim>
                                    <p:animEffect transition="in" filter="fade">
                                      <p:cBhvr>
                                        <p:cTn id="48" dur="500"/>
                                        <p:tgtEl>
                                          <p:spTgt spid="12"/>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fade">
                                      <p:cBhvr>
                                        <p:cTn id="51" dur="500"/>
                                        <p:tgtEl>
                                          <p:spTgt spid="13">
                                            <p:txEl>
                                              <p:pRg st="0" end="0"/>
                                            </p:txEl>
                                          </p:spTgt>
                                        </p:tgtEl>
                                      </p:cBhvr>
                                    </p:animEffect>
                                  </p:childTnLst>
                                </p:cTn>
                              </p:par>
                            </p:childTnLst>
                          </p:cTn>
                        </p:par>
                        <p:par>
                          <p:cTn id="52" fill="hold">
                            <p:stCondLst>
                              <p:cond delay="2000"/>
                            </p:stCondLst>
                            <p:childTnLst>
                              <p:par>
                                <p:cTn id="53" presetID="49" presetClass="entr" presetSubtype="0" decel="100000" fill="hold" grpId="0" nodeType="afterEffect">
                                  <p:stCondLst>
                                    <p:cond delay="25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360"/>
                                          </p:val>
                                        </p:tav>
                                        <p:tav tm="100000">
                                          <p:val>
                                            <p:fltVal val="0"/>
                                          </p:val>
                                        </p:tav>
                                      </p:tavLst>
                                    </p:anim>
                                    <p:animEffect transition="in" filter="fade">
                                      <p:cBhvr>
                                        <p:cTn id="58" dur="500"/>
                                        <p:tgtEl>
                                          <p:spTgt spid="14"/>
                                        </p:tgtEl>
                                      </p:cBhvr>
                                    </p:animEffect>
                                  </p:childTnLst>
                                </p:cTn>
                              </p:par>
                              <p:par>
                                <p:cTn id="59" presetID="49" presetClass="entr" presetSubtype="0" decel="100000" fill="hold" grpId="0" nodeType="withEffect">
                                  <p:stCondLst>
                                    <p:cond delay="25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 calcmode="lin" valueType="num">
                                      <p:cBhvr>
                                        <p:cTn id="63" dur="500" fill="hold"/>
                                        <p:tgtEl>
                                          <p:spTgt spid="15"/>
                                        </p:tgtEl>
                                        <p:attrNameLst>
                                          <p:attrName>style.rotation</p:attrName>
                                        </p:attrNameLst>
                                      </p:cBhvr>
                                      <p:tavLst>
                                        <p:tav tm="0">
                                          <p:val>
                                            <p:fltVal val="360"/>
                                          </p:val>
                                        </p:tav>
                                        <p:tav tm="100000">
                                          <p:val>
                                            <p:fltVal val="0"/>
                                          </p:val>
                                        </p:tav>
                                      </p:tavLst>
                                    </p:anim>
                                    <p:animEffect transition="in" filter="fade">
                                      <p:cBhvr>
                                        <p:cTn id="64" dur="500"/>
                                        <p:tgtEl>
                                          <p:spTgt spid="15"/>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16">
                                            <p:txEl>
                                              <p:pRg st="0" end="0"/>
                                            </p:txEl>
                                          </p:spTgt>
                                        </p:tgtEl>
                                        <p:attrNameLst>
                                          <p:attrName>style.visibility</p:attrName>
                                        </p:attrNameLst>
                                      </p:cBhvr>
                                      <p:to>
                                        <p:strVal val="visible"/>
                                      </p:to>
                                    </p:set>
                                    <p:animEffect transition="in" filter="fade">
                                      <p:cBhvr>
                                        <p:cTn id="67" dur="500"/>
                                        <p:tgtEl>
                                          <p:spTgt spid="16">
                                            <p:txEl>
                                              <p:pRg st="0" end="0"/>
                                            </p:txEl>
                                          </p:spTgt>
                                        </p:tgtEl>
                                      </p:cBhvr>
                                    </p:animEffect>
                                  </p:childTnLst>
                                </p:cTn>
                              </p:par>
                            </p:childTnLst>
                          </p:cTn>
                        </p:par>
                        <p:par>
                          <p:cTn id="68" fill="hold">
                            <p:stCondLst>
                              <p:cond delay="2750"/>
                            </p:stCondLst>
                            <p:childTnLst>
                              <p:par>
                                <p:cTn id="69" presetID="49" presetClass="entr" presetSubtype="0" decel="100000" fill="hold" grpId="0" nodeType="afterEffect">
                                  <p:stCondLst>
                                    <p:cond delay="25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 calcmode="lin" valueType="num">
                                      <p:cBhvr>
                                        <p:cTn id="73" dur="500" fill="hold"/>
                                        <p:tgtEl>
                                          <p:spTgt spid="17"/>
                                        </p:tgtEl>
                                        <p:attrNameLst>
                                          <p:attrName>style.rotation</p:attrName>
                                        </p:attrNameLst>
                                      </p:cBhvr>
                                      <p:tavLst>
                                        <p:tav tm="0">
                                          <p:val>
                                            <p:fltVal val="360"/>
                                          </p:val>
                                        </p:tav>
                                        <p:tav tm="100000">
                                          <p:val>
                                            <p:fltVal val="0"/>
                                          </p:val>
                                        </p:tav>
                                      </p:tavLst>
                                    </p:anim>
                                    <p:animEffect transition="in" filter="fade">
                                      <p:cBhvr>
                                        <p:cTn id="74" dur="500"/>
                                        <p:tgtEl>
                                          <p:spTgt spid="17"/>
                                        </p:tgtEl>
                                      </p:cBhvr>
                                    </p:animEffect>
                                  </p:childTnLst>
                                </p:cTn>
                              </p:par>
                              <p:par>
                                <p:cTn id="75" presetID="49" presetClass="entr" presetSubtype="0" decel="100000" fill="hold" grpId="0" nodeType="withEffect">
                                  <p:stCondLst>
                                    <p:cond delay="25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 calcmode="lin" valueType="num">
                                      <p:cBhvr>
                                        <p:cTn id="79" dur="500" fill="hold"/>
                                        <p:tgtEl>
                                          <p:spTgt spid="18"/>
                                        </p:tgtEl>
                                        <p:attrNameLst>
                                          <p:attrName>style.rotation</p:attrName>
                                        </p:attrNameLst>
                                      </p:cBhvr>
                                      <p:tavLst>
                                        <p:tav tm="0">
                                          <p:val>
                                            <p:fltVal val="360"/>
                                          </p:val>
                                        </p:tav>
                                        <p:tav tm="100000">
                                          <p:val>
                                            <p:fltVal val="0"/>
                                          </p:val>
                                        </p:tav>
                                      </p:tavLst>
                                    </p:anim>
                                    <p:animEffect transition="in" filter="fade">
                                      <p:cBhvr>
                                        <p:cTn id="80" dur="500"/>
                                        <p:tgtEl>
                                          <p:spTgt spid="18"/>
                                        </p:tgtEl>
                                      </p:cBhvr>
                                    </p:animEffect>
                                  </p:childTnLst>
                                </p:cTn>
                              </p:par>
                              <p:par>
                                <p:cTn id="81" presetID="10" presetClass="entr" presetSubtype="0" fill="hold" grpId="0" nodeType="withEffect">
                                  <p:stCondLst>
                                    <p:cond delay="250"/>
                                  </p:stCondLst>
                                  <p:childTnLst>
                                    <p:set>
                                      <p:cBhvr>
                                        <p:cTn id="82" dur="1" fill="hold">
                                          <p:stCondLst>
                                            <p:cond delay="0"/>
                                          </p:stCondLst>
                                        </p:cTn>
                                        <p:tgtEl>
                                          <p:spTgt spid="19">
                                            <p:txEl>
                                              <p:pRg st="0" end="0"/>
                                            </p:txEl>
                                          </p:spTgt>
                                        </p:tgtEl>
                                        <p:attrNameLst>
                                          <p:attrName>style.visibility</p:attrName>
                                        </p:attrNameLst>
                                      </p:cBhvr>
                                      <p:to>
                                        <p:strVal val="visible"/>
                                      </p:to>
                                    </p:set>
                                    <p:animEffect transition="in" filter="fade">
                                      <p:cBhvr>
                                        <p:cTn id="83" dur="500"/>
                                        <p:tgtEl>
                                          <p:spTgt spid="19">
                                            <p:txEl>
                                              <p:pRg st="0" end="0"/>
                                            </p:txEl>
                                          </p:spTgt>
                                        </p:tgtEl>
                                      </p:cBhvr>
                                    </p:animEffect>
                                  </p:childTnLst>
                                </p:cTn>
                              </p:par>
                            </p:childTnLst>
                          </p:cTn>
                        </p:par>
                        <p:par>
                          <p:cTn id="84" fill="hold">
                            <p:stCondLst>
                              <p:cond delay="3500"/>
                            </p:stCondLst>
                            <p:childTnLst>
                              <p:par>
                                <p:cTn id="85" presetID="49" presetClass="entr" presetSubtype="0" decel="100000" fill="hold" grpId="0" nodeType="afterEffect">
                                  <p:stCondLst>
                                    <p:cond delay="25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 calcmode="lin" valueType="num">
                                      <p:cBhvr>
                                        <p:cTn id="89" dur="500" fill="hold"/>
                                        <p:tgtEl>
                                          <p:spTgt spid="20"/>
                                        </p:tgtEl>
                                        <p:attrNameLst>
                                          <p:attrName>style.rotation</p:attrName>
                                        </p:attrNameLst>
                                      </p:cBhvr>
                                      <p:tavLst>
                                        <p:tav tm="0">
                                          <p:val>
                                            <p:fltVal val="360"/>
                                          </p:val>
                                        </p:tav>
                                        <p:tav tm="100000">
                                          <p:val>
                                            <p:fltVal val="0"/>
                                          </p:val>
                                        </p:tav>
                                      </p:tavLst>
                                    </p:anim>
                                    <p:animEffect transition="in" filter="fade">
                                      <p:cBhvr>
                                        <p:cTn id="90" dur="500"/>
                                        <p:tgtEl>
                                          <p:spTgt spid="20"/>
                                        </p:tgtEl>
                                      </p:cBhvr>
                                    </p:animEffect>
                                  </p:childTnLst>
                                </p:cTn>
                              </p:par>
                              <p:par>
                                <p:cTn id="91" presetID="49" presetClass="entr" presetSubtype="0" decel="100000" fill="hold" grpId="0" nodeType="withEffect">
                                  <p:stCondLst>
                                    <p:cond delay="250"/>
                                  </p:stCondLst>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 calcmode="lin" valueType="num">
                                      <p:cBhvr>
                                        <p:cTn id="95" dur="500" fill="hold"/>
                                        <p:tgtEl>
                                          <p:spTgt spid="21"/>
                                        </p:tgtEl>
                                        <p:attrNameLst>
                                          <p:attrName>style.rotation</p:attrName>
                                        </p:attrNameLst>
                                      </p:cBhvr>
                                      <p:tavLst>
                                        <p:tav tm="0">
                                          <p:val>
                                            <p:fltVal val="360"/>
                                          </p:val>
                                        </p:tav>
                                        <p:tav tm="100000">
                                          <p:val>
                                            <p:fltVal val="0"/>
                                          </p:val>
                                        </p:tav>
                                      </p:tavLst>
                                    </p:anim>
                                    <p:animEffect transition="in" filter="fade">
                                      <p:cBhvr>
                                        <p:cTn id="96" dur="500"/>
                                        <p:tgtEl>
                                          <p:spTgt spid="21"/>
                                        </p:tgtEl>
                                      </p:cBhvr>
                                    </p:animEffect>
                                  </p:childTnLst>
                                </p:cTn>
                              </p:par>
                              <p:par>
                                <p:cTn id="97" presetID="10" presetClass="entr" presetSubtype="0" fill="hold" grpId="0" nodeType="withEffect">
                                  <p:stCondLst>
                                    <p:cond delay="25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500"/>
                                        <p:tgtEl>
                                          <p:spTgt spid="22">
                                            <p:txEl>
                                              <p:pRg st="0" end="0"/>
                                            </p:txEl>
                                          </p:spTgt>
                                        </p:tgtEl>
                                      </p:cBhvr>
                                    </p:animEffect>
                                  </p:childTnLst>
                                </p:cTn>
                              </p:par>
                            </p:childTnLst>
                          </p:cTn>
                        </p:par>
                        <p:par>
                          <p:cTn id="100" fill="hold">
                            <p:stCondLst>
                              <p:cond delay="4250"/>
                            </p:stCondLst>
                            <p:childTnLst>
                              <p:par>
                                <p:cTn id="101" presetID="49" presetClass="entr" presetSubtype="0" decel="100000" fill="hold" grpId="0" nodeType="afterEffect">
                                  <p:stCondLst>
                                    <p:cond delay="25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anim calcmode="lin" valueType="num">
                                      <p:cBhvr>
                                        <p:cTn id="105" dur="500" fill="hold"/>
                                        <p:tgtEl>
                                          <p:spTgt spid="23"/>
                                        </p:tgtEl>
                                        <p:attrNameLst>
                                          <p:attrName>style.rotation</p:attrName>
                                        </p:attrNameLst>
                                      </p:cBhvr>
                                      <p:tavLst>
                                        <p:tav tm="0">
                                          <p:val>
                                            <p:fltVal val="360"/>
                                          </p:val>
                                        </p:tav>
                                        <p:tav tm="100000">
                                          <p:val>
                                            <p:fltVal val="0"/>
                                          </p:val>
                                        </p:tav>
                                      </p:tavLst>
                                    </p:anim>
                                    <p:animEffect transition="in" filter="fade">
                                      <p:cBhvr>
                                        <p:cTn id="106" dur="500"/>
                                        <p:tgtEl>
                                          <p:spTgt spid="23"/>
                                        </p:tgtEl>
                                      </p:cBhvr>
                                    </p:animEffect>
                                  </p:childTnLst>
                                </p:cTn>
                              </p:par>
                              <p:par>
                                <p:cTn id="107" presetID="49" presetClass="entr" presetSubtype="0"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500" fill="hold"/>
                                        <p:tgtEl>
                                          <p:spTgt spid="24"/>
                                        </p:tgtEl>
                                        <p:attrNameLst>
                                          <p:attrName>ppt_w</p:attrName>
                                        </p:attrNameLst>
                                      </p:cBhvr>
                                      <p:tavLst>
                                        <p:tav tm="0">
                                          <p:val>
                                            <p:fltVal val="0"/>
                                          </p:val>
                                        </p:tav>
                                        <p:tav tm="100000">
                                          <p:val>
                                            <p:strVal val="#ppt_w"/>
                                          </p:val>
                                        </p:tav>
                                      </p:tavLst>
                                    </p:anim>
                                    <p:anim calcmode="lin" valueType="num">
                                      <p:cBhvr>
                                        <p:cTn id="110" dur="500" fill="hold"/>
                                        <p:tgtEl>
                                          <p:spTgt spid="24"/>
                                        </p:tgtEl>
                                        <p:attrNameLst>
                                          <p:attrName>ppt_h</p:attrName>
                                        </p:attrNameLst>
                                      </p:cBhvr>
                                      <p:tavLst>
                                        <p:tav tm="0">
                                          <p:val>
                                            <p:fltVal val="0"/>
                                          </p:val>
                                        </p:tav>
                                        <p:tav tm="100000">
                                          <p:val>
                                            <p:strVal val="#ppt_h"/>
                                          </p:val>
                                        </p:tav>
                                      </p:tavLst>
                                    </p:anim>
                                    <p:anim calcmode="lin" valueType="num">
                                      <p:cBhvr>
                                        <p:cTn id="111" dur="500" fill="hold"/>
                                        <p:tgtEl>
                                          <p:spTgt spid="24"/>
                                        </p:tgtEl>
                                        <p:attrNameLst>
                                          <p:attrName>style.rotation</p:attrName>
                                        </p:attrNameLst>
                                      </p:cBhvr>
                                      <p:tavLst>
                                        <p:tav tm="0">
                                          <p:val>
                                            <p:fltVal val="360"/>
                                          </p:val>
                                        </p:tav>
                                        <p:tav tm="100000">
                                          <p:val>
                                            <p:fltVal val="0"/>
                                          </p:val>
                                        </p:tav>
                                      </p:tavLst>
                                    </p:anim>
                                    <p:animEffect transition="in" filter="fade">
                                      <p:cBhvr>
                                        <p:cTn id="112" dur="500"/>
                                        <p:tgtEl>
                                          <p:spTgt spid="24"/>
                                        </p:tgtEl>
                                      </p:cBhvr>
                                    </p:animEffect>
                                  </p:childTnLst>
                                </p:cTn>
                              </p:par>
                              <p:par>
                                <p:cTn id="113" presetID="10" presetClass="entr" presetSubtype="0" fill="hold" grpId="0" nodeType="withEffect">
                                  <p:stCondLst>
                                    <p:cond delay="250"/>
                                  </p:stCondLst>
                                  <p:childTnLst>
                                    <p:set>
                                      <p:cBhvr>
                                        <p:cTn id="114" dur="1" fill="hold">
                                          <p:stCondLst>
                                            <p:cond delay="0"/>
                                          </p:stCondLst>
                                        </p:cTn>
                                        <p:tgtEl>
                                          <p:spTgt spid="25">
                                            <p:txEl>
                                              <p:pRg st="0" end="0"/>
                                            </p:txEl>
                                          </p:spTgt>
                                        </p:tgtEl>
                                        <p:attrNameLst>
                                          <p:attrName>style.visibility</p:attrName>
                                        </p:attrNameLst>
                                      </p:cBhvr>
                                      <p:to>
                                        <p:strVal val="visible"/>
                                      </p:to>
                                    </p:set>
                                    <p:animEffect transition="in" filter="fade">
                                      <p:cBhvr>
                                        <p:cTn id="115" dur="500"/>
                                        <p:tgtEl>
                                          <p:spTgt spid="25">
                                            <p:txEl>
                                              <p:pRg st="0" end="0"/>
                                            </p:txEl>
                                          </p:spTgt>
                                        </p:tgtEl>
                                      </p:cBhvr>
                                    </p:animEffect>
                                  </p:childTnLst>
                                </p:cTn>
                              </p:par>
                            </p:childTnLst>
                          </p:cTn>
                        </p:par>
                        <p:par>
                          <p:cTn id="116" fill="hold">
                            <p:stCondLst>
                              <p:cond delay="5000"/>
                            </p:stCondLst>
                            <p:childTnLst>
                              <p:par>
                                <p:cTn id="117" presetID="49" presetClass="entr" presetSubtype="0" decel="100000" fill="hold" grpId="0" nodeType="afterEffect">
                                  <p:stCondLst>
                                    <p:cond delay="25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 calcmode="lin" valueType="num">
                                      <p:cBhvr>
                                        <p:cTn id="121" dur="500" fill="hold"/>
                                        <p:tgtEl>
                                          <p:spTgt spid="26"/>
                                        </p:tgtEl>
                                        <p:attrNameLst>
                                          <p:attrName>style.rotation</p:attrName>
                                        </p:attrNameLst>
                                      </p:cBhvr>
                                      <p:tavLst>
                                        <p:tav tm="0">
                                          <p:val>
                                            <p:fltVal val="360"/>
                                          </p:val>
                                        </p:tav>
                                        <p:tav tm="100000">
                                          <p:val>
                                            <p:fltVal val="0"/>
                                          </p:val>
                                        </p:tav>
                                      </p:tavLst>
                                    </p:anim>
                                    <p:animEffect transition="in" filter="fade">
                                      <p:cBhvr>
                                        <p:cTn id="122" dur="500"/>
                                        <p:tgtEl>
                                          <p:spTgt spid="26"/>
                                        </p:tgtEl>
                                      </p:cBhvr>
                                    </p:animEffect>
                                  </p:childTnLst>
                                </p:cTn>
                              </p:par>
                              <p:par>
                                <p:cTn id="123" presetID="49" presetClass="entr" presetSubtype="0" decel="100000" fill="hold" grpId="0" nodeType="withEffect">
                                  <p:stCondLst>
                                    <p:cond delay="250"/>
                                  </p:stCondLst>
                                  <p:childTnLst>
                                    <p:set>
                                      <p:cBhvr>
                                        <p:cTn id="124" dur="1" fill="hold">
                                          <p:stCondLst>
                                            <p:cond delay="0"/>
                                          </p:stCondLst>
                                        </p:cTn>
                                        <p:tgtEl>
                                          <p:spTgt spid="27"/>
                                        </p:tgtEl>
                                        <p:attrNameLst>
                                          <p:attrName>style.visibility</p:attrName>
                                        </p:attrNameLst>
                                      </p:cBhvr>
                                      <p:to>
                                        <p:strVal val="visible"/>
                                      </p:to>
                                    </p:set>
                                    <p:anim calcmode="lin" valueType="num">
                                      <p:cBhvr>
                                        <p:cTn id="125" dur="500" fill="hold"/>
                                        <p:tgtEl>
                                          <p:spTgt spid="27"/>
                                        </p:tgtEl>
                                        <p:attrNameLst>
                                          <p:attrName>ppt_w</p:attrName>
                                        </p:attrNameLst>
                                      </p:cBhvr>
                                      <p:tavLst>
                                        <p:tav tm="0">
                                          <p:val>
                                            <p:fltVal val="0"/>
                                          </p:val>
                                        </p:tav>
                                        <p:tav tm="100000">
                                          <p:val>
                                            <p:strVal val="#ppt_w"/>
                                          </p:val>
                                        </p:tav>
                                      </p:tavLst>
                                    </p:anim>
                                    <p:anim calcmode="lin" valueType="num">
                                      <p:cBhvr>
                                        <p:cTn id="126" dur="500" fill="hold"/>
                                        <p:tgtEl>
                                          <p:spTgt spid="27"/>
                                        </p:tgtEl>
                                        <p:attrNameLst>
                                          <p:attrName>ppt_h</p:attrName>
                                        </p:attrNameLst>
                                      </p:cBhvr>
                                      <p:tavLst>
                                        <p:tav tm="0">
                                          <p:val>
                                            <p:fltVal val="0"/>
                                          </p:val>
                                        </p:tav>
                                        <p:tav tm="100000">
                                          <p:val>
                                            <p:strVal val="#ppt_h"/>
                                          </p:val>
                                        </p:tav>
                                      </p:tavLst>
                                    </p:anim>
                                    <p:anim calcmode="lin" valueType="num">
                                      <p:cBhvr>
                                        <p:cTn id="127" dur="500" fill="hold"/>
                                        <p:tgtEl>
                                          <p:spTgt spid="27"/>
                                        </p:tgtEl>
                                        <p:attrNameLst>
                                          <p:attrName>style.rotation</p:attrName>
                                        </p:attrNameLst>
                                      </p:cBhvr>
                                      <p:tavLst>
                                        <p:tav tm="0">
                                          <p:val>
                                            <p:fltVal val="360"/>
                                          </p:val>
                                        </p:tav>
                                        <p:tav tm="100000">
                                          <p:val>
                                            <p:fltVal val="0"/>
                                          </p:val>
                                        </p:tav>
                                      </p:tavLst>
                                    </p:anim>
                                    <p:animEffect transition="in" filter="fade">
                                      <p:cBhvr>
                                        <p:cTn id="128" dur="500"/>
                                        <p:tgtEl>
                                          <p:spTgt spid="27"/>
                                        </p:tgtEl>
                                      </p:cBhvr>
                                    </p:animEffect>
                                  </p:childTnLst>
                                </p:cTn>
                              </p:par>
                              <p:par>
                                <p:cTn id="129" presetID="10" presetClass="entr" presetSubtype="0" fill="hold" grpId="0" nodeType="withEffect">
                                  <p:stCondLst>
                                    <p:cond delay="250"/>
                                  </p:stCondLst>
                                  <p:childTnLst>
                                    <p:set>
                                      <p:cBhvr>
                                        <p:cTn id="130" dur="1" fill="hold">
                                          <p:stCondLst>
                                            <p:cond delay="0"/>
                                          </p:stCondLst>
                                        </p:cTn>
                                        <p:tgtEl>
                                          <p:spTgt spid="28">
                                            <p:txEl>
                                              <p:pRg st="0" end="0"/>
                                            </p:txEl>
                                          </p:spTgt>
                                        </p:tgtEl>
                                        <p:attrNameLst>
                                          <p:attrName>style.visibility</p:attrName>
                                        </p:attrNameLst>
                                      </p:cBhvr>
                                      <p:to>
                                        <p:strVal val="visible"/>
                                      </p:to>
                                    </p:set>
                                    <p:animEffect transition="in" filter="fade">
                                      <p:cBhvr>
                                        <p:cTn id="131"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true"/>
      <p:bldP spid="9" grpId="0"/>
      <p:bldP spid="10" grpId="0" build="p">
        <p:tmplLst>
          <p:tmpl lvl="1">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true"/>
      <p:bldP spid="12" grpId="0"/>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animBg="true"/>
      <p:bldP spid="15" grpId="0"/>
      <p:bldP spid="16" grpId="0" build="p">
        <p:tmplLst>
          <p:tmpl lvl="1">
            <p:tnLst>
              <p:par>
                <p:cTn presetID="10" presetClass="entr" presetSubtype="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true"/>
      <p:bldP spid="18" grpId="0"/>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true"/>
      <p:bldP spid="21" grpId="0"/>
      <p:bldP spid="22" grpId="0" build="p">
        <p:tmplLst>
          <p:tmpl lvl="1">
            <p:tnLst>
              <p:par>
                <p:cTn presetID="10" presetClass="entr" presetSubtype="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true"/>
      <p:bldP spid="24" grpId="0"/>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true"/>
      <p:bldP spid="27" grpId="0"/>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x4 Images 2">
    <p:spTree>
      <p:nvGrpSpPr>
        <p:cNvPr id="1" name=""/>
        <p:cNvGrpSpPr/>
        <p:nvPr/>
      </p:nvGrpSpPr>
      <p:grpSpPr>
        <a:xfrm>
          <a:off x="0" y="0"/>
          <a:ext cx="0" cy="0"/>
          <a:chOff x="0" y="0"/>
          <a:chExt cx="0" cy="0"/>
        </a:xfrm>
      </p:grpSpPr>
      <p:sp>
        <p:nvSpPr>
          <p:cNvPr id="20" name="円/楕円 19"/>
          <p:cNvSpPr/>
          <p:nvPr userDrawn="true"/>
        </p:nvSpPr>
        <p:spPr>
          <a:xfrm>
            <a:off x="1024052" y="184927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16" name="テキスト プレースホルダー 11"/>
          <p:cNvSpPr>
            <a:spLocks noGrp="true"/>
          </p:cNvSpPr>
          <p:nvPr>
            <p:ph type="body" sz="quarter" idx="16" hasCustomPrompt="true"/>
          </p:nvPr>
        </p:nvSpPr>
        <p:spPr>
          <a:xfrm>
            <a:off x="658927" y="451343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a:t>TEXT HERE</a:t>
            </a:r>
            <a:endParaRPr lang="en-US" dirty="0"/>
          </a:p>
        </p:txBody>
      </p:sp>
      <p:sp>
        <p:nvSpPr>
          <p:cNvPr id="19" name="図プレースホルダー 18"/>
          <p:cNvSpPr>
            <a:spLocks noGrp="true"/>
          </p:cNvSpPr>
          <p:nvPr>
            <p:ph type="pic" sz="quarter" idx="17" hasCustomPrompt="true"/>
          </p:nvPr>
        </p:nvSpPr>
        <p:spPr>
          <a:xfrm>
            <a:off x="1214552" y="203024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23" name="直線コネクタ 22"/>
          <p:cNvCxnSpPr/>
          <p:nvPr userDrawn="true"/>
        </p:nvCxnSpPr>
        <p:spPr>
          <a:xfrm>
            <a:off x="906314" y="446167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7" name="円/楕円 19"/>
          <p:cNvSpPr/>
          <p:nvPr userDrawn="true"/>
        </p:nvSpPr>
        <p:spPr>
          <a:xfrm>
            <a:off x="5285379" y="184927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true"/>
          </p:cNvSpPr>
          <p:nvPr>
            <p:ph type="body" sz="quarter" idx="18" hasCustomPrompt="true"/>
          </p:nvPr>
        </p:nvSpPr>
        <p:spPr>
          <a:xfrm>
            <a:off x="4920254" y="451343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a:t>TEXT HERE</a:t>
            </a:r>
            <a:endParaRPr lang="en-US" dirty="0"/>
          </a:p>
        </p:txBody>
      </p:sp>
      <p:sp>
        <p:nvSpPr>
          <p:cNvPr id="29" name="図プレースホルダー 18"/>
          <p:cNvSpPr>
            <a:spLocks noGrp="true"/>
          </p:cNvSpPr>
          <p:nvPr>
            <p:ph type="pic" sz="quarter" idx="19" hasCustomPrompt="true"/>
          </p:nvPr>
        </p:nvSpPr>
        <p:spPr>
          <a:xfrm>
            <a:off x="5475879" y="203024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30" name="直線コネクタ 29"/>
          <p:cNvCxnSpPr/>
          <p:nvPr userDrawn="true"/>
        </p:nvCxnSpPr>
        <p:spPr>
          <a:xfrm>
            <a:off x="5167641" y="446167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1" name="円/楕円 19"/>
          <p:cNvSpPr/>
          <p:nvPr userDrawn="true"/>
        </p:nvSpPr>
        <p:spPr>
          <a:xfrm>
            <a:off x="9567188" y="185102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11"/>
          <p:cNvSpPr>
            <a:spLocks noGrp="true"/>
          </p:cNvSpPr>
          <p:nvPr>
            <p:ph type="body" sz="quarter" idx="20" hasCustomPrompt="true"/>
          </p:nvPr>
        </p:nvSpPr>
        <p:spPr>
          <a:xfrm>
            <a:off x="9202063" y="451518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a:t>TEXT HERE</a:t>
            </a:r>
            <a:endParaRPr lang="en-US" dirty="0"/>
          </a:p>
        </p:txBody>
      </p:sp>
      <p:sp>
        <p:nvSpPr>
          <p:cNvPr id="33" name="図プレースホルダー 18"/>
          <p:cNvSpPr>
            <a:spLocks noGrp="true"/>
          </p:cNvSpPr>
          <p:nvPr>
            <p:ph type="pic" sz="quarter" idx="21" hasCustomPrompt="true"/>
          </p:nvPr>
        </p:nvSpPr>
        <p:spPr>
          <a:xfrm>
            <a:off x="9757688" y="203200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34" name="直線コネクタ 33"/>
          <p:cNvCxnSpPr/>
          <p:nvPr userDrawn="true"/>
        </p:nvCxnSpPr>
        <p:spPr>
          <a:xfrm>
            <a:off x="9449450" y="446342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5" name="円/楕円 19"/>
          <p:cNvSpPr/>
          <p:nvPr userDrawn="true"/>
        </p:nvSpPr>
        <p:spPr>
          <a:xfrm>
            <a:off x="13828515" y="185102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1"/>
          <p:cNvSpPr>
            <a:spLocks noGrp="true"/>
          </p:cNvSpPr>
          <p:nvPr>
            <p:ph type="body" sz="quarter" idx="22" hasCustomPrompt="true"/>
          </p:nvPr>
        </p:nvSpPr>
        <p:spPr>
          <a:xfrm>
            <a:off x="13463390" y="451518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a:t>TEXT HERE</a:t>
            </a:r>
            <a:endParaRPr lang="en-US" dirty="0"/>
          </a:p>
        </p:txBody>
      </p:sp>
      <p:sp>
        <p:nvSpPr>
          <p:cNvPr id="37" name="図プレースホルダー 18"/>
          <p:cNvSpPr>
            <a:spLocks noGrp="true"/>
          </p:cNvSpPr>
          <p:nvPr>
            <p:ph type="pic" sz="quarter" idx="23" hasCustomPrompt="true"/>
          </p:nvPr>
        </p:nvSpPr>
        <p:spPr>
          <a:xfrm>
            <a:off x="14019015" y="203200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38" name="直線コネクタ 37"/>
          <p:cNvCxnSpPr/>
          <p:nvPr userDrawn="true"/>
        </p:nvCxnSpPr>
        <p:spPr>
          <a:xfrm>
            <a:off x="13710777" y="446342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9" name="円/楕円 19"/>
          <p:cNvSpPr/>
          <p:nvPr userDrawn="true"/>
        </p:nvSpPr>
        <p:spPr>
          <a:xfrm>
            <a:off x="1047391" y="562793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プレースホルダー 11"/>
          <p:cNvSpPr>
            <a:spLocks noGrp="true"/>
          </p:cNvSpPr>
          <p:nvPr>
            <p:ph type="body" sz="quarter" idx="24" hasCustomPrompt="true"/>
          </p:nvPr>
        </p:nvSpPr>
        <p:spPr>
          <a:xfrm>
            <a:off x="682266" y="829209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a:t>TEXT HERE</a:t>
            </a:r>
            <a:endParaRPr lang="en-US" dirty="0"/>
          </a:p>
        </p:txBody>
      </p:sp>
      <p:sp>
        <p:nvSpPr>
          <p:cNvPr id="41" name="図プレースホルダー 18"/>
          <p:cNvSpPr>
            <a:spLocks noGrp="true"/>
          </p:cNvSpPr>
          <p:nvPr>
            <p:ph type="pic" sz="quarter" idx="25" hasCustomPrompt="true"/>
          </p:nvPr>
        </p:nvSpPr>
        <p:spPr>
          <a:xfrm>
            <a:off x="1237891" y="580891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42" name="直線コネクタ 41"/>
          <p:cNvCxnSpPr/>
          <p:nvPr userDrawn="true"/>
        </p:nvCxnSpPr>
        <p:spPr>
          <a:xfrm>
            <a:off x="929653" y="824033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3" name="円/楕円 19"/>
          <p:cNvSpPr/>
          <p:nvPr userDrawn="true"/>
        </p:nvSpPr>
        <p:spPr>
          <a:xfrm>
            <a:off x="5308718" y="562793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プレースホルダー 11"/>
          <p:cNvSpPr>
            <a:spLocks noGrp="true"/>
          </p:cNvSpPr>
          <p:nvPr>
            <p:ph type="body" sz="quarter" idx="26" hasCustomPrompt="true"/>
          </p:nvPr>
        </p:nvSpPr>
        <p:spPr>
          <a:xfrm>
            <a:off x="4943593" y="829209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a:t>TEXT HERE</a:t>
            </a:r>
            <a:endParaRPr lang="en-US" dirty="0"/>
          </a:p>
        </p:txBody>
      </p:sp>
      <p:sp>
        <p:nvSpPr>
          <p:cNvPr id="45" name="図プレースホルダー 18"/>
          <p:cNvSpPr>
            <a:spLocks noGrp="true"/>
          </p:cNvSpPr>
          <p:nvPr>
            <p:ph type="pic" sz="quarter" idx="27" hasCustomPrompt="true"/>
          </p:nvPr>
        </p:nvSpPr>
        <p:spPr>
          <a:xfrm>
            <a:off x="5499218" y="580891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46" name="直線コネクタ 45"/>
          <p:cNvCxnSpPr/>
          <p:nvPr userDrawn="true"/>
        </p:nvCxnSpPr>
        <p:spPr>
          <a:xfrm>
            <a:off x="5190980" y="824033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7" name="円/楕円 19"/>
          <p:cNvSpPr/>
          <p:nvPr userDrawn="true"/>
        </p:nvSpPr>
        <p:spPr>
          <a:xfrm>
            <a:off x="9590527" y="562969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true"/>
          </p:cNvSpPr>
          <p:nvPr>
            <p:ph type="body" sz="quarter" idx="28" hasCustomPrompt="true"/>
          </p:nvPr>
        </p:nvSpPr>
        <p:spPr>
          <a:xfrm>
            <a:off x="9225402" y="829385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a:t>TEXT HERE</a:t>
            </a:r>
            <a:endParaRPr lang="en-US" dirty="0"/>
          </a:p>
        </p:txBody>
      </p:sp>
      <p:sp>
        <p:nvSpPr>
          <p:cNvPr id="49" name="図プレースホルダー 18"/>
          <p:cNvSpPr>
            <a:spLocks noGrp="true"/>
          </p:cNvSpPr>
          <p:nvPr>
            <p:ph type="pic" sz="quarter" idx="29" hasCustomPrompt="true"/>
          </p:nvPr>
        </p:nvSpPr>
        <p:spPr>
          <a:xfrm>
            <a:off x="9781027" y="581066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50" name="直線コネクタ 49"/>
          <p:cNvCxnSpPr/>
          <p:nvPr userDrawn="true"/>
        </p:nvCxnSpPr>
        <p:spPr>
          <a:xfrm>
            <a:off x="9472789" y="824209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1" name="円/楕円 19"/>
          <p:cNvSpPr/>
          <p:nvPr userDrawn="true"/>
        </p:nvSpPr>
        <p:spPr>
          <a:xfrm>
            <a:off x="13851854" y="562969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プレースホルダー 11"/>
          <p:cNvSpPr>
            <a:spLocks noGrp="true"/>
          </p:cNvSpPr>
          <p:nvPr>
            <p:ph type="body" sz="quarter" idx="30" hasCustomPrompt="true"/>
          </p:nvPr>
        </p:nvSpPr>
        <p:spPr>
          <a:xfrm>
            <a:off x="13486729" y="829385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dirty="0"/>
              <a:t>TEXT HERE</a:t>
            </a:r>
            <a:endParaRPr lang="en-US" dirty="0"/>
          </a:p>
        </p:txBody>
      </p:sp>
      <p:sp>
        <p:nvSpPr>
          <p:cNvPr id="53" name="図プレースホルダー 18"/>
          <p:cNvSpPr>
            <a:spLocks noGrp="true"/>
          </p:cNvSpPr>
          <p:nvPr>
            <p:ph type="pic" sz="quarter" idx="31" hasCustomPrompt="true"/>
          </p:nvPr>
        </p:nvSpPr>
        <p:spPr>
          <a:xfrm>
            <a:off x="14042354" y="581066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54" name="直線コネクタ 53"/>
          <p:cNvCxnSpPr/>
          <p:nvPr userDrawn="true"/>
        </p:nvCxnSpPr>
        <p:spPr>
          <a:xfrm>
            <a:off x="13734116" y="824209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16" presetClass="entr" presetSubtype="37"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outVertical)">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childTnLst>
                                </p:cTn>
                              </p:par>
                            </p:childTnLst>
                          </p:cTn>
                        </p:par>
                        <p:par>
                          <p:cTn id="17" fill="hold">
                            <p:stCondLst>
                              <p:cond delay="500"/>
                            </p:stCondLst>
                            <p:childTnLst>
                              <p:par>
                                <p:cTn id="18" presetID="22" presetClass="entr" presetSubtype="1" fill="hold" grpId="0" nodeType="afterEffect">
                                  <p:stCondLst>
                                    <p:cond delay="25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par>
                                <p:cTn id="21" presetID="22" presetClass="entr" presetSubtype="1" fill="hold" grpId="0" nodeType="withEffect">
                                  <p:stCondLst>
                                    <p:cond delay="25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par>
                                <p:cTn id="24" presetID="16" presetClass="entr" presetSubtype="37" fill="hold" nodeType="withEffect">
                                  <p:stCondLst>
                                    <p:cond delay="250"/>
                                  </p:stCondLst>
                                  <p:childTnLst>
                                    <p:set>
                                      <p:cBhvr>
                                        <p:cTn id="25" dur="1" fill="hold">
                                          <p:stCondLst>
                                            <p:cond delay="0"/>
                                          </p:stCondLst>
                                        </p:cTn>
                                        <p:tgtEl>
                                          <p:spTgt spid="30"/>
                                        </p:tgtEl>
                                        <p:attrNameLst>
                                          <p:attrName>style.visibility</p:attrName>
                                        </p:attrNameLst>
                                      </p:cBhvr>
                                      <p:to>
                                        <p:strVal val="visible"/>
                                      </p:to>
                                    </p:set>
                                    <p:animEffect transition="in" filter="barn(outVertical)">
                                      <p:cBhvr>
                                        <p:cTn id="26" dur="500"/>
                                        <p:tgtEl>
                                          <p:spTgt spid="30"/>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fade">
                                      <p:cBhvr>
                                        <p:cTn id="29" dur="500"/>
                                        <p:tgtEl>
                                          <p:spTgt spid="28">
                                            <p:txEl>
                                              <p:pRg st="0" end="0"/>
                                            </p:txEl>
                                          </p:spTgt>
                                        </p:tgtEl>
                                      </p:cBhvr>
                                    </p:animEffect>
                                  </p:childTnLst>
                                </p:cTn>
                              </p:par>
                            </p:childTnLst>
                          </p:cTn>
                        </p:par>
                        <p:par>
                          <p:cTn id="30" fill="hold">
                            <p:stCondLst>
                              <p:cond delay="1250"/>
                            </p:stCondLst>
                            <p:childTnLst>
                              <p:par>
                                <p:cTn id="31" presetID="22" presetClass="entr" presetSubtype="1" fill="hold" grpId="0" nodeType="afterEffect">
                                  <p:stCondLst>
                                    <p:cond delay="25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par>
                                <p:cTn id="34" presetID="22" presetClass="entr" presetSubtype="1" fill="hold" grpId="0" nodeType="withEffect">
                                  <p:stCondLst>
                                    <p:cond delay="25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par>
                                <p:cTn id="37" presetID="16" presetClass="entr" presetSubtype="37" fill="hold"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barn(outVertical)">
                                      <p:cBhvr>
                                        <p:cTn id="39" dur="500"/>
                                        <p:tgtEl>
                                          <p:spTgt spid="34"/>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fade">
                                      <p:cBhvr>
                                        <p:cTn id="42" dur="500"/>
                                        <p:tgtEl>
                                          <p:spTgt spid="32">
                                            <p:txEl>
                                              <p:pRg st="0" end="0"/>
                                            </p:txEl>
                                          </p:spTgt>
                                        </p:tgtEl>
                                      </p:cBhvr>
                                    </p:animEffect>
                                  </p:childTnLst>
                                </p:cTn>
                              </p:par>
                            </p:childTnLst>
                          </p:cTn>
                        </p:par>
                        <p:par>
                          <p:cTn id="43" fill="hold">
                            <p:stCondLst>
                              <p:cond delay="2000"/>
                            </p:stCondLst>
                            <p:childTnLst>
                              <p:par>
                                <p:cTn id="44" presetID="22" presetClass="entr" presetSubtype="1" fill="hold" grpId="0" nodeType="afterEffect">
                                  <p:stCondLst>
                                    <p:cond delay="25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par>
                                <p:cTn id="47" presetID="22" presetClass="entr" presetSubtype="1"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Effect transition="in" filter="wipe(up)">
                                      <p:cBhvr>
                                        <p:cTn id="49" dur="500"/>
                                        <p:tgtEl>
                                          <p:spTgt spid="37"/>
                                        </p:tgtEl>
                                      </p:cBhvr>
                                    </p:animEffect>
                                  </p:childTnLst>
                                </p:cTn>
                              </p:par>
                              <p:par>
                                <p:cTn id="50" presetID="16" presetClass="entr" presetSubtype="37" fill="hold" nodeType="withEffect">
                                  <p:stCondLst>
                                    <p:cond delay="250"/>
                                  </p:stCondLst>
                                  <p:childTnLst>
                                    <p:set>
                                      <p:cBhvr>
                                        <p:cTn id="51" dur="1" fill="hold">
                                          <p:stCondLst>
                                            <p:cond delay="0"/>
                                          </p:stCondLst>
                                        </p:cTn>
                                        <p:tgtEl>
                                          <p:spTgt spid="38"/>
                                        </p:tgtEl>
                                        <p:attrNameLst>
                                          <p:attrName>style.visibility</p:attrName>
                                        </p:attrNameLst>
                                      </p:cBhvr>
                                      <p:to>
                                        <p:strVal val="visible"/>
                                      </p:to>
                                    </p:set>
                                    <p:animEffect transition="in" filter="barn(outVertical)">
                                      <p:cBhvr>
                                        <p:cTn id="52" dur="500"/>
                                        <p:tgtEl>
                                          <p:spTgt spid="38"/>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36">
                                            <p:txEl>
                                              <p:pRg st="0" end="0"/>
                                            </p:txEl>
                                          </p:spTgt>
                                        </p:tgtEl>
                                        <p:attrNameLst>
                                          <p:attrName>style.visibility</p:attrName>
                                        </p:attrNameLst>
                                      </p:cBhvr>
                                      <p:to>
                                        <p:strVal val="visible"/>
                                      </p:to>
                                    </p:set>
                                    <p:animEffect transition="in" filter="fade">
                                      <p:cBhvr>
                                        <p:cTn id="55" dur="500"/>
                                        <p:tgtEl>
                                          <p:spTgt spid="36">
                                            <p:txEl>
                                              <p:pRg st="0" end="0"/>
                                            </p:txEl>
                                          </p:spTgt>
                                        </p:tgtEl>
                                      </p:cBhvr>
                                    </p:animEffect>
                                  </p:childTnLst>
                                </p:cTn>
                              </p:par>
                            </p:childTnLst>
                          </p:cTn>
                        </p:par>
                        <p:par>
                          <p:cTn id="56" fill="hold">
                            <p:stCondLst>
                              <p:cond delay="2750"/>
                            </p:stCondLst>
                            <p:childTnLst>
                              <p:par>
                                <p:cTn id="57" presetID="22" presetClass="entr" presetSubtype="1" fill="hold" grpId="0" nodeType="afterEffect">
                                  <p:stCondLst>
                                    <p:cond delay="250"/>
                                  </p:stCondLst>
                                  <p:childTnLst>
                                    <p:set>
                                      <p:cBhvr>
                                        <p:cTn id="58" dur="1" fill="hold">
                                          <p:stCondLst>
                                            <p:cond delay="0"/>
                                          </p:stCondLst>
                                        </p:cTn>
                                        <p:tgtEl>
                                          <p:spTgt spid="39"/>
                                        </p:tgtEl>
                                        <p:attrNameLst>
                                          <p:attrName>style.visibility</p:attrName>
                                        </p:attrNameLst>
                                      </p:cBhvr>
                                      <p:to>
                                        <p:strVal val="visible"/>
                                      </p:to>
                                    </p:set>
                                    <p:animEffect transition="in" filter="wipe(up)">
                                      <p:cBhvr>
                                        <p:cTn id="59" dur="500"/>
                                        <p:tgtEl>
                                          <p:spTgt spid="39"/>
                                        </p:tgtEl>
                                      </p:cBhvr>
                                    </p:animEffect>
                                  </p:childTnLst>
                                </p:cTn>
                              </p:par>
                              <p:par>
                                <p:cTn id="60" presetID="22" presetClass="entr" presetSubtype="1" fill="hold" grpId="0" nodeType="withEffect">
                                  <p:stCondLst>
                                    <p:cond delay="250"/>
                                  </p:stCondLst>
                                  <p:childTnLst>
                                    <p:set>
                                      <p:cBhvr>
                                        <p:cTn id="61" dur="1" fill="hold">
                                          <p:stCondLst>
                                            <p:cond delay="0"/>
                                          </p:stCondLst>
                                        </p:cTn>
                                        <p:tgtEl>
                                          <p:spTgt spid="41"/>
                                        </p:tgtEl>
                                        <p:attrNameLst>
                                          <p:attrName>style.visibility</p:attrName>
                                        </p:attrNameLst>
                                      </p:cBhvr>
                                      <p:to>
                                        <p:strVal val="visible"/>
                                      </p:to>
                                    </p:set>
                                    <p:animEffect transition="in" filter="wipe(up)">
                                      <p:cBhvr>
                                        <p:cTn id="62" dur="500"/>
                                        <p:tgtEl>
                                          <p:spTgt spid="41"/>
                                        </p:tgtEl>
                                      </p:cBhvr>
                                    </p:animEffect>
                                  </p:childTnLst>
                                </p:cTn>
                              </p:par>
                              <p:par>
                                <p:cTn id="63" presetID="16" presetClass="entr" presetSubtype="37" fill="hold" nodeType="withEffect">
                                  <p:stCondLst>
                                    <p:cond delay="250"/>
                                  </p:stCondLst>
                                  <p:childTnLst>
                                    <p:set>
                                      <p:cBhvr>
                                        <p:cTn id="64" dur="1" fill="hold">
                                          <p:stCondLst>
                                            <p:cond delay="0"/>
                                          </p:stCondLst>
                                        </p:cTn>
                                        <p:tgtEl>
                                          <p:spTgt spid="42"/>
                                        </p:tgtEl>
                                        <p:attrNameLst>
                                          <p:attrName>style.visibility</p:attrName>
                                        </p:attrNameLst>
                                      </p:cBhvr>
                                      <p:to>
                                        <p:strVal val="visible"/>
                                      </p:to>
                                    </p:set>
                                    <p:animEffect transition="in" filter="barn(outVertical)">
                                      <p:cBhvr>
                                        <p:cTn id="65" dur="500"/>
                                        <p:tgtEl>
                                          <p:spTgt spid="42"/>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40">
                                            <p:txEl>
                                              <p:pRg st="0" end="0"/>
                                            </p:txEl>
                                          </p:spTgt>
                                        </p:tgtEl>
                                        <p:attrNameLst>
                                          <p:attrName>style.visibility</p:attrName>
                                        </p:attrNameLst>
                                      </p:cBhvr>
                                      <p:to>
                                        <p:strVal val="visible"/>
                                      </p:to>
                                    </p:set>
                                    <p:animEffect transition="in" filter="fade">
                                      <p:cBhvr>
                                        <p:cTn id="68" dur="500"/>
                                        <p:tgtEl>
                                          <p:spTgt spid="40">
                                            <p:txEl>
                                              <p:pRg st="0" end="0"/>
                                            </p:txEl>
                                          </p:spTgt>
                                        </p:tgtEl>
                                      </p:cBhvr>
                                    </p:animEffect>
                                  </p:childTnLst>
                                </p:cTn>
                              </p:par>
                            </p:childTnLst>
                          </p:cTn>
                        </p:par>
                        <p:par>
                          <p:cTn id="69" fill="hold">
                            <p:stCondLst>
                              <p:cond delay="3500"/>
                            </p:stCondLst>
                            <p:childTnLst>
                              <p:par>
                                <p:cTn id="70" presetID="22" presetClass="entr" presetSubtype="1" fill="hold" grpId="0" nodeType="afterEffect">
                                  <p:stCondLst>
                                    <p:cond delay="250"/>
                                  </p:stCondLst>
                                  <p:childTnLst>
                                    <p:set>
                                      <p:cBhvr>
                                        <p:cTn id="71" dur="1" fill="hold">
                                          <p:stCondLst>
                                            <p:cond delay="0"/>
                                          </p:stCondLst>
                                        </p:cTn>
                                        <p:tgtEl>
                                          <p:spTgt spid="43"/>
                                        </p:tgtEl>
                                        <p:attrNameLst>
                                          <p:attrName>style.visibility</p:attrName>
                                        </p:attrNameLst>
                                      </p:cBhvr>
                                      <p:to>
                                        <p:strVal val="visible"/>
                                      </p:to>
                                    </p:set>
                                    <p:animEffect transition="in" filter="wipe(up)">
                                      <p:cBhvr>
                                        <p:cTn id="72" dur="500"/>
                                        <p:tgtEl>
                                          <p:spTgt spid="43"/>
                                        </p:tgtEl>
                                      </p:cBhvr>
                                    </p:animEffect>
                                  </p:childTnLst>
                                </p:cTn>
                              </p:par>
                              <p:par>
                                <p:cTn id="73" presetID="22" presetClass="entr" presetSubtype="1" fill="hold" grpId="0" nodeType="withEffect">
                                  <p:stCondLst>
                                    <p:cond delay="250"/>
                                  </p:stCondLst>
                                  <p:childTnLst>
                                    <p:set>
                                      <p:cBhvr>
                                        <p:cTn id="74" dur="1" fill="hold">
                                          <p:stCondLst>
                                            <p:cond delay="0"/>
                                          </p:stCondLst>
                                        </p:cTn>
                                        <p:tgtEl>
                                          <p:spTgt spid="45"/>
                                        </p:tgtEl>
                                        <p:attrNameLst>
                                          <p:attrName>style.visibility</p:attrName>
                                        </p:attrNameLst>
                                      </p:cBhvr>
                                      <p:to>
                                        <p:strVal val="visible"/>
                                      </p:to>
                                    </p:set>
                                    <p:animEffect transition="in" filter="wipe(up)">
                                      <p:cBhvr>
                                        <p:cTn id="75" dur="500"/>
                                        <p:tgtEl>
                                          <p:spTgt spid="45"/>
                                        </p:tgtEl>
                                      </p:cBhvr>
                                    </p:animEffect>
                                  </p:childTnLst>
                                </p:cTn>
                              </p:par>
                              <p:par>
                                <p:cTn id="76" presetID="16" presetClass="entr" presetSubtype="37" fill="hold" nodeType="withEffect">
                                  <p:stCondLst>
                                    <p:cond delay="250"/>
                                  </p:stCondLst>
                                  <p:childTnLst>
                                    <p:set>
                                      <p:cBhvr>
                                        <p:cTn id="77" dur="1" fill="hold">
                                          <p:stCondLst>
                                            <p:cond delay="0"/>
                                          </p:stCondLst>
                                        </p:cTn>
                                        <p:tgtEl>
                                          <p:spTgt spid="46"/>
                                        </p:tgtEl>
                                        <p:attrNameLst>
                                          <p:attrName>style.visibility</p:attrName>
                                        </p:attrNameLst>
                                      </p:cBhvr>
                                      <p:to>
                                        <p:strVal val="visible"/>
                                      </p:to>
                                    </p:set>
                                    <p:animEffect transition="in" filter="barn(outVertical)">
                                      <p:cBhvr>
                                        <p:cTn id="78" dur="500"/>
                                        <p:tgtEl>
                                          <p:spTgt spid="46"/>
                                        </p:tgtEl>
                                      </p:cBhvr>
                                    </p:animEffect>
                                  </p:childTnLst>
                                </p:cTn>
                              </p:par>
                              <p:par>
                                <p:cTn id="79" presetID="10" presetClass="entr" presetSubtype="0" fill="hold" grpId="0" nodeType="withEffect">
                                  <p:stCondLst>
                                    <p:cond delay="250"/>
                                  </p:stCondLst>
                                  <p:childTnLst>
                                    <p:set>
                                      <p:cBhvr>
                                        <p:cTn id="80" dur="1" fill="hold">
                                          <p:stCondLst>
                                            <p:cond delay="0"/>
                                          </p:stCondLst>
                                        </p:cTn>
                                        <p:tgtEl>
                                          <p:spTgt spid="44">
                                            <p:txEl>
                                              <p:pRg st="0" end="0"/>
                                            </p:txEl>
                                          </p:spTgt>
                                        </p:tgtEl>
                                        <p:attrNameLst>
                                          <p:attrName>style.visibility</p:attrName>
                                        </p:attrNameLst>
                                      </p:cBhvr>
                                      <p:to>
                                        <p:strVal val="visible"/>
                                      </p:to>
                                    </p:set>
                                    <p:animEffect transition="in" filter="fade">
                                      <p:cBhvr>
                                        <p:cTn id="81" dur="500"/>
                                        <p:tgtEl>
                                          <p:spTgt spid="44">
                                            <p:txEl>
                                              <p:pRg st="0" end="0"/>
                                            </p:txEl>
                                          </p:spTgt>
                                        </p:tgtEl>
                                      </p:cBhvr>
                                    </p:animEffect>
                                  </p:childTnLst>
                                </p:cTn>
                              </p:par>
                            </p:childTnLst>
                          </p:cTn>
                        </p:par>
                        <p:par>
                          <p:cTn id="82" fill="hold">
                            <p:stCondLst>
                              <p:cond delay="4250"/>
                            </p:stCondLst>
                            <p:childTnLst>
                              <p:par>
                                <p:cTn id="83" presetID="22" presetClass="entr" presetSubtype="1" fill="hold" grpId="0" nodeType="afterEffect">
                                  <p:stCondLst>
                                    <p:cond delay="250"/>
                                  </p:stCondLst>
                                  <p:childTnLst>
                                    <p:set>
                                      <p:cBhvr>
                                        <p:cTn id="84" dur="1" fill="hold">
                                          <p:stCondLst>
                                            <p:cond delay="0"/>
                                          </p:stCondLst>
                                        </p:cTn>
                                        <p:tgtEl>
                                          <p:spTgt spid="47"/>
                                        </p:tgtEl>
                                        <p:attrNameLst>
                                          <p:attrName>style.visibility</p:attrName>
                                        </p:attrNameLst>
                                      </p:cBhvr>
                                      <p:to>
                                        <p:strVal val="visible"/>
                                      </p:to>
                                    </p:set>
                                    <p:animEffect transition="in" filter="wipe(up)">
                                      <p:cBhvr>
                                        <p:cTn id="85" dur="500"/>
                                        <p:tgtEl>
                                          <p:spTgt spid="47"/>
                                        </p:tgtEl>
                                      </p:cBhvr>
                                    </p:animEffect>
                                  </p:childTnLst>
                                </p:cTn>
                              </p:par>
                              <p:par>
                                <p:cTn id="86" presetID="22" presetClass="entr" presetSubtype="1" fill="hold" grpId="0" nodeType="withEffect">
                                  <p:stCondLst>
                                    <p:cond delay="250"/>
                                  </p:stCondLst>
                                  <p:childTnLst>
                                    <p:set>
                                      <p:cBhvr>
                                        <p:cTn id="87" dur="1" fill="hold">
                                          <p:stCondLst>
                                            <p:cond delay="0"/>
                                          </p:stCondLst>
                                        </p:cTn>
                                        <p:tgtEl>
                                          <p:spTgt spid="49"/>
                                        </p:tgtEl>
                                        <p:attrNameLst>
                                          <p:attrName>style.visibility</p:attrName>
                                        </p:attrNameLst>
                                      </p:cBhvr>
                                      <p:to>
                                        <p:strVal val="visible"/>
                                      </p:to>
                                    </p:set>
                                    <p:animEffect transition="in" filter="wipe(up)">
                                      <p:cBhvr>
                                        <p:cTn id="88" dur="500"/>
                                        <p:tgtEl>
                                          <p:spTgt spid="49"/>
                                        </p:tgtEl>
                                      </p:cBhvr>
                                    </p:animEffect>
                                  </p:childTnLst>
                                </p:cTn>
                              </p:par>
                              <p:par>
                                <p:cTn id="89" presetID="16" presetClass="entr" presetSubtype="37" fill="hold" nodeType="withEffect">
                                  <p:stCondLst>
                                    <p:cond delay="250"/>
                                  </p:stCondLst>
                                  <p:childTnLst>
                                    <p:set>
                                      <p:cBhvr>
                                        <p:cTn id="90" dur="1" fill="hold">
                                          <p:stCondLst>
                                            <p:cond delay="0"/>
                                          </p:stCondLst>
                                        </p:cTn>
                                        <p:tgtEl>
                                          <p:spTgt spid="50"/>
                                        </p:tgtEl>
                                        <p:attrNameLst>
                                          <p:attrName>style.visibility</p:attrName>
                                        </p:attrNameLst>
                                      </p:cBhvr>
                                      <p:to>
                                        <p:strVal val="visible"/>
                                      </p:to>
                                    </p:set>
                                    <p:animEffect transition="in" filter="barn(outVertical)">
                                      <p:cBhvr>
                                        <p:cTn id="91" dur="500"/>
                                        <p:tgtEl>
                                          <p:spTgt spid="50"/>
                                        </p:tgtEl>
                                      </p:cBhvr>
                                    </p:animEffect>
                                  </p:childTnLst>
                                </p:cTn>
                              </p:par>
                              <p:par>
                                <p:cTn id="92" presetID="10" presetClass="entr" presetSubtype="0" fill="hold" grpId="0" nodeType="withEffect">
                                  <p:stCondLst>
                                    <p:cond delay="250"/>
                                  </p:stCondLst>
                                  <p:childTnLst>
                                    <p:set>
                                      <p:cBhvr>
                                        <p:cTn id="93" dur="1" fill="hold">
                                          <p:stCondLst>
                                            <p:cond delay="0"/>
                                          </p:stCondLst>
                                        </p:cTn>
                                        <p:tgtEl>
                                          <p:spTgt spid="48">
                                            <p:txEl>
                                              <p:pRg st="0" end="0"/>
                                            </p:txEl>
                                          </p:spTgt>
                                        </p:tgtEl>
                                        <p:attrNameLst>
                                          <p:attrName>style.visibility</p:attrName>
                                        </p:attrNameLst>
                                      </p:cBhvr>
                                      <p:to>
                                        <p:strVal val="visible"/>
                                      </p:to>
                                    </p:set>
                                    <p:animEffect transition="in" filter="fade">
                                      <p:cBhvr>
                                        <p:cTn id="94" dur="500"/>
                                        <p:tgtEl>
                                          <p:spTgt spid="48">
                                            <p:txEl>
                                              <p:pRg st="0" end="0"/>
                                            </p:txEl>
                                          </p:spTgt>
                                        </p:tgtEl>
                                      </p:cBhvr>
                                    </p:animEffect>
                                  </p:childTnLst>
                                </p:cTn>
                              </p:par>
                            </p:childTnLst>
                          </p:cTn>
                        </p:par>
                        <p:par>
                          <p:cTn id="95" fill="hold">
                            <p:stCondLst>
                              <p:cond delay="5000"/>
                            </p:stCondLst>
                            <p:childTnLst>
                              <p:par>
                                <p:cTn id="96" presetID="22" presetClass="entr" presetSubtype="1" fill="hold" grpId="0" nodeType="afterEffect">
                                  <p:stCondLst>
                                    <p:cond delay="250"/>
                                  </p:stCondLst>
                                  <p:childTnLst>
                                    <p:set>
                                      <p:cBhvr>
                                        <p:cTn id="97" dur="1" fill="hold">
                                          <p:stCondLst>
                                            <p:cond delay="0"/>
                                          </p:stCondLst>
                                        </p:cTn>
                                        <p:tgtEl>
                                          <p:spTgt spid="51"/>
                                        </p:tgtEl>
                                        <p:attrNameLst>
                                          <p:attrName>style.visibility</p:attrName>
                                        </p:attrNameLst>
                                      </p:cBhvr>
                                      <p:to>
                                        <p:strVal val="visible"/>
                                      </p:to>
                                    </p:set>
                                    <p:animEffect transition="in" filter="wipe(up)">
                                      <p:cBhvr>
                                        <p:cTn id="98" dur="500"/>
                                        <p:tgtEl>
                                          <p:spTgt spid="51"/>
                                        </p:tgtEl>
                                      </p:cBhvr>
                                    </p:animEffect>
                                  </p:childTnLst>
                                </p:cTn>
                              </p:par>
                              <p:par>
                                <p:cTn id="99" presetID="22" presetClass="entr" presetSubtype="1" fill="hold" grpId="0" nodeType="withEffect">
                                  <p:stCondLst>
                                    <p:cond delay="250"/>
                                  </p:stCondLst>
                                  <p:childTnLst>
                                    <p:set>
                                      <p:cBhvr>
                                        <p:cTn id="100" dur="1" fill="hold">
                                          <p:stCondLst>
                                            <p:cond delay="0"/>
                                          </p:stCondLst>
                                        </p:cTn>
                                        <p:tgtEl>
                                          <p:spTgt spid="53"/>
                                        </p:tgtEl>
                                        <p:attrNameLst>
                                          <p:attrName>style.visibility</p:attrName>
                                        </p:attrNameLst>
                                      </p:cBhvr>
                                      <p:to>
                                        <p:strVal val="visible"/>
                                      </p:to>
                                    </p:set>
                                    <p:animEffect transition="in" filter="wipe(up)">
                                      <p:cBhvr>
                                        <p:cTn id="101" dur="500"/>
                                        <p:tgtEl>
                                          <p:spTgt spid="53"/>
                                        </p:tgtEl>
                                      </p:cBhvr>
                                    </p:animEffect>
                                  </p:childTnLst>
                                </p:cTn>
                              </p:par>
                              <p:par>
                                <p:cTn id="102" presetID="16" presetClass="entr" presetSubtype="37" fill="hold" nodeType="withEffect">
                                  <p:stCondLst>
                                    <p:cond delay="250"/>
                                  </p:stCondLst>
                                  <p:childTnLst>
                                    <p:set>
                                      <p:cBhvr>
                                        <p:cTn id="103" dur="1" fill="hold">
                                          <p:stCondLst>
                                            <p:cond delay="0"/>
                                          </p:stCondLst>
                                        </p:cTn>
                                        <p:tgtEl>
                                          <p:spTgt spid="54"/>
                                        </p:tgtEl>
                                        <p:attrNameLst>
                                          <p:attrName>style.visibility</p:attrName>
                                        </p:attrNameLst>
                                      </p:cBhvr>
                                      <p:to>
                                        <p:strVal val="visible"/>
                                      </p:to>
                                    </p:set>
                                    <p:animEffect transition="in" filter="barn(outVertical)">
                                      <p:cBhvr>
                                        <p:cTn id="104" dur="500"/>
                                        <p:tgtEl>
                                          <p:spTgt spid="54"/>
                                        </p:tgtEl>
                                      </p:cBhvr>
                                    </p:animEffect>
                                  </p:childTnLst>
                                </p:cTn>
                              </p:par>
                              <p:par>
                                <p:cTn id="105" presetID="10" presetClass="entr" presetSubtype="0" fill="hold" grpId="0" nodeType="withEffect">
                                  <p:stCondLst>
                                    <p:cond delay="250"/>
                                  </p:stCondLst>
                                  <p:childTnLst>
                                    <p:set>
                                      <p:cBhvr>
                                        <p:cTn id="106" dur="1" fill="hold">
                                          <p:stCondLst>
                                            <p:cond delay="0"/>
                                          </p:stCondLst>
                                        </p:cTn>
                                        <p:tgtEl>
                                          <p:spTgt spid="52">
                                            <p:txEl>
                                              <p:pRg st="0" end="0"/>
                                            </p:txEl>
                                          </p:spTgt>
                                        </p:tgtEl>
                                        <p:attrNameLst>
                                          <p:attrName>style.visibility</p:attrName>
                                        </p:attrNameLst>
                                      </p:cBhvr>
                                      <p:to>
                                        <p:strVal val="visible"/>
                                      </p:to>
                                    </p:set>
                                    <p:animEffect transition="in" filter="fade">
                                      <p:cBhvr>
                                        <p:cTn id="107"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true"/>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p:bldP spid="27" grpId="0" animBg="true"/>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bldP spid="31" grpId="0" animBg="true"/>
      <p:bldP spid="32" grpId="0" build="p">
        <p:tmplLst>
          <p:tmpl lvl="1">
            <p:tnLst>
              <p:par>
                <p:cTn presetID="10" presetClass="entr" presetSubtype="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bldP spid="35" grpId="0" animBg="true"/>
      <p:bldP spid="36" grpId="0" build="p">
        <p:tmplLst>
          <p:tmpl lvl="1">
            <p:tnLst>
              <p:par>
                <p:cTn presetID="10" presetClass="entr" presetSubtype="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P spid="39" grpId="0" animBg="true"/>
      <p:bldP spid="40" grpId="0" build="p">
        <p:tmplLst>
          <p:tmpl lvl="1">
            <p:tnLst>
              <p:par>
                <p:cTn presetID="10" presetClass="entr" presetSubtype="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p:bldP spid="43" grpId="0" animBg="true"/>
      <p:bldP spid="44" grpId="0" build="p">
        <p:tmplLst>
          <p:tmpl lvl="1">
            <p:tnLst>
              <p:par>
                <p:cTn presetID="10" presetClass="entr" presetSubtype="0"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bldP spid="47" grpId="0" animBg="true"/>
      <p:bldP spid="48" grpId="0" build="p">
        <p:tmplLst>
          <p:tmpl lvl="1">
            <p:tnLst>
              <p:par>
                <p:cTn presetID="10" presetClass="entr" presetSubtype="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bldP spid="51" grpId="0" animBg="true"/>
      <p:bldP spid="52" grpId="0" build="p">
        <p:tmplLst>
          <p:tmpl lvl="1">
            <p:tnLst>
              <p:par>
                <p:cTn presetID="10" presetClass="entr" presetSubtype="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円/楕円 4"/>
          <p:cNvSpPr/>
          <p:nvPr userDrawn="true"/>
        </p:nvSpPr>
        <p:spPr>
          <a:xfrm>
            <a:off x="723837" y="24903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6" name="図プレースホルダー 9"/>
          <p:cNvSpPr>
            <a:spLocks noGrp="true"/>
          </p:cNvSpPr>
          <p:nvPr>
            <p:ph type="pic" sz="quarter" idx="12" hasCustomPrompt="true"/>
          </p:nvPr>
        </p:nvSpPr>
        <p:spPr>
          <a:xfrm>
            <a:off x="892777" y="2659265"/>
            <a:ext cx="3433693" cy="3433990"/>
          </a:xfrm>
          <a:prstGeom prst="ellipse">
            <a:avLst/>
          </a:prstGeom>
        </p:spPr>
        <p:txBody>
          <a:bodyPr/>
          <a:lstStyle>
            <a:lvl1pPr>
              <a:defRPr/>
            </a:lvl1pPr>
          </a:lstStyle>
          <a:p>
            <a:r>
              <a:rPr kumimoji="1" lang="en-US" altLang="ja-JP" dirty="0"/>
              <a:t>Add Image</a:t>
            </a:r>
            <a:endParaRPr kumimoji="1" lang="ja-JP" altLang="en-US" dirty="0"/>
          </a:p>
        </p:txBody>
      </p:sp>
      <p:sp>
        <p:nvSpPr>
          <p:cNvPr id="7" name="円/楕円 6"/>
          <p:cNvSpPr/>
          <p:nvPr userDrawn="true"/>
        </p:nvSpPr>
        <p:spPr>
          <a:xfrm>
            <a:off x="5066860" y="24903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8" name="図プレースホルダー 9"/>
          <p:cNvSpPr>
            <a:spLocks noGrp="true"/>
          </p:cNvSpPr>
          <p:nvPr>
            <p:ph type="pic" sz="quarter" idx="13" hasCustomPrompt="true"/>
          </p:nvPr>
        </p:nvSpPr>
        <p:spPr>
          <a:xfrm>
            <a:off x="5235800" y="2659265"/>
            <a:ext cx="3433693" cy="3433990"/>
          </a:xfrm>
          <a:prstGeom prst="ellipse">
            <a:avLst/>
          </a:prstGeom>
        </p:spPr>
        <p:txBody>
          <a:bodyPr/>
          <a:lstStyle>
            <a:lvl1pPr>
              <a:defRPr/>
            </a:lvl1pPr>
          </a:lstStyle>
          <a:p>
            <a:r>
              <a:rPr kumimoji="1" lang="en-US" altLang="ja-JP" dirty="0"/>
              <a:t>Add Image</a:t>
            </a:r>
            <a:endParaRPr kumimoji="1" lang="ja-JP" altLang="en-US" dirty="0"/>
          </a:p>
        </p:txBody>
      </p:sp>
      <p:sp>
        <p:nvSpPr>
          <p:cNvPr id="9" name="円/楕円 8"/>
          <p:cNvSpPr/>
          <p:nvPr userDrawn="true"/>
        </p:nvSpPr>
        <p:spPr>
          <a:xfrm>
            <a:off x="9409883" y="24522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10" name="図プレースホルダー 9"/>
          <p:cNvSpPr>
            <a:spLocks noGrp="true"/>
          </p:cNvSpPr>
          <p:nvPr>
            <p:ph type="pic" sz="quarter" idx="14" hasCustomPrompt="true"/>
          </p:nvPr>
        </p:nvSpPr>
        <p:spPr>
          <a:xfrm>
            <a:off x="9578823" y="2621165"/>
            <a:ext cx="3433693" cy="3433990"/>
          </a:xfrm>
          <a:prstGeom prst="ellipse">
            <a:avLst/>
          </a:prstGeom>
        </p:spPr>
        <p:txBody>
          <a:bodyPr/>
          <a:lstStyle>
            <a:lvl1pPr>
              <a:defRPr/>
            </a:lvl1pPr>
          </a:lstStyle>
          <a:p>
            <a:r>
              <a:rPr kumimoji="1" lang="en-US" altLang="ja-JP" dirty="0"/>
              <a:t>Add Image</a:t>
            </a:r>
            <a:endParaRPr kumimoji="1" lang="ja-JP" altLang="en-US" dirty="0"/>
          </a:p>
        </p:txBody>
      </p:sp>
      <p:sp>
        <p:nvSpPr>
          <p:cNvPr id="11" name="円/楕円 10"/>
          <p:cNvSpPr/>
          <p:nvPr userDrawn="true"/>
        </p:nvSpPr>
        <p:spPr>
          <a:xfrm>
            <a:off x="13752906" y="24522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12" name="図プレースホルダー 9"/>
          <p:cNvSpPr>
            <a:spLocks noGrp="true"/>
          </p:cNvSpPr>
          <p:nvPr>
            <p:ph type="pic" sz="quarter" idx="15" hasCustomPrompt="true"/>
          </p:nvPr>
        </p:nvSpPr>
        <p:spPr>
          <a:xfrm>
            <a:off x="13921846" y="2621165"/>
            <a:ext cx="3433693" cy="3433990"/>
          </a:xfrm>
          <a:prstGeom prst="ellipse">
            <a:avLst/>
          </a:prstGeom>
        </p:spPr>
        <p:txBody>
          <a:bodyPr/>
          <a:lstStyle>
            <a:lvl1pPr>
              <a:defRPr/>
            </a:lvl1pPr>
          </a:lstStyle>
          <a:p>
            <a:r>
              <a:rPr kumimoji="1" lang="en-US" altLang="ja-JP" dirty="0"/>
              <a:t>Add Image</a:t>
            </a:r>
            <a:endParaRPr kumimoji="1" lang="ja-JP" altLang="en-US" dirty="0"/>
          </a:p>
        </p:txBody>
      </p:sp>
      <p:sp>
        <p:nvSpPr>
          <p:cNvPr id="13" name="テキスト プレースホルダー 6"/>
          <p:cNvSpPr>
            <a:spLocks noGrp="true"/>
          </p:cNvSpPr>
          <p:nvPr>
            <p:ph type="body" sz="quarter" idx="16" hasCustomPrompt="true"/>
          </p:nvPr>
        </p:nvSpPr>
        <p:spPr>
          <a:xfrm>
            <a:off x="685740"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a:t>TEXT HERE</a:t>
            </a:r>
            <a:endParaRPr kumimoji="1" lang="ja-JP" altLang="en-US" dirty="0"/>
          </a:p>
        </p:txBody>
      </p:sp>
      <p:sp>
        <p:nvSpPr>
          <p:cNvPr id="14" name="テキスト プレースホルダー 6"/>
          <p:cNvSpPr>
            <a:spLocks noGrp="true"/>
          </p:cNvSpPr>
          <p:nvPr>
            <p:ph type="body" sz="quarter" idx="17" hasCustomPrompt="true"/>
          </p:nvPr>
        </p:nvSpPr>
        <p:spPr>
          <a:xfrm>
            <a:off x="5028763"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a:t>TEXT HERE</a:t>
            </a:r>
            <a:endParaRPr kumimoji="1" lang="ja-JP" altLang="en-US" dirty="0"/>
          </a:p>
        </p:txBody>
      </p:sp>
      <p:sp>
        <p:nvSpPr>
          <p:cNvPr id="15" name="テキスト プレースホルダー 6"/>
          <p:cNvSpPr>
            <a:spLocks noGrp="true"/>
          </p:cNvSpPr>
          <p:nvPr>
            <p:ph type="body" sz="quarter" idx="18" hasCustomPrompt="true"/>
          </p:nvPr>
        </p:nvSpPr>
        <p:spPr>
          <a:xfrm>
            <a:off x="9447980"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a:t>TEXT HERE</a:t>
            </a:r>
            <a:endParaRPr kumimoji="1" lang="ja-JP" altLang="en-US" dirty="0"/>
          </a:p>
        </p:txBody>
      </p:sp>
      <p:sp>
        <p:nvSpPr>
          <p:cNvPr id="16" name="テキスト プレースホルダー 6"/>
          <p:cNvSpPr>
            <a:spLocks noGrp="true"/>
          </p:cNvSpPr>
          <p:nvPr>
            <p:ph type="body" sz="quarter" idx="19" hasCustomPrompt="true"/>
          </p:nvPr>
        </p:nvSpPr>
        <p:spPr>
          <a:xfrm>
            <a:off x="13791003"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dirty="0"/>
              <a:t>TEXT HERE</a:t>
            </a:r>
            <a:endParaRPr kumimoji="1" lang="ja-JP" altLang="en-US" dirty="0"/>
          </a:p>
        </p:txBody>
      </p:sp>
      <p:sp>
        <p:nvSpPr>
          <p:cNvPr id="17" name="テキスト プレースホルダー 11"/>
          <p:cNvSpPr>
            <a:spLocks noGrp="true"/>
          </p:cNvSpPr>
          <p:nvPr>
            <p:ph type="body" sz="quarter" idx="20" hasCustomPrompt="true"/>
          </p:nvPr>
        </p:nvSpPr>
        <p:spPr>
          <a:xfrm>
            <a:off x="685740"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8" name="テキスト プレースホルダー 11"/>
          <p:cNvSpPr>
            <a:spLocks noGrp="true"/>
          </p:cNvSpPr>
          <p:nvPr>
            <p:ph type="body" sz="quarter" idx="21" hasCustomPrompt="true"/>
          </p:nvPr>
        </p:nvSpPr>
        <p:spPr>
          <a:xfrm>
            <a:off x="5028763"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true"/>
          </p:cNvSpPr>
          <p:nvPr>
            <p:ph type="body" sz="quarter" idx="22" hasCustomPrompt="true"/>
          </p:nvPr>
        </p:nvSpPr>
        <p:spPr>
          <a:xfrm>
            <a:off x="9447980"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true"/>
          </p:cNvSpPr>
          <p:nvPr>
            <p:ph type="body" sz="quarter" idx="23" hasCustomPrompt="true"/>
          </p:nvPr>
        </p:nvSpPr>
        <p:spPr>
          <a:xfrm>
            <a:off x="13791003"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par>
                          <p:cTn id="17" fill="hold">
                            <p:stCondLst>
                              <p:cond delay="500"/>
                            </p:stCondLst>
                            <p:childTnLst>
                              <p:par>
                                <p:cTn id="18" presetID="2" presetClass="entr" presetSubtype="4" decel="10000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49" presetClass="entr" presetSubtype="0" decel="100000" fill="hold" grpId="0" nodeType="afterEffect">
                                  <p:stCondLst>
                                    <p:cond delay="50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360"/>
                                          </p:val>
                                        </p:tav>
                                        <p:tav tm="100000">
                                          <p:val>
                                            <p:fltVal val="0"/>
                                          </p:val>
                                        </p:tav>
                                      </p:tavLst>
                                    </p:anim>
                                    <p:animEffect transition="in" filter="fade">
                                      <p:cBhvr>
                                        <p:cTn id="32" dur="500"/>
                                        <p:tgtEl>
                                          <p:spTgt spid="7"/>
                                        </p:tgtEl>
                                      </p:cBhvr>
                                    </p:animEffect>
                                  </p:childTnLst>
                                </p:cTn>
                              </p:par>
                              <p:par>
                                <p:cTn id="33" presetID="49" presetClass="entr" presetSubtype="0" decel="100000"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2000"/>
                            </p:stCondLst>
                            <p:childTnLst>
                              <p:par>
                                <p:cTn id="40" presetID="2" presetClass="entr" presetSubtype="4"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49" presetClass="entr" presetSubtype="0" decel="10000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 calcmode="lin" valueType="num">
                                      <p:cBhvr>
                                        <p:cTn id="53" dur="500" fill="hold"/>
                                        <p:tgtEl>
                                          <p:spTgt spid="9"/>
                                        </p:tgtEl>
                                        <p:attrNameLst>
                                          <p:attrName>style.rotation</p:attrName>
                                        </p:attrNameLst>
                                      </p:cBhvr>
                                      <p:tavLst>
                                        <p:tav tm="0">
                                          <p:val>
                                            <p:fltVal val="360"/>
                                          </p:val>
                                        </p:tav>
                                        <p:tav tm="100000">
                                          <p:val>
                                            <p:fltVal val="0"/>
                                          </p:val>
                                        </p:tav>
                                      </p:tavLst>
                                    </p:anim>
                                    <p:animEffect transition="in" filter="fade">
                                      <p:cBhvr>
                                        <p:cTn id="54" dur="500"/>
                                        <p:tgtEl>
                                          <p:spTgt spid="9"/>
                                        </p:tgtEl>
                                      </p:cBhvr>
                                    </p:animEffect>
                                  </p:childTnLst>
                                </p:cTn>
                              </p:par>
                              <p:par>
                                <p:cTn id="55" presetID="49" presetClass="entr" presetSubtype="0" decel="100000" fill="hold" grpId="0" nodeType="withEffect">
                                  <p:stCondLst>
                                    <p:cond delay="50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360"/>
                                          </p:val>
                                        </p:tav>
                                        <p:tav tm="100000">
                                          <p:val>
                                            <p:fltVal val="0"/>
                                          </p:val>
                                        </p:tav>
                                      </p:tavLst>
                                    </p:anim>
                                    <p:animEffect transition="in" filter="fade">
                                      <p:cBhvr>
                                        <p:cTn id="60" dur="500"/>
                                        <p:tgtEl>
                                          <p:spTgt spid="10"/>
                                        </p:tgtEl>
                                      </p:cBhvr>
                                    </p:animEffect>
                                  </p:childTnLst>
                                </p:cTn>
                              </p:par>
                            </p:childTnLst>
                          </p:cTn>
                        </p:par>
                        <p:par>
                          <p:cTn id="61" fill="hold">
                            <p:stCondLst>
                              <p:cond delay="3500"/>
                            </p:stCondLst>
                            <p:childTnLst>
                              <p:par>
                                <p:cTn id="62" presetID="2" presetClass="entr" presetSubtype="4" decel="10000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ppt_x"/>
                                          </p:val>
                                        </p:tav>
                                        <p:tav tm="100000">
                                          <p:val>
                                            <p:strVal val="#ppt_x"/>
                                          </p:val>
                                        </p:tav>
                                      </p:tavLst>
                                    </p:anim>
                                    <p:anim calcmode="lin" valueType="num">
                                      <p:cBhvr additive="base">
                                        <p:cTn id="69" dur="500" fill="hold"/>
                                        <p:tgtEl>
                                          <p:spTgt spid="19"/>
                                        </p:tgtEl>
                                        <p:attrNameLst>
                                          <p:attrName>ppt_y</p:attrName>
                                        </p:attrNameLst>
                                      </p:cBhvr>
                                      <p:tavLst>
                                        <p:tav tm="0">
                                          <p:val>
                                            <p:strVal val="1+#ppt_h/2"/>
                                          </p:val>
                                        </p:tav>
                                        <p:tav tm="100000">
                                          <p:val>
                                            <p:strVal val="#ppt_y"/>
                                          </p:val>
                                        </p:tav>
                                      </p:tavLst>
                                    </p:anim>
                                  </p:childTnLst>
                                </p:cTn>
                              </p:par>
                            </p:childTnLst>
                          </p:cTn>
                        </p:par>
                        <p:par>
                          <p:cTn id="70" fill="hold">
                            <p:stCondLst>
                              <p:cond delay="4000"/>
                            </p:stCondLst>
                            <p:childTnLst>
                              <p:par>
                                <p:cTn id="71" presetID="49" presetClass="entr" presetSubtype="0" decel="100000" fill="hold" grpId="0" nodeType="afterEffect">
                                  <p:stCondLst>
                                    <p:cond delay="50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 calcmode="lin" valueType="num">
                                      <p:cBhvr>
                                        <p:cTn id="75" dur="500" fill="hold"/>
                                        <p:tgtEl>
                                          <p:spTgt spid="11"/>
                                        </p:tgtEl>
                                        <p:attrNameLst>
                                          <p:attrName>style.rotation</p:attrName>
                                        </p:attrNameLst>
                                      </p:cBhvr>
                                      <p:tavLst>
                                        <p:tav tm="0">
                                          <p:val>
                                            <p:fltVal val="360"/>
                                          </p:val>
                                        </p:tav>
                                        <p:tav tm="100000">
                                          <p:val>
                                            <p:fltVal val="0"/>
                                          </p:val>
                                        </p:tav>
                                      </p:tavLst>
                                    </p:anim>
                                    <p:animEffect transition="in" filter="fade">
                                      <p:cBhvr>
                                        <p:cTn id="76" dur="500"/>
                                        <p:tgtEl>
                                          <p:spTgt spid="11"/>
                                        </p:tgtEl>
                                      </p:cBhvr>
                                    </p:animEffect>
                                  </p:childTnLst>
                                </p:cTn>
                              </p:par>
                              <p:par>
                                <p:cTn id="77" presetID="49" presetClass="entr" presetSubtype="0" decel="100000" fill="hold" grpId="0" nodeType="withEffect">
                                  <p:stCondLst>
                                    <p:cond delay="50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 calcmode="lin" valueType="num">
                                      <p:cBhvr>
                                        <p:cTn id="81" dur="500" fill="hold"/>
                                        <p:tgtEl>
                                          <p:spTgt spid="12"/>
                                        </p:tgtEl>
                                        <p:attrNameLst>
                                          <p:attrName>style.rotation</p:attrName>
                                        </p:attrNameLst>
                                      </p:cBhvr>
                                      <p:tavLst>
                                        <p:tav tm="0">
                                          <p:val>
                                            <p:fltVal val="360"/>
                                          </p:val>
                                        </p:tav>
                                        <p:tav tm="100000">
                                          <p:val>
                                            <p:fltVal val="0"/>
                                          </p:val>
                                        </p:tav>
                                      </p:tavLst>
                                    </p:anim>
                                    <p:animEffect transition="in" filter="fade">
                                      <p:cBhvr>
                                        <p:cTn id="82" dur="500"/>
                                        <p:tgtEl>
                                          <p:spTgt spid="12"/>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ppt_x"/>
                                          </p:val>
                                        </p:tav>
                                        <p:tav tm="100000">
                                          <p:val>
                                            <p:strVal val="#ppt_x"/>
                                          </p:val>
                                        </p:tav>
                                      </p:tavLst>
                                    </p:anim>
                                    <p:anim calcmode="lin" valueType="num">
                                      <p:cBhvr additive="base">
                                        <p:cTn id="87" dur="500" fill="hold"/>
                                        <p:tgtEl>
                                          <p:spTgt spid="16"/>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p:bldP spid="7" grpId="0" animBg="true"/>
      <p:bldP spid="8" grpId="0"/>
      <p:bldP spid="9" grpId="0" animBg="true"/>
      <p:bldP spid="10" grpId="0"/>
      <p:bldP spid="11" grpId="0" animBg="true"/>
      <p:bldP spid="12" grpId="0"/>
      <p:bldP spid="13" grpId="0">
        <p:tmplLst>
          <p:tmpl lvl="0">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lvl="0">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lvl="0">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lvl="0">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lvl="0">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tmplLst>
          <p:tmpl lvl="0">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lvl="0">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lvl="0">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15" hasCustomPrompt="true"/>
          </p:nvPr>
        </p:nvSpPr>
        <p:spPr>
          <a:xfrm>
            <a:off x="959042"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dirty="0"/>
              <a:t>Text Here</a:t>
            </a:r>
            <a:endParaRPr lang="en-US" dirty="0"/>
          </a:p>
        </p:txBody>
      </p:sp>
      <p:cxnSp>
        <p:nvCxnSpPr>
          <p:cNvPr id="6" name="直線コネクタ 5"/>
          <p:cNvCxnSpPr/>
          <p:nvPr userDrawn="true"/>
        </p:nvCxnSpPr>
        <p:spPr>
          <a:xfrm flipH="true">
            <a:off x="870142"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true"/>
          </p:cNvSpPr>
          <p:nvPr>
            <p:ph type="body" sz="quarter" idx="16" hasCustomPrompt="true"/>
          </p:nvPr>
        </p:nvSpPr>
        <p:spPr>
          <a:xfrm>
            <a:off x="961319"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16" name="円/楕円 15"/>
          <p:cNvSpPr/>
          <p:nvPr userDrawn="true"/>
        </p:nvSpPr>
        <p:spPr>
          <a:xfrm>
            <a:off x="1782598" y="2315840"/>
            <a:ext cx="3187700" cy="3187700"/>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1"/>
          <p:cNvSpPr>
            <a:spLocks noGrp="true"/>
          </p:cNvSpPr>
          <p:nvPr>
            <p:ph type="body" sz="quarter" idx="21" hasCustomPrompt="true"/>
          </p:nvPr>
        </p:nvSpPr>
        <p:spPr>
          <a:xfrm>
            <a:off x="1870884"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dirty="0"/>
              <a:t>TEXT HERE</a:t>
            </a:r>
            <a:endParaRPr lang="en-US" dirty="0"/>
          </a:p>
        </p:txBody>
      </p:sp>
      <p:sp>
        <p:nvSpPr>
          <p:cNvPr id="18" name="テキスト プレースホルダー 11"/>
          <p:cNvSpPr>
            <a:spLocks noGrp="true"/>
          </p:cNvSpPr>
          <p:nvPr>
            <p:ph type="body" sz="quarter" idx="22" hasCustomPrompt="true"/>
          </p:nvPr>
        </p:nvSpPr>
        <p:spPr>
          <a:xfrm>
            <a:off x="6725007"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dirty="0"/>
              <a:t>Text Here</a:t>
            </a:r>
            <a:endParaRPr lang="en-US" dirty="0"/>
          </a:p>
        </p:txBody>
      </p:sp>
      <p:cxnSp>
        <p:nvCxnSpPr>
          <p:cNvPr id="19" name="直線コネクタ 18"/>
          <p:cNvCxnSpPr/>
          <p:nvPr userDrawn="true"/>
        </p:nvCxnSpPr>
        <p:spPr>
          <a:xfrm flipH="true">
            <a:off x="6636107"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0" name="テキスト プレースホルダー 11"/>
          <p:cNvSpPr>
            <a:spLocks noGrp="true"/>
          </p:cNvSpPr>
          <p:nvPr>
            <p:ph type="body" sz="quarter" idx="23" hasCustomPrompt="true"/>
          </p:nvPr>
        </p:nvSpPr>
        <p:spPr>
          <a:xfrm>
            <a:off x="6727284"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1" name="円/楕円 20"/>
          <p:cNvSpPr/>
          <p:nvPr userDrawn="true"/>
        </p:nvSpPr>
        <p:spPr>
          <a:xfrm>
            <a:off x="7548563" y="2315840"/>
            <a:ext cx="3187700" cy="3187700"/>
          </a:xfrm>
          <a:prstGeom prst="ellipse">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11"/>
          <p:cNvSpPr>
            <a:spLocks noGrp="true"/>
          </p:cNvSpPr>
          <p:nvPr>
            <p:ph type="body" sz="quarter" idx="24" hasCustomPrompt="true"/>
          </p:nvPr>
        </p:nvSpPr>
        <p:spPr>
          <a:xfrm>
            <a:off x="7636849"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dirty="0"/>
              <a:t>TEXT HERE</a:t>
            </a:r>
            <a:endParaRPr lang="en-US" dirty="0"/>
          </a:p>
        </p:txBody>
      </p:sp>
      <p:sp>
        <p:nvSpPr>
          <p:cNvPr id="23" name="テキスト プレースホルダー 11"/>
          <p:cNvSpPr>
            <a:spLocks noGrp="true"/>
          </p:cNvSpPr>
          <p:nvPr>
            <p:ph type="body" sz="quarter" idx="25" hasCustomPrompt="true"/>
          </p:nvPr>
        </p:nvSpPr>
        <p:spPr>
          <a:xfrm>
            <a:off x="12472466"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dirty="0"/>
              <a:t>Text Here</a:t>
            </a:r>
            <a:endParaRPr lang="en-US" dirty="0"/>
          </a:p>
        </p:txBody>
      </p:sp>
      <p:cxnSp>
        <p:nvCxnSpPr>
          <p:cNvPr id="24" name="直線コネクタ 23"/>
          <p:cNvCxnSpPr/>
          <p:nvPr userDrawn="true"/>
        </p:nvCxnSpPr>
        <p:spPr>
          <a:xfrm flipH="true">
            <a:off x="12383566"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5" name="テキスト プレースホルダー 11"/>
          <p:cNvSpPr>
            <a:spLocks noGrp="true"/>
          </p:cNvSpPr>
          <p:nvPr>
            <p:ph type="body" sz="quarter" idx="26" hasCustomPrompt="true"/>
          </p:nvPr>
        </p:nvSpPr>
        <p:spPr>
          <a:xfrm>
            <a:off x="12474743"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6" name="円/楕円 25"/>
          <p:cNvSpPr/>
          <p:nvPr userDrawn="true"/>
        </p:nvSpPr>
        <p:spPr>
          <a:xfrm>
            <a:off x="13296022" y="2315840"/>
            <a:ext cx="3187700" cy="3187700"/>
          </a:xfrm>
          <a:prstGeom prst="ellipse">
            <a:avLst/>
          </a:prstGeom>
          <a:solidFill>
            <a:schemeClr val="accent1">
              <a:lumMod val="5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1"/>
          <p:cNvSpPr>
            <a:spLocks noGrp="true"/>
          </p:cNvSpPr>
          <p:nvPr>
            <p:ph type="body" sz="quarter" idx="27" hasCustomPrompt="true"/>
          </p:nvPr>
        </p:nvSpPr>
        <p:spPr>
          <a:xfrm>
            <a:off x="13384308"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dirty="0"/>
              <a:t>TEXT HERE</a:t>
            </a:r>
            <a:endParaRPr lang="en-US" dirty="0"/>
          </a:p>
        </p:txBody>
      </p:sp>
      <p:sp>
        <p:nvSpPr>
          <p:cNvPr id="28" name="涙形 27"/>
          <p:cNvSpPr/>
          <p:nvPr userDrawn="true"/>
        </p:nvSpPr>
        <p:spPr>
          <a:xfrm rot="5400000">
            <a:off x="1447350" y="2171533"/>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true"/>
          <p:nvPr userDrawn="true"/>
        </p:nvSpPr>
        <p:spPr>
          <a:xfrm>
            <a:off x="1665641" y="2315840"/>
            <a:ext cx="412292" cy="584775"/>
          </a:xfrm>
          <a:prstGeom prst="rect">
            <a:avLst/>
          </a:prstGeom>
          <a:noFill/>
        </p:spPr>
        <p:txBody>
          <a:bodyPr wrap="none" rtlCol="0">
            <a:spAutoFit/>
          </a:bodyPr>
          <a:lstStyle/>
          <a:p>
            <a:r>
              <a:rPr kumimoji="1" lang="en-US" altLang="ja-JP" dirty="0">
                <a:solidFill>
                  <a:schemeClr val="accent1"/>
                </a:solidFill>
              </a:rPr>
              <a:t>1</a:t>
            </a:r>
            <a:endParaRPr kumimoji="1" lang="ja-JP" altLang="en-US" dirty="0">
              <a:solidFill>
                <a:schemeClr val="accent1"/>
              </a:solidFill>
            </a:endParaRPr>
          </a:p>
        </p:txBody>
      </p:sp>
      <p:sp>
        <p:nvSpPr>
          <p:cNvPr id="30" name="涙形 29"/>
          <p:cNvSpPr/>
          <p:nvPr userDrawn="true"/>
        </p:nvSpPr>
        <p:spPr>
          <a:xfrm rot="5400000">
            <a:off x="7214211" y="2171532"/>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true"/>
          <p:nvPr userDrawn="true"/>
        </p:nvSpPr>
        <p:spPr>
          <a:xfrm>
            <a:off x="7432502" y="2315839"/>
            <a:ext cx="412292" cy="584775"/>
          </a:xfrm>
          <a:prstGeom prst="rect">
            <a:avLst/>
          </a:prstGeom>
          <a:noFill/>
        </p:spPr>
        <p:txBody>
          <a:bodyPr wrap="none" rtlCol="0">
            <a:spAutoFit/>
          </a:bodyPr>
          <a:lstStyle/>
          <a:p>
            <a:r>
              <a:rPr kumimoji="1" lang="en-US" altLang="ja-JP" dirty="0">
                <a:solidFill>
                  <a:schemeClr val="accent1"/>
                </a:solidFill>
              </a:rPr>
              <a:t>2</a:t>
            </a:r>
            <a:endParaRPr kumimoji="1" lang="ja-JP" altLang="en-US" dirty="0">
              <a:solidFill>
                <a:schemeClr val="accent1"/>
              </a:solidFill>
            </a:endParaRPr>
          </a:p>
        </p:txBody>
      </p:sp>
      <p:sp>
        <p:nvSpPr>
          <p:cNvPr id="32" name="涙形 31"/>
          <p:cNvSpPr/>
          <p:nvPr userDrawn="true"/>
        </p:nvSpPr>
        <p:spPr>
          <a:xfrm rot="5400000">
            <a:off x="13006902" y="2198824"/>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true"/>
          <p:nvPr userDrawn="true"/>
        </p:nvSpPr>
        <p:spPr>
          <a:xfrm>
            <a:off x="13225193" y="2343131"/>
            <a:ext cx="412292" cy="584775"/>
          </a:xfrm>
          <a:prstGeom prst="rect">
            <a:avLst/>
          </a:prstGeom>
          <a:noFill/>
        </p:spPr>
        <p:txBody>
          <a:bodyPr wrap="none" rtlCol="0">
            <a:spAutoFit/>
          </a:bodyPr>
          <a:lstStyle/>
          <a:p>
            <a:r>
              <a:rPr kumimoji="1" lang="en-US" altLang="ja-JP" dirty="0">
                <a:solidFill>
                  <a:schemeClr val="accent1"/>
                </a:solidFill>
              </a:rPr>
              <a:t>3</a:t>
            </a:r>
            <a:endParaRPr kumimoji="1" lang="ja-JP" altLang="en-US"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par>
                                <p:cTn id="11" presetID="2" presetClass="entr" presetSubtype="9" decel="10000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0-#ppt_w/2"/>
                                          </p:val>
                                        </p:tav>
                                        <p:tav tm="100000">
                                          <p:val>
                                            <p:strVal val="#ppt_x"/>
                                          </p:val>
                                        </p:tav>
                                      </p:tavLst>
                                    </p:anim>
                                    <p:anim calcmode="lin" valueType="num">
                                      <p:cBhvr additive="base">
                                        <p:cTn id="14" dur="500" fill="hold"/>
                                        <p:tgtEl>
                                          <p:spTgt spid="28"/>
                                        </p:tgtEl>
                                        <p:attrNameLst>
                                          <p:attrName>ppt_y</p:attrName>
                                        </p:attrNameLst>
                                      </p:cBhvr>
                                      <p:tavLst>
                                        <p:tav tm="0">
                                          <p:val>
                                            <p:strVal val="0-#ppt_h/2"/>
                                          </p:val>
                                        </p:tav>
                                        <p:tav tm="100000">
                                          <p:val>
                                            <p:strVal val="#ppt_y"/>
                                          </p:val>
                                        </p:tav>
                                      </p:tavLst>
                                    </p:anim>
                                  </p:childTnLst>
                                </p:cTn>
                              </p:par>
                              <p:par>
                                <p:cTn id="15" presetID="2" presetClass="entr" presetSubtype="9" decel="10000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6" presetClass="entr" presetSubtype="37"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par>
                          <p:cTn id="23" fill="hold">
                            <p:stCondLst>
                              <p:cond delay="1000"/>
                            </p:stCondLst>
                            <p:childTnLst>
                              <p:par>
                                <p:cTn id="24" presetID="2" presetClass="entr" presetSubtype="4" decel="10000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25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fade">
                                      <p:cBhvr>
                                        <p:cTn id="38" dur="500"/>
                                        <p:tgtEl>
                                          <p:spTgt spid="22">
                                            <p:txEl>
                                              <p:pRg st="0" end="0"/>
                                            </p:txEl>
                                          </p:spTgt>
                                        </p:tgtEl>
                                      </p:cBhvr>
                                    </p:animEffect>
                                  </p:childTnLst>
                                </p:cTn>
                              </p:par>
                              <p:par>
                                <p:cTn id="39" presetID="2" presetClass="entr" presetSubtype="9" decel="100000" fill="hold" grpId="0" nodeType="withEffect">
                                  <p:stCondLst>
                                    <p:cond delay="25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0-#ppt_w/2"/>
                                          </p:val>
                                        </p:tav>
                                        <p:tav tm="100000">
                                          <p:val>
                                            <p:strVal val="#ppt_x"/>
                                          </p:val>
                                        </p:tav>
                                      </p:tavLst>
                                    </p:anim>
                                    <p:anim calcmode="lin" valueType="num">
                                      <p:cBhvr additive="base">
                                        <p:cTn id="42" dur="500" fill="hold"/>
                                        <p:tgtEl>
                                          <p:spTgt spid="30"/>
                                        </p:tgtEl>
                                        <p:attrNameLst>
                                          <p:attrName>ppt_y</p:attrName>
                                        </p:attrNameLst>
                                      </p:cBhvr>
                                      <p:tavLst>
                                        <p:tav tm="0">
                                          <p:val>
                                            <p:strVal val="0-#ppt_h/2"/>
                                          </p:val>
                                        </p:tav>
                                        <p:tav tm="100000">
                                          <p:val>
                                            <p:strVal val="#ppt_y"/>
                                          </p:val>
                                        </p:tav>
                                      </p:tavLst>
                                    </p:anim>
                                  </p:childTnLst>
                                </p:cTn>
                              </p:par>
                              <p:par>
                                <p:cTn id="43" presetID="2" presetClass="entr" presetSubtype="9" decel="100000" fill="hold" grpId="0" nodeType="withEffect">
                                  <p:stCondLst>
                                    <p:cond delay="25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0-#ppt_h/2"/>
                                          </p:val>
                                        </p:tav>
                                        <p:tav tm="100000">
                                          <p:val>
                                            <p:strVal val="#ppt_y"/>
                                          </p:val>
                                        </p:tav>
                                      </p:tavLst>
                                    </p:anim>
                                  </p:childTnLst>
                                </p:cTn>
                              </p:par>
                            </p:childTnLst>
                          </p:cTn>
                        </p:par>
                        <p:par>
                          <p:cTn id="47" fill="hold">
                            <p:stCondLst>
                              <p:cond delay="2250"/>
                            </p:stCondLst>
                            <p:childTnLst>
                              <p:par>
                                <p:cTn id="48" presetID="16" presetClass="entr" presetSubtype="37"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outVertical)">
                                      <p:cBhvr>
                                        <p:cTn id="50" dur="500"/>
                                        <p:tgtEl>
                                          <p:spTgt spid="19"/>
                                        </p:tgtEl>
                                      </p:cBhvr>
                                    </p:animEffect>
                                  </p:childTnLst>
                                </p:cTn>
                              </p:par>
                            </p:childTnLst>
                          </p:cTn>
                        </p:par>
                        <p:par>
                          <p:cTn id="51" fill="hold">
                            <p:stCondLst>
                              <p:cond delay="2750"/>
                            </p:stCondLst>
                            <p:childTnLst>
                              <p:par>
                                <p:cTn id="52" presetID="2" presetClass="entr" presetSubtype="4" decel="10000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3250"/>
                            </p:stCondLst>
                            <p:childTnLst>
                              <p:par>
                                <p:cTn id="61" presetID="10" presetClass="entr" presetSubtype="0" fill="hold" grpId="0" nodeType="after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Effect transition="in" filter="fade">
                                      <p:cBhvr>
                                        <p:cTn id="63" dur="500"/>
                                        <p:tgtEl>
                                          <p:spTgt spid="27">
                                            <p:txEl>
                                              <p:pRg st="0" end="0"/>
                                            </p:txEl>
                                          </p:spTgt>
                                        </p:tgtEl>
                                      </p:cBhvr>
                                    </p:animEffect>
                                  </p:childTnLst>
                                </p:cTn>
                              </p:par>
                              <p:par>
                                <p:cTn id="64" presetID="10" presetClass="entr" presetSubtype="0" fill="hold" grpId="0" nodeType="withEffect">
                                  <p:stCondLst>
                                    <p:cond delay="25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2" presetClass="entr" presetSubtype="9" decel="100000" fill="hold" grpId="0" nodeType="withEffect">
                                  <p:stCondLst>
                                    <p:cond delay="25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0-#ppt_w/2"/>
                                          </p:val>
                                        </p:tav>
                                        <p:tav tm="100000">
                                          <p:val>
                                            <p:strVal val="#ppt_x"/>
                                          </p:val>
                                        </p:tav>
                                      </p:tavLst>
                                    </p:anim>
                                    <p:anim calcmode="lin" valueType="num">
                                      <p:cBhvr additive="base">
                                        <p:cTn id="70" dur="500" fill="hold"/>
                                        <p:tgtEl>
                                          <p:spTgt spid="33"/>
                                        </p:tgtEl>
                                        <p:attrNameLst>
                                          <p:attrName>ppt_y</p:attrName>
                                        </p:attrNameLst>
                                      </p:cBhvr>
                                      <p:tavLst>
                                        <p:tav tm="0">
                                          <p:val>
                                            <p:strVal val="0-#ppt_h/2"/>
                                          </p:val>
                                        </p:tav>
                                        <p:tav tm="100000">
                                          <p:val>
                                            <p:strVal val="#ppt_y"/>
                                          </p:val>
                                        </p:tav>
                                      </p:tavLst>
                                    </p:anim>
                                  </p:childTnLst>
                                </p:cTn>
                              </p:par>
                              <p:par>
                                <p:cTn id="71" presetID="2" presetClass="entr" presetSubtype="9" decel="100000" fill="hold" grpId="0" nodeType="withEffect">
                                  <p:stCondLst>
                                    <p:cond delay="25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0-#ppt_w/2"/>
                                          </p:val>
                                        </p:tav>
                                        <p:tav tm="100000">
                                          <p:val>
                                            <p:strVal val="#ppt_x"/>
                                          </p:val>
                                        </p:tav>
                                      </p:tavLst>
                                    </p:anim>
                                    <p:anim calcmode="lin" valueType="num">
                                      <p:cBhvr additive="base">
                                        <p:cTn id="74" dur="500" fill="hold"/>
                                        <p:tgtEl>
                                          <p:spTgt spid="32"/>
                                        </p:tgtEl>
                                        <p:attrNameLst>
                                          <p:attrName>ppt_y</p:attrName>
                                        </p:attrNameLst>
                                      </p:cBhvr>
                                      <p:tavLst>
                                        <p:tav tm="0">
                                          <p:val>
                                            <p:strVal val="0-#ppt_h/2"/>
                                          </p:val>
                                        </p:tav>
                                        <p:tav tm="100000">
                                          <p:val>
                                            <p:strVal val="#ppt_y"/>
                                          </p:val>
                                        </p:tav>
                                      </p:tavLst>
                                    </p:anim>
                                  </p:childTnLst>
                                </p:cTn>
                              </p:par>
                            </p:childTnLst>
                          </p:cTn>
                        </p:par>
                        <p:par>
                          <p:cTn id="75" fill="hold">
                            <p:stCondLst>
                              <p:cond delay="4000"/>
                            </p:stCondLst>
                            <p:childTnLst>
                              <p:par>
                                <p:cTn id="76" presetID="16" presetClass="entr" presetSubtype="37"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outVertical)">
                                      <p:cBhvr>
                                        <p:cTn id="78" dur="500"/>
                                        <p:tgtEl>
                                          <p:spTgt spid="24"/>
                                        </p:tgtEl>
                                      </p:cBhvr>
                                    </p:animEffect>
                                  </p:childTnLst>
                                </p:cTn>
                              </p:par>
                            </p:childTnLst>
                          </p:cTn>
                        </p:par>
                        <p:par>
                          <p:cTn id="79" fill="hold">
                            <p:stCondLst>
                              <p:cond delay="4500"/>
                            </p:stCondLst>
                            <p:childTnLst>
                              <p:par>
                                <p:cTn id="80" presetID="2" presetClass="entr" presetSubtype="4" decel="10000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ppt_x"/>
                                          </p:val>
                                        </p:tav>
                                        <p:tav tm="100000">
                                          <p:val>
                                            <p:strVal val="#ppt_x"/>
                                          </p:val>
                                        </p:tav>
                                      </p:tavLst>
                                    </p:anim>
                                    <p:anim calcmode="lin" valueType="num">
                                      <p:cBhvr additive="base">
                                        <p:cTn id="83" dur="500" fill="hold"/>
                                        <p:tgtEl>
                                          <p:spTgt spid="23"/>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500" fill="hold"/>
                                        <p:tgtEl>
                                          <p:spTgt spid="25"/>
                                        </p:tgtEl>
                                        <p:attrNameLst>
                                          <p:attrName>ppt_x</p:attrName>
                                        </p:attrNameLst>
                                      </p:cBhvr>
                                      <p:tavLst>
                                        <p:tav tm="0">
                                          <p:val>
                                            <p:strVal val="#ppt_x"/>
                                          </p:val>
                                        </p:tav>
                                        <p:tav tm="100000">
                                          <p:val>
                                            <p:strVal val="#ppt_x"/>
                                          </p:val>
                                        </p:tav>
                                      </p:tavLst>
                                    </p:anim>
                                    <p:anim calcmode="lin" valueType="num">
                                      <p:cBhvr additive="base">
                                        <p:cTn id="8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lvl="0">
            <p:tnLst>
              <p:par>
                <p:cTn presetID="2" presetClass="entr" presetSubtype="4"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7" grpId="0">
        <p:tmplLst>
          <p:tmpl lvl="0">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16" grpId="0" animBg="true"/>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lvl="0">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20" grpId="0">
        <p:tmplLst>
          <p:tmpl lvl="0">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animBg="true"/>
      <p:bldP spid="22" grpId="0" build="p">
        <p:tmplLst>
          <p:tmpl lvl="1">
            <p:tnLst>
              <p:par>
                <p:cTn presetID="10" presetClass="entr" presetSubtype="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lvl="0">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5" grpId="0">
        <p:tmplLst>
          <p:tmpl lvl="0">
            <p:tnLst>
              <p:par>
                <p:cTn presetID="2" presetClass="entr" presetSubtype="4"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true"/>
      <p:bldP spid="27" grpId="0" build="p">
        <p:tmplLst>
          <p:tmpl lvl="1">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true"/>
      <p:bldP spid="29" grpId="0"/>
      <p:bldP spid="30" grpId="0" animBg="true"/>
      <p:bldP spid="31" grpId="0"/>
      <p:bldP spid="32" grpId="0" animBg="true"/>
      <p:bldP spid="3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Image 1">
    <p:spTree>
      <p:nvGrpSpPr>
        <p:cNvPr id="1" name=""/>
        <p:cNvGrpSpPr/>
        <p:nvPr/>
      </p:nvGrpSpPr>
      <p:grpSpPr>
        <a:xfrm>
          <a:off x="0" y="0"/>
          <a:ext cx="0" cy="0"/>
          <a:chOff x="0" y="0"/>
          <a:chExt cx="0" cy="0"/>
        </a:xfrm>
      </p:grpSpPr>
      <p:sp>
        <p:nvSpPr>
          <p:cNvPr id="7" name="図プレースホルダー 6"/>
          <p:cNvSpPr>
            <a:spLocks noGrp="true"/>
          </p:cNvSpPr>
          <p:nvPr>
            <p:ph type="pic" sz="quarter" idx="10" hasCustomPrompt="true"/>
          </p:nvPr>
        </p:nvSpPr>
        <p:spPr>
          <a:xfrm>
            <a:off x="0" y="0"/>
            <a:ext cx="18286413" cy="10287000"/>
          </a:xfrm>
        </p:spPr>
        <p:txBody>
          <a:bodyPr/>
          <a:lstStyle>
            <a:lvl1pPr>
              <a:defRPr baseline="0"/>
            </a:lvl1pPr>
          </a:lstStyle>
          <a:p>
            <a:r>
              <a:rPr kumimoji="1" lang="en-US" altLang="ja-JP" dirty="0"/>
              <a:t>Add an image</a:t>
            </a:r>
            <a:endParaRPr kumimoji="1" lang="ja-JP" altLang="en-US" dirty="0"/>
          </a:p>
        </p:txBody>
      </p:sp>
      <p:sp>
        <p:nvSpPr>
          <p:cNvPr id="12" name="テキスト プレースホルダー 11"/>
          <p:cNvSpPr>
            <a:spLocks noGrp="true"/>
          </p:cNvSpPr>
          <p:nvPr>
            <p:ph type="body" sz="quarter" idx="11" hasCustomPrompt="true"/>
          </p:nvPr>
        </p:nvSpPr>
        <p:spPr>
          <a:xfrm>
            <a:off x="0" y="6718300"/>
            <a:ext cx="18286413" cy="990600"/>
          </a:xfrm>
          <a:solidFill>
            <a:schemeClr val="accent1">
              <a:alpha val="69000"/>
            </a:schemeClr>
          </a:solidFill>
        </p:spPr>
        <p:txBody>
          <a:bodyPr anchor="ctr">
            <a:noAutofit/>
          </a:bodyPr>
          <a:lstStyle>
            <a:lvl1pPr algn="ctr">
              <a:defRPr sz="4000" spc="600">
                <a:solidFill>
                  <a:schemeClr val="bg1"/>
                </a:solidFill>
                <a:latin typeface="+mj-lt"/>
              </a:defRPr>
            </a:lvl1pPr>
          </a:lstStyle>
          <a:p>
            <a:pPr lvl="0"/>
            <a:r>
              <a:rPr kumimoji="1" lang="en-US" altLang="ja-JP" dirty="0"/>
              <a:t>TEXT</a:t>
            </a:r>
            <a:endParaRPr kumimoji="1" lang="ja-JP" altLang="en-US" dirty="0"/>
          </a:p>
        </p:txBody>
      </p:sp>
      <p:sp>
        <p:nvSpPr>
          <p:cNvPr id="13" name="テキスト プレースホルダー 11"/>
          <p:cNvSpPr>
            <a:spLocks noGrp="true"/>
          </p:cNvSpPr>
          <p:nvPr>
            <p:ph type="body" sz="quarter" idx="12" hasCustomPrompt="true"/>
          </p:nvPr>
        </p:nvSpPr>
        <p:spPr>
          <a:xfrm>
            <a:off x="-794" y="7708784"/>
            <a:ext cx="18286413" cy="2578215"/>
          </a:xfrm>
          <a:solidFill>
            <a:schemeClr val="tx2">
              <a:alpha val="69000"/>
            </a:schemeClr>
          </a:solidFill>
        </p:spPr>
        <p:txBody>
          <a:bodyPr anchor="t">
            <a:noAutofit/>
          </a:bodyPr>
          <a:lstStyle>
            <a:lvl1pPr algn="ctr">
              <a:lnSpc>
                <a:spcPct val="120000"/>
              </a:lnSpc>
              <a:spcBef>
                <a:spcPts val="0"/>
              </a:spcBef>
              <a:defRPr sz="2400" baseline="0">
                <a:solidFill>
                  <a:schemeClr val="bg1"/>
                </a:solidFill>
              </a:defRPr>
            </a:lvl1pPr>
          </a:lstStyle>
          <a:p>
            <a:pPr lvl="0"/>
            <a:r>
              <a:rPr kumimoji="1" lang="en-US" altLang="ja-JP" dirty="0"/>
              <a:t>TEXT HERE</a:t>
            </a:r>
            <a:endParaRPr kumimoji="1" lang="en-US" altLang="ja-JP"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500"/>
                                        <p:tgtEl>
                                          <p:spTgt spid="12">
                                            <p:bg/>
                                          </p:spTgt>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bg/>
                                          </p:spTgt>
                                        </p:tgtEl>
                                        <p:attrNameLst>
                                          <p:attrName>style.visibility</p:attrName>
                                        </p:attrNameLst>
                                      </p:cBhvr>
                                      <p:to>
                                        <p:strVal val="visible"/>
                                      </p:to>
                                    </p:set>
                                    <p:animEffect transition="in" filter="fade">
                                      <p:cBhvr>
                                        <p:cTn id="17" dur="500"/>
                                        <p:tgtEl>
                                          <p:spTgt spid="13">
                                            <p:bg/>
                                          </p:spTgt>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true" uiExpand="1" build="allAtOnce">
        <p:tmplLst>
          <p:tmpl lvl="0">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true" uiExpand="1" build="allAtOnce">
        <p:tmplLst>
          <p:tmpl lvl="0">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7" name="六角形 6"/>
          <p:cNvSpPr/>
          <p:nvPr userDrawn="true"/>
        </p:nvSpPr>
        <p:spPr>
          <a:xfrm rot="5400000">
            <a:off x="7899295" y="2331670"/>
            <a:ext cx="3603388" cy="3106369"/>
          </a:xfrm>
          <a:prstGeom prst="hexagon">
            <a:avLst>
              <a:gd name="adj" fmla="val 29917"/>
              <a:gd name="vf" fmla="val 11547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6" name="テキスト プレースホルダー 11"/>
          <p:cNvSpPr>
            <a:spLocks noGrp="true"/>
          </p:cNvSpPr>
          <p:nvPr>
            <p:ph type="body" sz="quarter" idx="21" hasCustomPrompt="true"/>
          </p:nvPr>
        </p:nvSpPr>
        <p:spPr>
          <a:xfrm>
            <a:off x="8195426" y="3208286"/>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dirty="0"/>
              <a:t>TEXT HERE</a:t>
            </a:r>
            <a:endParaRPr lang="en-US" dirty="0"/>
          </a:p>
        </p:txBody>
      </p:sp>
      <p:sp>
        <p:nvSpPr>
          <p:cNvPr id="8" name="六角形 7"/>
          <p:cNvSpPr/>
          <p:nvPr userDrawn="true"/>
        </p:nvSpPr>
        <p:spPr>
          <a:xfrm rot="5400000">
            <a:off x="9092208" y="5749061"/>
            <a:ext cx="3603388" cy="3106369"/>
          </a:xfrm>
          <a:prstGeom prst="hexagon">
            <a:avLst>
              <a:gd name="adj" fmla="val 29917"/>
              <a:gd name="vf" fmla="val 115470"/>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11"/>
          <p:cNvSpPr>
            <a:spLocks noGrp="true"/>
          </p:cNvSpPr>
          <p:nvPr>
            <p:ph type="body" sz="quarter" idx="22" hasCustomPrompt="true"/>
          </p:nvPr>
        </p:nvSpPr>
        <p:spPr>
          <a:xfrm>
            <a:off x="9388339" y="6625677"/>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dirty="0"/>
              <a:t>TEXT HERE</a:t>
            </a:r>
            <a:endParaRPr lang="en-US" dirty="0"/>
          </a:p>
        </p:txBody>
      </p:sp>
      <p:sp>
        <p:nvSpPr>
          <p:cNvPr id="10" name="六角形 9"/>
          <p:cNvSpPr/>
          <p:nvPr userDrawn="true"/>
        </p:nvSpPr>
        <p:spPr>
          <a:xfrm rot="5400000">
            <a:off x="5492833" y="5028981"/>
            <a:ext cx="3603388" cy="3106369"/>
          </a:xfrm>
          <a:prstGeom prst="hexagon">
            <a:avLst>
              <a:gd name="adj" fmla="val 29917"/>
              <a:gd name="vf" fmla="val 115470"/>
            </a:avLst>
          </a:prstGeom>
          <a:solidFill>
            <a:schemeClr val="accent1">
              <a:lumMod val="5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1"/>
          <p:cNvSpPr>
            <a:spLocks noGrp="true"/>
          </p:cNvSpPr>
          <p:nvPr>
            <p:ph type="body" sz="quarter" idx="23" hasCustomPrompt="true"/>
          </p:nvPr>
        </p:nvSpPr>
        <p:spPr>
          <a:xfrm>
            <a:off x="5788964" y="5905597"/>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dirty="0"/>
              <a:t>TEXT HERE</a:t>
            </a:r>
            <a:endParaRPr lang="en-US" dirty="0"/>
          </a:p>
        </p:txBody>
      </p:sp>
      <p:sp>
        <p:nvSpPr>
          <p:cNvPr id="12" name="テキスト プレースホルダー 11"/>
          <p:cNvSpPr>
            <a:spLocks noGrp="true"/>
          </p:cNvSpPr>
          <p:nvPr>
            <p:ph type="body" sz="quarter" idx="16" hasCustomPrompt="true"/>
          </p:nvPr>
        </p:nvSpPr>
        <p:spPr>
          <a:xfrm>
            <a:off x="11411974" y="2649472"/>
            <a:ext cx="5247068" cy="720080"/>
          </a:xfrm>
        </p:spPr>
        <p:txBody>
          <a:bodyPr anchor="ctr">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13" name="テキスト プレースホルダー 11"/>
          <p:cNvSpPr>
            <a:spLocks noGrp="true"/>
          </p:cNvSpPr>
          <p:nvPr>
            <p:ph type="body" sz="quarter" idx="20" hasCustomPrompt="true"/>
          </p:nvPr>
        </p:nvSpPr>
        <p:spPr>
          <a:xfrm>
            <a:off x="11426086" y="3299162"/>
            <a:ext cx="5206468" cy="170932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4" name="テキスト プレースホルダー 11"/>
          <p:cNvSpPr>
            <a:spLocks noGrp="true"/>
          </p:cNvSpPr>
          <p:nvPr>
            <p:ph type="body" sz="quarter" idx="24" hasCustomPrompt="true"/>
          </p:nvPr>
        </p:nvSpPr>
        <p:spPr>
          <a:xfrm>
            <a:off x="12582103" y="6088602"/>
            <a:ext cx="5247068" cy="720080"/>
          </a:xfrm>
        </p:spPr>
        <p:txBody>
          <a:bodyPr anchor="ctr">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true"/>
          </p:cNvSpPr>
          <p:nvPr>
            <p:ph type="body" sz="quarter" idx="25" hasCustomPrompt="true"/>
          </p:nvPr>
        </p:nvSpPr>
        <p:spPr>
          <a:xfrm>
            <a:off x="12596215" y="6738292"/>
            <a:ext cx="5206468" cy="170932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6" name="テキスト プレースホルダー 11"/>
          <p:cNvSpPr>
            <a:spLocks noGrp="true"/>
          </p:cNvSpPr>
          <p:nvPr>
            <p:ph type="body" sz="quarter" idx="26" hasCustomPrompt="true"/>
          </p:nvPr>
        </p:nvSpPr>
        <p:spPr>
          <a:xfrm>
            <a:off x="371636" y="5282921"/>
            <a:ext cx="5247068" cy="720080"/>
          </a:xfrm>
        </p:spPr>
        <p:txBody>
          <a:bodyPr anchor="ctr">
            <a:noAutofit/>
          </a:bodyPr>
          <a:lstStyle>
            <a:lvl1pPr algn="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17" name="テキスト プレースホルダー 11"/>
          <p:cNvSpPr>
            <a:spLocks noGrp="true"/>
          </p:cNvSpPr>
          <p:nvPr>
            <p:ph type="body" sz="quarter" idx="27" hasCustomPrompt="true"/>
          </p:nvPr>
        </p:nvSpPr>
        <p:spPr>
          <a:xfrm>
            <a:off x="385748" y="5932611"/>
            <a:ext cx="5206468" cy="1709320"/>
          </a:xfrm>
        </p:spPr>
        <p:txBody>
          <a:bodyPr anchor="t">
            <a:noAutofit/>
          </a:bodyPr>
          <a:lstStyle>
            <a:lvl1pPr algn="r">
              <a:lnSpc>
                <a:spcPct val="120000"/>
              </a:lnSpc>
              <a:defRPr sz="20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9" decel="100000" fill="hold" grpId="0" nodeType="afterEffect">
                                  <p:stCondLst>
                                    <p:cond delay="25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9" decel="100000" fill="hold" grpId="0" nodeType="withEffect">
                                  <p:stCondLst>
                                    <p:cond delay="25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31" fill="hold">
                            <p:stCondLst>
                              <p:cond delay="1750"/>
                            </p:stCondLst>
                            <p:childTnLst>
                              <p:par>
                                <p:cTn id="32" presetID="2" presetClass="entr" presetSubtype="2" decel="10000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2250"/>
                            </p:stCondLst>
                            <p:childTnLst>
                              <p:par>
                                <p:cTn id="41" presetID="2" presetClass="entr" presetSubtype="3" decel="100000" fill="hold" grpId="0" nodeType="afterEffect">
                                  <p:stCondLst>
                                    <p:cond delay="25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25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additive="base">
                                        <p:cTn id="4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2" presetClass="entr" presetSubtype="8" decel="10000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0-#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8" decel="10000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0-#ppt_w/2"/>
                                          </p:val>
                                        </p:tav>
                                        <p:tav tm="100000">
                                          <p:val>
                                            <p:strVal val="#ppt_x"/>
                                          </p:val>
                                        </p:tav>
                                      </p:tavLst>
                                    </p:anim>
                                    <p:anim calcmode="lin" valueType="num">
                                      <p:cBhvr additive="base">
                                        <p:cTn id="5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true"/>
      <p:bldP spid="6" grpId="0" build="p">
        <p:tmplLst>
          <p:tmpl lvl="1">
            <p:tnLst>
              <p:par>
                <p:cTn presetID="2" presetClass="entr" presetSubtype="12"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8" grpId="0" animBg="true"/>
      <p:bldP spid="9" grpId="0" build="p">
        <p:tmplLst>
          <p:tmpl lvl="1">
            <p:tnLst>
              <p:par>
                <p:cTn presetID="2" presetClass="entr" presetSubtype="9" decel="10000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true"/>
      <p:bldP spid="11" grpId="0" build="p">
        <p:tmplLst>
          <p:tmpl lvl="1">
            <p:tnLst>
              <p:par>
                <p:cTn presetID="2" presetClass="entr" presetSubtype="3"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lvl="0">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lvl="0">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lvl="0">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lvl="0">
            <p:tnLst>
              <p:par>
                <p:cTn presetID="2" presetClass="entr" presetSubtype="2"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p:tmplLst>
          <p:tmpl lvl="0">
            <p:tnLst>
              <p:par>
                <p:cTn presetID="2" presetClass="entr" presetSubtype="8"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p:tmplLst>
          <p:tmpl lvl="0">
            <p:tnLst>
              <p:par>
                <p:cTn presetID="2" presetClass="entr" presetSubtype="8"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角丸四角形 4"/>
          <p:cNvSpPr/>
          <p:nvPr userDrawn="true"/>
        </p:nvSpPr>
        <p:spPr>
          <a:xfrm>
            <a:off x="9398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userDrawn="true"/>
        </p:nvSpPr>
        <p:spPr>
          <a:xfrm>
            <a:off x="51943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userDrawn="true"/>
        </p:nvSpPr>
        <p:spPr>
          <a:xfrm>
            <a:off x="94488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userDrawn="true"/>
        </p:nvSpPr>
        <p:spPr>
          <a:xfrm>
            <a:off x="137033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7"/>
          <p:cNvSpPr>
            <a:spLocks noGrp="true"/>
          </p:cNvSpPr>
          <p:nvPr>
            <p:ph type="pic" sz="quarter" idx="42" hasCustomPrompt="true"/>
          </p:nvPr>
        </p:nvSpPr>
        <p:spPr>
          <a:xfrm>
            <a:off x="2108918" y="3810718"/>
            <a:ext cx="1141564" cy="1141564"/>
          </a:xfrm>
        </p:spPr>
        <p:txBody>
          <a:bodyPr>
            <a:normAutofit/>
          </a:bodyPr>
          <a:lstStyle>
            <a:lvl1pPr>
              <a:defRPr sz="1600"/>
            </a:lvl1pPr>
          </a:lstStyle>
          <a:p>
            <a:r>
              <a:rPr kumimoji="1" lang="en-US" altLang="ja-JP" dirty="0"/>
              <a:t>ICON</a:t>
            </a:r>
            <a:endParaRPr kumimoji="1" lang="ja-JP" altLang="en-US" dirty="0"/>
          </a:p>
        </p:txBody>
      </p:sp>
      <p:sp>
        <p:nvSpPr>
          <p:cNvPr id="11" name="図プレースホルダー 7"/>
          <p:cNvSpPr>
            <a:spLocks noGrp="true"/>
          </p:cNvSpPr>
          <p:nvPr>
            <p:ph type="pic" sz="quarter" idx="43" hasCustomPrompt="true"/>
          </p:nvPr>
        </p:nvSpPr>
        <p:spPr>
          <a:xfrm>
            <a:off x="6363418" y="3810718"/>
            <a:ext cx="1141564" cy="1141564"/>
          </a:xfrm>
        </p:spPr>
        <p:txBody>
          <a:bodyPr>
            <a:normAutofit/>
          </a:bodyPr>
          <a:lstStyle>
            <a:lvl1pPr>
              <a:defRPr sz="1600"/>
            </a:lvl1pPr>
          </a:lstStyle>
          <a:p>
            <a:r>
              <a:rPr kumimoji="1" lang="en-US" altLang="ja-JP" dirty="0"/>
              <a:t>ICON</a:t>
            </a:r>
            <a:endParaRPr kumimoji="1" lang="ja-JP" altLang="en-US" dirty="0"/>
          </a:p>
        </p:txBody>
      </p:sp>
      <p:sp>
        <p:nvSpPr>
          <p:cNvPr id="12" name="図プレースホルダー 7"/>
          <p:cNvSpPr>
            <a:spLocks noGrp="true"/>
          </p:cNvSpPr>
          <p:nvPr>
            <p:ph type="pic" sz="quarter" idx="44" hasCustomPrompt="true"/>
          </p:nvPr>
        </p:nvSpPr>
        <p:spPr>
          <a:xfrm>
            <a:off x="10617918" y="3810718"/>
            <a:ext cx="1141564" cy="1141564"/>
          </a:xfrm>
        </p:spPr>
        <p:txBody>
          <a:bodyPr>
            <a:normAutofit/>
          </a:bodyPr>
          <a:lstStyle>
            <a:lvl1pPr>
              <a:defRPr sz="1600"/>
            </a:lvl1pPr>
          </a:lstStyle>
          <a:p>
            <a:r>
              <a:rPr kumimoji="1" lang="en-US" altLang="ja-JP" dirty="0"/>
              <a:t>ICON</a:t>
            </a:r>
            <a:endParaRPr kumimoji="1" lang="ja-JP" altLang="en-US" dirty="0"/>
          </a:p>
        </p:txBody>
      </p:sp>
      <p:sp>
        <p:nvSpPr>
          <p:cNvPr id="13" name="図プレースホルダー 7"/>
          <p:cNvSpPr>
            <a:spLocks noGrp="true"/>
          </p:cNvSpPr>
          <p:nvPr>
            <p:ph type="pic" sz="quarter" idx="45" hasCustomPrompt="true"/>
          </p:nvPr>
        </p:nvSpPr>
        <p:spPr>
          <a:xfrm>
            <a:off x="14872418" y="3810718"/>
            <a:ext cx="1141564" cy="1141564"/>
          </a:xfrm>
        </p:spPr>
        <p:txBody>
          <a:bodyPr>
            <a:normAutofit/>
          </a:bodyPr>
          <a:lstStyle>
            <a:lvl1pPr>
              <a:defRPr sz="1600"/>
            </a:lvl1pPr>
          </a:lstStyle>
          <a:p>
            <a:r>
              <a:rPr kumimoji="1" lang="en-US" altLang="ja-JP" dirty="0"/>
              <a:t>ICON</a:t>
            </a:r>
            <a:endParaRPr kumimoji="1" lang="ja-JP" altLang="en-US" dirty="0"/>
          </a:p>
        </p:txBody>
      </p:sp>
      <p:sp>
        <p:nvSpPr>
          <p:cNvPr id="14" name="テキスト プレースホルダー 11"/>
          <p:cNvSpPr>
            <a:spLocks noGrp="true"/>
          </p:cNvSpPr>
          <p:nvPr>
            <p:ph type="body" sz="quarter" idx="16" hasCustomPrompt="true"/>
          </p:nvPr>
        </p:nvSpPr>
        <p:spPr>
          <a:xfrm>
            <a:off x="658927"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true"/>
          </p:cNvSpPr>
          <p:nvPr>
            <p:ph type="body" sz="quarter" idx="46" hasCustomPrompt="true"/>
          </p:nvPr>
        </p:nvSpPr>
        <p:spPr>
          <a:xfrm>
            <a:off x="4904393"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a:t>TEXT HERE</a:t>
            </a:r>
            <a:endParaRPr lang="en-US" dirty="0"/>
          </a:p>
        </p:txBody>
      </p:sp>
      <p:sp>
        <p:nvSpPr>
          <p:cNvPr id="16" name="テキスト プレースホルダー 11"/>
          <p:cNvSpPr>
            <a:spLocks noGrp="true"/>
          </p:cNvSpPr>
          <p:nvPr>
            <p:ph type="body" sz="quarter" idx="47" hasCustomPrompt="true"/>
          </p:nvPr>
        </p:nvSpPr>
        <p:spPr>
          <a:xfrm>
            <a:off x="9149859"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a:t>TEXT HERE</a:t>
            </a:r>
            <a:endParaRPr lang="en-US" dirty="0"/>
          </a:p>
        </p:txBody>
      </p:sp>
      <p:sp>
        <p:nvSpPr>
          <p:cNvPr id="17" name="テキスト プレースホルダー 11"/>
          <p:cNvSpPr>
            <a:spLocks noGrp="true"/>
          </p:cNvSpPr>
          <p:nvPr>
            <p:ph type="body" sz="quarter" idx="48" hasCustomPrompt="true"/>
          </p:nvPr>
        </p:nvSpPr>
        <p:spPr>
          <a:xfrm>
            <a:off x="13395324"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a:t>TEXT HERE</a:t>
            </a:r>
            <a:endParaRPr lang="en-US" dirty="0"/>
          </a:p>
        </p:txBody>
      </p:sp>
      <p:sp>
        <p:nvSpPr>
          <p:cNvPr id="18" name="テキスト プレースホルダー 11"/>
          <p:cNvSpPr>
            <a:spLocks noGrp="true"/>
          </p:cNvSpPr>
          <p:nvPr>
            <p:ph type="body" sz="quarter" idx="20" hasCustomPrompt="true"/>
          </p:nvPr>
        </p:nvSpPr>
        <p:spPr>
          <a:xfrm>
            <a:off x="673040"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true"/>
          </p:cNvSpPr>
          <p:nvPr>
            <p:ph type="body" sz="quarter" idx="21" hasCustomPrompt="true"/>
          </p:nvPr>
        </p:nvSpPr>
        <p:spPr>
          <a:xfrm>
            <a:off x="4904393"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true"/>
          </p:cNvSpPr>
          <p:nvPr>
            <p:ph type="body" sz="quarter" idx="22" hasCustomPrompt="true"/>
          </p:nvPr>
        </p:nvSpPr>
        <p:spPr>
          <a:xfrm>
            <a:off x="9149859"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true"/>
          </p:cNvSpPr>
          <p:nvPr>
            <p:ph type="body" sz="quarter" idx="23" hasCustomPrompt="true"/>
          </p:nvPr>
        </p:nvSpPr>
        <p:spPr>
          <a:xfrm>
            <a:off x="13395324"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2" name="テキスト プレースホルダー 11"/>
          <p:cNvSpPr>
            <a:spLocks noGrp="true"/>
          </p:cNvSpPr>
          <p:nvPr>
            <p:ph type="body" sz="quarter" idx="49" hasCustomPrompt="true"/>
          </p:nvPr>
        </p:nvSpPr>
        <p:spPr>
          <a:xfrm>
            <a:off x="1922433" y="1784920"/>
            <a:ext cx="14439960" cy="1390080"/>
          </a:xfrm>
        </p:spPr>
        <p:txBody>
          <a:bodyPr anchor="ctr">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 presetClass="entr" presetSubtype="4" decel="10000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2250"/>
                            </p:stCondLst>
                            <p:childTnLst>
                              <p:par>
                                <p:cTn id="40" presetID="10" presetClass="entr" presetSubtype="0" fill="hold" grpId="0" nodeType="afterEffect">
                                  <p:stCondLst>
                                    <p:cond delay="25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25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3000"/>
                            </p:stCondLst>
                            <p:childTnLst>
                              <p:par>
                                <p:cTn id="47" presetID="2" presetClass="entr" presetSubtype="4" decel="10000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10" presetClass="entr" presetSubtype="0" fill="hold" grpId="0" nodeType="afterEffect">
                                  <p:stCondLst>
                                    <p:cond delay="25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4250"/>
                            </p:stCondLst>
                            <p:childTnLst>
                              <p:par>
                                <p:cTn id="63" presetID="2" presetClass="entr" presetSubtype="4" decel="10000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animBg="true"/>
      <p:bldP spid="7" grpId="0" animBg="true"/>
      <p:bldP spid="8" grpId="0" animBg="true"/>
      <p:bldP spid="9" grpId="0"/>
      <p:bldP spid="11" grpId="0"/>
      <p:bldP spid="12" grpId="0"/>
      <p:bldP spid="13" grpId="0"/>
      <p:bldP spid="14" grpId="0">
        <p:tmplLst>
          <p:tmpl lvl="0">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lvl="0">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lvl="0">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lvl="0">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tmplLst>
          <p:tmpl lvl="0">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lvl="0">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lvl="0">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p:tmplLst>
          <p:tmpl lvl="0">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lvl="0">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e 1">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角丸四角形 4"/>
          <p:cNvSpPr/>
          <p:nvPr userDrawn="true"/>
        </p:nvSpPr>
        <p:spPr>
          <a:xfrm>
            <a:off x="9398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userDrawn="true"/>
        </p:nvSpPr>
        <p:spPr>
          <a:xfrm>
            <a:off x="51943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userDrawn="true"/>
        </p:nvSpPr>
        <p:spPr>
          <a:xfrm>
            <a:off x="94488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userDrawn="true"/>
        </p:nvSpPr>
        <p:spPr>
          <a:xfrm>
            <a:off x="137033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7"/>
          <p:cNvSpPr>
            <a:spLocks noGrp="true"/>
          </p:cNvSpPr>
          <p:nvPr>
            <p:ph type="pic" sz="quarter" idx="42" hasCustomPrompt="true"/>
          </p:nvPr>
        </p:nvSpPr>
        <p:spPr>
          <a:xfrm>
            <a:off x="2108918" y="5064688"/>
            <a:ext cx="1141564" cy="1141564"/>
          </a:xfrm>
        </p:spPr>
        <p:txBody>
          <a:bodyPr>
            <a:normAutofit/>
          </a:bodyPr>
          <a:lstStyle>
            <a:lvl1pPr>
              <a:defRPr sz="1600"/>
            </a:lvl1pPr>
          </a:lstStyle>
          <a:p>
            <a:r>
              <a:rPr kumimoji="1" lang="en-US" altLang="ja-JP" dirty="0"/>
              <a:t>ICON</a:t>
            </a:r>
            <a:endParaRPr kumimoji="1" lang="ja-JP" altLang="en-US" dirty="0"/>
          </a:p>
        </p:txBody>
      </p:sp>
      <p:sp>
        <p:nvSpPr>
          <p:cNvPr id="11" name="図プレースホルダー 7"/>
          <p:cNvSpPr>
            <a:spLocks noGrp="true"/>
          </p:cNvSpPr>
          <p:nvPr>
            <p:ph type="pic" sz="quarter" idx="43" hasCustomPrompt="true"/>
          </p:nvPr>
        </p:nvSpPr>
        <p:spPr>
          <a:xfrm>
            <a:off x="6363418" y="5064688"/>
            <a:ext cx="1141564" cy="1141564"/>
          </a:xfrm>
        </p:spPr>
        <p:txBody>
          <a:bodyPr>
            <a:normAutofit/>
          </a:bodyPr>
          <a:lstStyle>
            <a:lvl1pPr>
              <a:defRPr sz="1600"/>
            </a:lvl1pPr>
          </a:lstStyle>
          <a:p>
            <a:r>
              <a:rPr kumimoji="1" lang="en-US" altLang="ja-JP" dirty="0"/>
              <a:t>ICON</a:t>
            </a:r>
            <a:endParaRPr kumimoji="1" lang="ja-JP" altLang="en-US" dirty="0"/>
          </a:p>
        </p:txBody>
      </p:sp>
      <p:sp>
        <p:nvSpPr>
          <p:cNvPr id="12" name="図プレースホルダー 7"/>
          <p:cNvSpPr>
            <a:spLocks noGrp="true"/>
          </p:cNvSpPr>
          <p:nvPr>
            <p:ph type="pic" sz="quarter" idx="44" hasCustomPrompt="true"/>
          </p:nvPr>
        </p:nvSpPr>
        <p:spPr>
          <a:xfrm>
            <a:off x="10617918" y="5064688"/>
            <a:ext cx="1141564" cy="1141564"/>
          </a:xfrm>
        </p:spPr>
        <p:txBody>
          <a:bodyPr>
            <a:normAutofit/>
          </a:bodyPr>
          <a:lstStyle>
            <a:lvl1pPr>
              <a:defRPr sz="1600"/>
            </a:lvl1pPr>
          </a:lstStyle>
          <a:p>
            <a:r>
              <a:rPr kumimoji="1" lang="en-US" altLang="ja-JP" dirty="0"/>
              <a:t>ICON</a:t>
            </a:r>
            <a:endParaRPr kumimoji="1" lang="ja-JP" altLang="en-US" dirty="0"/>
          </a:p>
        </p:txBody>
      </p:sp>
      <p:sp>
        <p:nvSpPr>
          <p:cNvPr id="13" name="図プレースホルダー 7"/>
          <p:cNvSpPr>
            <a:spLocks noGrp="true"/>
          </p:cNvSpPr>
          <p:nvPr>
            <p:ph type="pic" sz="quarter" idx="45" hasCustomPrompt="true"/>
          </p:nvPr>
        </p:nvSpPr>
        <p:spPr>
          <a:xfrm>
            <a:off x="14872418" y="5064688"/>
            <a:ext cx="1141564" cy="1141564"/>
          </a:xfrm>
        </p:spPr>
        <p:txBody>
          <a:bodyPr>
            <a:normAutofit/>
          </a:bodyPr>
          <a:lstStyle>
            <a:lvl1pPr>
              <a:defRPr sz="1600"/>
            </a:lvl1pPr>
          </a:lstStyle>
          <a:p>
            <a:r>
              <a:rPr kumimoji="1" lang="en-US" altLang="ja-JP" dirty="0"/>
              <a:t>ICON</a:t>
            </a:r>
            <a:endParaRPr kumimoji="1" lang="ja-JP" altLang="en-US" dirty="0"/>
          </a:p>
        </p:txBody>
      </p:sp>
      <p:sp>
        <p:nvSpPr>
          <p:cNvPr id="14" name="テキスト プレースホルダー 11"/>
          <p:cNvSpPr>
            <a:spLocks noGrp="true"/>
          </p:cNvSpPr>
          <p:nvPr>
            <p:ph type="body" sz="quarter" idx="16" hasCustomPrompt="true"/>
          </p:nvPr>
        </p:nvSpPr>
        <p:spPr>
          <a:xfrm>
            <a:off x="658927"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true"/>
          </p:cNvSpPr>
          <p:nvPr>
            <p:ph type="body" sz="quarter" idx="46" hasCustomPrompt="true"/>
          </p:nvPr>
        </p:nvSpPr>
        <p:spPr>
          <a:xfrm>
            <a:off x="4904393"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a:t>TEXT HERE</a:t>
            </a:r>
            <a:endParaRPr lang="en-US" dirty="0"/>
          </a:p>
        </p:txBody>
      </p:sp>
      <p:sp>
        <p:nvSpPr>
          <p:cNvPr id="16" name="テキスト プレースホルダー 11"/>
          <p:cNvSpPr>
            <a:spLocks noGrp="true"/>
          </p:cNvSpPr>
          <p:nvPr>
            <p:ph type="body" sz="quarter" idx="47" hasCustomPrompt="true"/>
          </p:nvPr>
        </p:nvSpPr>
        <p:spPr>
          <a:xfrm>
            <a:off x="9149859"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a:t>TEXT HERE</a:t>
            </a:r>
            <a:endParaRPr lang="en-US" dirty="0"/>
          </a:p>
        </p:txBody>
      </p:sp>
      <p:sp>
        <p:nvSpPr>
          <p:cNvPr id="17" name="テキスト プレースホルダー 11"/>
          <p:cNvSpPr>
            <a:spLocks noGrp="true"/>
          </p:cNvSpPr>
          <p:nvPr>
            <p:ph type="body" sz="quarter" idx="48" hasCustomPrompt="true"/>
          </p:nvPr>
        </p:nvSpPr>
        <p:spPr>
          <a:xfrm>
            <a:off x="13395324"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dirty="0"/>
              <a:t>TEXT HERE</a:t>
            </a:r>
            <a:endParaRPr lang="en-US" dirty="0"/>
          </a:p>
        </p:txBody>
      </p:sp>
      <p:sp>
        <p:nvSpPr>
          <p:cNvPr id="18" name="テキスト プレースホルダー 11"/>
          <p:cNvSpPr>
            <a:spLocks noGrp="true"/>
          </p:cNvSpPr>
          <p:nvPr>
            <p:ph type="body" sz="quarter" idx="20" hasCustomPrompt="true"/>
          </p:nvPr>
        </p:nvSpPr>
        <p:spPr>
          <a:xfrm>
            <a:off x="673040"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true"/>
          </p:cNvSpPr>
          <p:nvPr>
            <p:ph type="body" sz="quarter" idx="21" hasCustomPrompt="true"/>
          </p:nvPr>
        </p:nvSpPr>
        <p:spPr>
          <a:xfrm>
            <a:off x="4904393"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true"/>
          </p:cNvSpPr>
          <p:nvPr>
            <p:ph type="body" sz="quarter" idx="22" hasCustomPrompt="true"/>
          </p:nvPr>
        </p:nvSpPr>
        <p:spPr>
          <a:xfrm>
            <a:off x="9149859"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true"/>
          </p:cNvSpPr>
          <p:nvPr>
            <p:ph type="body" sz="quarter" idx="23" hasCustomPrompt="true"/>
          </p:nvPr>
        </p:nvSpPr>
        <p:spPr>
          <a:xfrm>
            <a:off x="13395324"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3" name="角丸四角形 22"/>
          <p:cNvSpPr/>
          <p:nvPr userDrawn="true"/>
        </p:nvSpPr>
        <p:spPr>
          <a:xfrm>
            <a:off x="7402513" y="1993150"/>
            <a:ext cx="3479800" cy="1524000"/>
          </a:xfrm>
          <a:prstGeom prst="roundRect">
            <a:avLst>
              <a:gd name="adj" fmla="val 10000"/>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true"/>
          </p:cNvSpPr>
          <p:nvPr>
            <p:ph type="pic" sz="quarter" idx="49" hasCustomPrompt="true"/>
          </p:nvPr>
        </p:nvSpPr>
        <p:spPr>
          <a:xfrm>
            <a:off x="8571631" y="2184368"/>
            <a:ext cx="1141564" cy="1141564"/>
          </a:xfrm>
        </p:spPr>
        <p:txBody>
          <a:bodyPr>
            <a:normAutofit/>
          </a:bodyPr>
          <a:lstStyle>
            <a:lvl1pPr>
              <a:defRPr sz="1600"/>
            </a:lvl1pPr>
          </a:lstStyle>
          <a:p>
            <a:r>
              <a:rPr kumimoji="1" lang="en-US" altLang="ja-JP" dirty="0"/>
              <a:t>ICON</a:t>
            </a:r>
            <a:endParaRPr kumimoji="1" lang="ja-JP" altLang="en-US" dirty="0"/>
          </a:p>
        </p:txBody>
      </p:sp>
      <p:cxnSp>
        <p:nvCxnSpPr>
          <p:cNvPr id="25" name="直線コネクタ 24"/>
          <p:cNvCxnSpPr>
            <a:stCxn id="23" idx="2"/>
            <a:endCxn id="5" idx="0"/>
          </p:cNvCxnSpPr>
          <p:nvPr userDrawn="true"/>
        </p:nvCxnSpPr>
        <p:spPr>
          <a:xfrm flipH="true">
            <a:off x="2679700" y="3517150"/>
            <a:ext cx="6462713"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3" idx="2"/>
            <a:endCxn id="6" idx="0"/>
          </p:cNvCxnSpPr>
          <p:nvPr userDrawn="true"/>
        </p:nvCxnSpPr>
        <p:spPr>
          <a:xfrm flipH="true">
            <a:off x="6934200" y="3517150"/>
            <a:ext cx="2208213"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7" idx="0"/>
            <a:endCxn id="23" idx="2"/>
          </p:cNvCxnSpPr>
          <p:nvPr userDrawn="true"/>
        </p:nvCxnSpPr>
        <p:spPr>
          <a:xfrm flipH="true" flipV="true">
            <a:off x="9142413" y="3517150"/>
            <a:ext cx="2046287"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8" idx="0"/>
            <a:endCxn id="23" idx="2"/>
          </p:cNvCxnSpPr>
          <p:nvPr userDrawn="true"/>
        </p:nvCxnSpPr>
        <p:spPr>
          <a:xfrm flipH="true" flipV="true">
            <a:off x="9142413" y="3517150"/>
            <a:ext cx="6300787"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500"/>
                            </p:stCondLst>
                            <p:childTnLst>
                              <p:par>
                                <p:cTn id="23" presetID="2" presetClass="entr" presetSubtype="4" decel="10000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3000"/>
                            </p:stCondLst>
                            <p:childTnLst>
                              <p:par>
                                <p:cTn id="43" presetID="2" presetClass="entr" presetSubtype="4" decel="10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2" presetClass="entr" presetSubtype="1"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up)">
                                      <p:cBhvr>
                                        <p:cTn id="54" dur="500"/>
                                        <p:tgtEl>
                                          <p:spTgt spid="29"/>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par>
                          <p:cTn id="62" fill="hold">
                            <p:stCondLst>
                              <p:cond delay="4500"/>
                            </p:stCondLst>
                            <p:childTnLst>
                              <p:par>
                                <p:cTn id="63" presetID="2" presetClass="entr" presetSubtype="4" decel="10000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par>
                          <p:cTn id="71" fill="hold">
                            <p:stCondLst>
                              <p:cond delay="5000"/>
                            </p:stCondLst>
                            <p:childTnLst>
                              <p:par>
                                <p:cTn id="72" presetID="22" presetClass="entr" presetSubtype="1" fill="hold"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up)">
                                      <p:cBhvr>
                                        <p:cTn id="74" dur="500"/>
                                        <p:tgtEl>
                                          <p:spTgt spid="32"/>
                                        </p:tgtEl>
                                      </p:cBhvr>
                                    </p:animEffect>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par>
                          <p:cTn id="82" fill="hold">
                            <p:stCondLst>
                              <p:cond delay="6000"/>
                            </p:stCondLst>
                            <p:childTnLst>
                              <p:par>
                                <p:cTn id="83" presetID="2" presetClass="entr" presetSubtype="4" decel="100000"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ppt_x"/>
                                          </p:val>
                                        </p:tav>
                                        <p:tav tm="100000">
                                          <p:val>
                                            <p:strVal val="#ppt_x"/>
                                          </p:val>
                                        </p:tav>
                                      </p:tavLst>
                                    </p:anim>
                                    <p:anim calcmode="lin" valueType="num">
                                      <p:cBhvr additive="base">
                                        <p:cTn id="9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animBg="true"/>
      <p:bldP spid="7" grpId="0" animBg="true"/>
      <p:bldP spid="8" grpId="0" animBg="true"/>
      <p:bldP spid="9" grpId="0"/>
      <p:bldP spid="11" grpId="0"/>
      <p:bldP spid="12" grpId="0"/>
      <p:bldP spid="13" grpId="0"/>
      <p:bldP spid="14" grpId="0">
        <p:tmplLst>
          <p:tmpl lvl="0">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lvl="0">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lvl="0">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lvl="0">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tmplLst>
          <p:tmpl lvl="0">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lvl="0">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lvl="0">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p:tmplLst>
          <p:tmpl lvl="0">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3" grpId="0" animBg="true"/>
      <p:bldP spid="24"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6" name="図プレースホルダー 5"/>
          <p:cNvSpPr>
            <a:spLocks noGrp="true"/>
          </p:cNvSpPr>
          <p:nvPr>
            <p:ph type="pic" sz="quarter" idx="12" hasCustomPrompt="true"/>
          </p:nvPr>
        </p:nvSpPr>
        <p:spPr>
          <a:xfrm>
            <a:off x="623216" y="1993150"/>
            <a:ext cx="3344415" cy="5760640"/>
          </a:xfrm>
        </p:spPr>
        <p:txBody>
          <a:bodyPr/>
          <a:lstStyle>
            <a:lvl1pPr>
              <a:defRPr/>
            </a:lvl1pPr>
          </a:lstStyle>
          <a:p>
            <a:r>
              <a:rPr kumimoji="1" lang="en-US" altLang="ja-JP" dirty="0"/>
              <a:t>Add an image</a:t>
            </a:r>
            <a:endParaRPr kumimoji="1" lang="ja-JP" altLang="en-US" dirty="0"/>
          </a:p>
        </p:txBody>
      </p:sp>
      <p:sp>
        <p:nvSpPr>
          <p:cNvPr id="7" name="図プレースホルダー 5"/>
          <p:cNvSpPr>
            <a:spLocks noGrp="true"/>
          </p:cNvSpPr>
          <p:nvPr>
            <p:ph type="pic" sz="quarter" idx="13" hasCustomPrompt="true"/>
          </p:nvPr>
        </p:nvSpPr>
        <p:spPr>
          <a:xfrm>
            <a:off x="4045352" y="1993150"/>
            <a:ext cx="3344415" cy="5760640"/>
          </a:xfrm>
        </p:spPr>
        <p:txBody>
          <a:bodyPr/>
          <a:lstStyle>
            <a:lvl1pPr>
              <a:defRPr/>
            </a:lvl1pPr>
          </a:lstStyle>
          <a:p>
            <a:r>
              <a:rPr kumimoji="1" lang="en-US" altLang="ja-JP" dirty="0"/>
              <a:t>Add an image</a:t>
            </a:r>
            <a:endParaRPr kumimoji="1" lang="ja-JP" altLang="en-US" dirty="0"/>
          </a:p>
        </p:txBody>
      </p:sp>
      <p:sp>
        <p:nvSpPr>
          <p:cNvPr id="8" name="図プレースホルダー 5"/>
          <p:cNvSpPr>
            <a:spLocks noGrp="true"/>
          </p:cNvSpPr>
          <p:nvPr>
            <p:ph type="pic" sz="quarter" idx="14" hasCustomPrompt="true"/>
          </p:nvPr>
        </p:nvSpPr>
        <p:spPr>
          <a:xfrm>
            <a:off x="7467488" y="1993150"/>
            <a:ext cx="3344415" cy="5760640"/>
          </a:xfrm>
        </p:spPr>
        <p:txBody>
          <a:bodyPr/>
          <a:lstStyle>
            <a:lvl1pPr>
              <a:defRPr/>
            </a:lvl1pPr>
          </a:lstStyle>
          <a:p>
            <a:r>
              <a:rPr kumimoji="1" lang="en-US" altLang="ja-JP" dirty="0"/>
              <a:t>Add an image</a:t>
            </a:r>
            <a:endParaRPr kumimoji="1" lang="ja-JP" altLang="en-US" dirty="0"/>
          </a:p>
        </p:txBody>
      </p:sp>
      <p:sp>
        <p:nvSpPr>
          <p:cNvPr id="9" name="図プレースホルダー 5"/>
          <p:cNvSpPr>
            <a:spLocks noGrp="true"/>
          </p:cNvSpPr>
          <p:nvPr>
            <p:ph type="pic" sz="quarter" idx="15" hasCustomPrompt="true"/>
          </p:nvPr>
        </p:nvSpPr>
        <p:spPr>
          <a:xfrm>
            <a:off x="10889624" y="1993150"/>
            <a:ext cx="3344415" cy="5760640"/>
          </a:xfrm>
        </p:spPr>
        <p:txBody>
          <a:bodyPr/>
          <a:lstStyle>
            <a:lvl1pPr>
              <a:defRPr/>
            </a:lvl1pPr>
          </a:lstStyle>
          <a:p>
            <a:r>
              <a:rPr kumimoji="1" lang="en-US" altLang="ja-JP" dirty="0"/>
              <a:t>Add an image</a:t>
            </a:r>
            <a:endParaRPr kumimoji="1" lang="ja-JP" altLang="en-US" dirty="0"/>
          </a:p>
        </p:txBody>
      </p:sp>
      <p:sp>
        <p:nvSpPr>
          <p:cNvPr id="10" name="図プレースホルダー 5"/>
          <p:cNvSpPr>
            <a:spLocks noGrp="true"/>
          </p:cNvSpPr>
          <p:nvPr>
            <p:ph type="pic" sz="quarter" idx="16" hasCustomPrompt="true"/>
          </p:nvPr>
        </p:nvSpPr>
        <p:spPr>
          <a:xfrm>
            <a:off x="14311758" y="1993150"/>
            <a:ext cx="3344415" cy="5760640"/>
          </a:xfrm>
        </p:spPr>
        <p:txBody>
          <a:bodyPr/>
          <a:lstStyle>
            <a:lvl1pPr>
              <a:defRPr/>
            </a:lvl1pPr>
          </a:lstStyle>
          <a:p>
            <a:r>
              <a:rPr kumimoji="1" lang="en-US" altLang="ja-JP" dirty="0"/>
              <a:t>Add an image</a:t>
            </a:r>
            <a:endParaRPr kumimoji="1" lang="ja-JP" altLang="en-US" dirty="0"/>
          </a:p>
        </p:txBody>
      </p:sp>
      <p:sp>
        <p:nvSpPr>
          <p:cNvPr id="15" name="図プレースホルダー 14"/>
          <p:cNvSpPr>
            <a:spLocks noGrp="true"/>
          </p:cNvSpPr>
          <p:nvPr>
            <p:ph type="pic" sz="quarter" idx="33" hasCustomPrompt="true"/>
          </p:nvPr>
        </p:nvSpPr>
        <p:spPr>
          <a:xfrm>
            <a:off x="1408776"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a:t> </a:t>
            </a:r>
            <a:endParaRPr kumimoji="1" lang="ja-JP" altLang="en-US" dirty="0"/>
          </a:p>
        </p:txBody>
      </p:sp>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11" name="テキスト プレースホルダー 11"/>
          <p:cNvSpPr>
            <a:spLocks noGrp="true"/>
          </p:cNvSpPr>
          <p:nvPr>
            <p:ph type="body" sz="quarter" idx="32" hasCustomPrompt="true"/>
          </p:nvPr>
        </p:nvSpPr>
        <p:spPr>
          <a:xfrm>
            <a:off x="2955019" y="8023820"/>
            <a:ext cx="12376375" cy="130514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a:t>Text Here</a:t>
            </a:r>
            <a:endParaRPr lang="en-US" dirty="0"/>
          </a:p>
        </p:txBody>
      </p:sp>
      <p:sp>
        <p:nvSpPr>
          <p:cNvPr id="16" name="図プレースホルダー 14"/>
          <p:cNvSpPr>
            <a:spLocks noGrp="true"/>
          </p:cNvSpPr>
          <p:nvPr>
            <p:ph type="pic" sz="quarter" idx="34" hasCustomPrompt="true"/>
          </p:nvPr>
        </p:nvSpPr>
        <p:spPr>
          <a:xfrm>
            <a:off x="4830912"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a:t> </a:t>
            </a:r>
            <a:endParaRPr kumimoji="1" lang="ja-JP" altLang="en-US" dirty="0"/>
          </a:p>
        </p:txBody>
      </p:sp>
      <p:sp>
        <p:nvSpPr>
          <p:cNvPr id="17" name="図プレースホルダー 14"/>
          <p:cNvSpPr>
            <a:spLocks noGrp="true"/>
          </p:cNvSpPr>
          <p:nvPr>
            <p:ph type="pic" sz="quarter" idx="35" hasCustomPrompt="true"/>
          </p:nvPr>
        </p:nvSpPr>
        <p:spPr>
          <a:xfrm>
            <a:off x="8253048"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a:t> </a:t>
            </a:r>
            <a:endParaRPr kumimoji="1" lang="ja-JP" altLang="en-US" dirty="0"/>
          </a:p>
        </p:txBody>
      </p:sp>
      <p:sp>
        <p:nvSpPr>
          <p:cNvPr id="18" name="図プレースホルダー 14"/>
          <p:cNvSpPr>
            <a:spLocks noGrp="true"/>
          </p:cNvSpPr>
          <p:nvPr>
            <p:ph type="pic" sz="quarter" idx="36" hasCustomPrompt="true"/>
          </p:nvPr>
        </p:nvSpPr>
        <p:spPr>
          <a:xfrm>
            <a:off x="11675184"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a:t> </a:t>
            </a:r>
            <a:endParaRPr kumimoji="1" lang="ja-JP" altLang="en-US" dirty="0"/>
          </a:p>
        </p:txBody>
      </p:sp>
      <p:sp>
        <p:nvSpPr>
          <p:cNvPr id="19" name="図プレースホルダー 14"/>
          <p:cNvSpPr>
            <a:spLocks noGrp="true"/>
          </p:cNvSpPr>
          <p:nvPr>
            <p:ph type="pic" sz="quarter" idx="37" hasCustomPrompt="true"/>
          </p:nvPr>
        </p:nvSpPr>
        <p:spPr>
          <a:xfrm>
            <a:off x="15097318"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a:t> </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2500"/>
                            </p:stCondLst>
                            <p:childTnLst>
                              <p:par>
                                <p:cTn id="40" presetID="2" presetClass="entr" presetSubtype="4" decel="100000" fill="hold" grpId="0" nodeType="afterEffect">
                                  <p:stCondLst>
                                    <p:cond delay="5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5" grpId="0" animBg="true"/>
      <p:bldP spid="11" grpId="0"/>
      <p:bldP spid="16" grpId="0" animBg="true"/>
      <p:bldP spid="17" grpId="0" animBg="true"/>
      <p:bldP spid="18" grpId="0" animBg="true"/>
      <p:bldP spid="19" grpId="0" animBg="true"/>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二等辺三角形 25"/>
          <p:cNvSpPr/>
          <p:nvPr userDrawn="true"/>
        </p:nvSpPr>
        <p:spPr>
          <a:xfrm>
            <a:off x="1456190" y="2173170"/>
            <a:ext cx="7883076" cy="6795755"/>
          </a:xfrm>
          <a:custGeom>
            <a:avLst/>
            <a:gdLst/>
            <a:ahLst/>
            <a:cxnLst/>
            <a:rect l="l" t="t" r="r" b="b"/>
            <a:pathLst>
              <a:path w="7883076" h="6795755">
                <a:moveTo>
                  <a:pt x="1" y="6795754"/>
                </a:moveTo>
                <a:lnTo>
                  <a:pt x="7883075" y="6795754"/>
                </a:lnTo>
                <a:lnTo>
                  <a:pt x="7883076" y="6795755"/>
                </a:lnTo>
                <a:lnTo>
                  <a:pt x="0" y="6795755"/>
                </a:lnTo>
                <a:close/>
                <a:moveTo>
                  <a:pt x="978756" y="5108245"/>
                </a:moveTo>
                <a:lnTo>
                  <a:pt x="6904320" y="5108245"/>
                </a:lnTo>
                <a:lnTo>
                  <a:pt x="7856558" y="6750035"/>
                </a:lnTo>
                <a:lnTo>
                  <a:pt x="26518" y="6750035"/>
                </a:lnTo>
                <a:close/>
                <a:moveTo>
                  <a:pt x="1957511" y="3420736"/>
                </a:moveTo>
                <a:lnTo>
                  <a:pt x="5925565" y="3420736"/>
                </a:lnTo>
                <a:lnTo>
                  <a:pt x="6877803" y="5062526"/>
                </a:lnTo>
                <a:lnTo>
                  <a:pt x="1005273" y="5062526"/>
                </a:lnTo>
                <a:close/>
                <a:moveTo>
                  <a:pt x="2936267" y="1733227"/>
                </a:moveTo>
                <a:lnTo>
                  <a:pt x="4946810" y="1733227"/>
                </a:lnTo>
                <a:lnTo>
                  <a:pt x="5899048" y="3375017"/>
                </a:lnTo>
                <a:lnTo>
                  <a:pt x="1984028" y="3375017"/>
                </a:lnTo>
                <a:close/>
                <a:moveTo>
                  <a:pt x="3941538" y="0"/>
                </a:moveTo>
                <a:lnTo>
                  <a:pt x="4920293" y="1687508"/>
                </a:lnTo>
                <a:lnTo>
                  <a:pt x="2962784" y="1687508"/>
                </a:lnTo>
                <a:close/>
              </a:path>
            </a:pathLst>
          </a:cu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 name="平行四辺形 5"/>
          <p:cNvSpPr/>
          <p:nvPr userDrawn="true"/>
        </p:nvSpPr>
        <p:spPr>
          <a:xfrm flipH="true">
            <a:off x="5397728" y="2173170"/>
            <a:ext cx="7869667" cy="1684455"/>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平行四辺形 6"/>
          <p:cNvSpPr/>
          <p:nvPr userDrawn="true"/>
        </p:nvSpPr>
        <p:spPr>
          <a:xfrm flipH="true">
            <a:off x="6398666" y="3905251"/>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平行四辺形 7"/>
          <p:cNvSpPr/>
          <p:nvPr userDrawn="true"/>
        </p:nvSpPr>
        <p:spPr>
          <a:xfrm flipH="true">
            <a:off x="7381102" y="5596447"/>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平行四辺形 8"/>
          <p:cNvSpPr/>
          <p:nvPr userDrawn="true"/>
        </p:nvSpPr>
        <p:spPr>
          <a:xfrm flipH="true">
            <a:off x="8359002" y="7285547"/>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1"/>
          <p:cNvSpPr>
            <a:spLocks noGrp="true"/>
          </p:cNvSpPr>
          <p:nvPr>
            <p:ph type="body" sz="quarter" idx="16" hasCustomPrompt="true"/>
          </p:nvPr>
        </p:nvSpPr>
        <p:spPr>
          <a:xfrm>
            <a:off x="4140428" y="4787166"/>
            <a:ext cx="251460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a:t>TEXT HERE</a:t>
            </a:r>
            <a:endParaRPr lang="en-US" dirty="0"/>
          </a:p>
        </p:txBody>
      </p:sp>
      <p:sp>
        <p:nvSpPr>
          <p:cNvPr id="11" name="テキスト プレースホルダー 11"/>
          <p:cNvSpPr>
            <a:spLocks noGrp="true"/>
          </p:cNvSpPr>
          <p:nvPr>
            <p:ph type="body" sz="quarter" idx="17" hasCustomPrompt="true"/>
          </p:nvPr>
        </p:nvSpPr>
        <p:spPr>
          <a:xfrm>
            <a:off x="4730978" y="3103730"/>
            <a:ext cx="133350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a:t>WORD</a:t>
            </a:r>
            <a:endParaRPr lang="en-US" dirty="0"/>
          </a:p>
        </p:txBody>
      </p:sp>
      <p:sp>
        <p:nvSpPr>
          <p:cNvPr id="12" name="テキスト プレースホルダー 11"/>
          <p:cNvSpPr>
            <a:spLocks noGrp="true"/>
          </p:cNvSpPr>
          <p:nvPr>
            <p:ph type="body" sz="quarter" idx="18" hasCustomPrompt="true"/>
          </p:nvPr>
        </p:nvSpPr>
        <p:spPr>
          <a:xfrm>
            <a:off x="3012463" y="6465662"/>
            <a:ext cx="477053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a:t>TEXT HERE</a:t>
            </a:r>
            <a:endParaRPr lang="en-US" dirty="0"/>
          </a:p>
        </p:txBody>
      </p:sp>
      <p:sp>
        <p:nvSpPr>
          <p:cNvPr id="13" name="テキスト プレースホルダー 11"/>
          <p:cNvSpPr>
            <a:spLocks noGrp="true"/>
          </p:cNvSpPr>
          <p:nvPr>
            <p:ph type="body" sz="quarter" idx="19" hasCustomPrompt="true"/>
          </p:nvPr>
        </p:nvSpPr>
        <p:spPr>
          <a:xfrm>
            <a:off x="3012463" y="8201562"/>
            <a:ext cx="4770530" cy="720080"/>
          </a:xfrm>
        </p:spPr>
        <p:txBody>
          <a:bodyPr anchor="ctr">
            <a:noAutofit/>
          </a:bodyPr>
          <a:lstStyle>
            <a:lvl1pPr algn="ctr">
              <a:lnSpc>
                <a:spcPct val="120000"/>
              </a:lnSpc>
              <a:defRPr sz="2400" spc="0">
                <a:solidFill>
                  <a:schemeClr val="bg1"/>
                </a:solidFill>
                <a:latin typeface="+mj-lt"/>
              </a:defRPr>
            </a:lvl1pPr>
          </a:lstStyle>
          <a:p>
            <a:pPr lvl="0"/>
            <a:r>
              <a:rPr lang="en-US" altLang="ja-JP" dirty="0"/>
              <a:t>TEXT HERE</a:t>
            </a:r>
            <a:endParaRPr lang="en-US" dirty="0"/>
          </a:p>
        </p:txBody>
      </p:sp>
      <p:sp>
        <p:nvSpPr>
          <p:cNvPr id="14" name="テキスト プレースホルダー 11"/>
          <p:cNvSpPr>
            <a:spLocks noGrp="true"/>
          </p:cNvSpPr>
          <p:nvPr>
            <p:ph type="body" sz="quarter" idx="20" hasCustomPrompt="true"/>
          </p:nvPr>
        </p:nvSpPr>
        <p:spPr>
          <a:xfrm>
            <a:off x="6577921" y="2308185"/>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5" name="テキスト プレースホルダー 11"/>
          <p:cNvSpPr>
            <a:spLocks noGrp="true"/>
          </p:cNvSpPr>
          <p:nvPr>
            <p:ph type="body" sz="quarter" idx="21" hasCustomPrompt="true"/>
          </p:nvPr>
        </p:nvSpPr>
        <p:spPr>
          <a:xfrm>
            <a:off x="7523026" y="4018375"/>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6" name="テキスト プレースホルダー 11"/>
          <p:cNvSpPr>
            <a:spLocks noGrp="true"/>
          </p:cNvSpPr>
          <p:nvPr>
            <p:ph type="body" sz="quarter" idx="22" hasCustomPrompt="true"/>
          </p:nvPr>
        </p:nvSpPr>
        <p:spPr>
          <a:xfrm>
            <a:off x="8548127" y="5683560"/>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7" name="テキスト プレースホルダー 11"/>
          <p:cNvSpPr>
            <a:spLocks noGrp="true"/>
          </p:cNvSpPr>
          <p:nvPr>
            <p:ph type="body" sz="quarter" idx="23" hasCustomPrompt="true"/>
          </p:nvPr>
        </p:nvSpPr>
        <p:spPr>
          <a:xfrm>
            <a:off x="9458241" y="7383882"/>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par>
                          <p:cTn id="20" fill="hold">
                            <p:stCondLst>
                              <p:cond delay="500"/>
                            </p:stCondLst>
                            <p:childTnLst>
                              <p:par>
                                <p:cTn id="21" presetID="22" presetClass="entr" presetSubtype="8"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1250"/>
                            </p:stCondLst>
                            <p:childTnLst>
                              <p:par>
                                <p:cTn id="28" presetID="22" presetClass="entr" presetSubtype="8" fill="hold" grpId="0" nodeType="after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2250"/>
                            </p:stCondLst>
                            <p:childTnLst>
                              <p:par>
                                <p:cTn id="35" presetID="22" presetClass="entr" presetSubtype="8" fill="hold" grpId="0" nodeType="afterEffect">
                                  <p:stCondLst>
                                    <p:cond delay="50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3250"/>
                            </p:stCondLst>
                            <p:childTnLst>
                              <p:par>
                                <p:cTn id="42" presetID="22" presetClass="entr" presetSubtype="8" fill="hold" grpId="0" nodeType="afterEffect">
                                  <p:stCondLst>
                                    <p:cond delay="50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animBg="true"/>
      <p:bldP spid="7" grpId="0" animBg="true"/>
      <p:bldP spid="8" grpId="0" animBg="true"/>
      <p:bldP spid="9" grpId="0" animBg="true"/>
      <p:bldP spid="10" grpId="0" build="p">
        <p:tmplLst>
          <p:tmpl lvl="1">
            <p:tnLst>
              <p:par>
                <p:cTn presetID="10" presetClass="entr" presetSubtype="0" fill="hold" nodeType="withEffect">
                  <p:stCondLst>
                    <p:cond delay="3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tmplLst>
          <p:tmpl lvl="0">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lvl="0">
            <p:tnLst>
              <p:par>
                <p:cTn presetID="22" presetClass="entr" presetSubtype="8"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tmplLst>
          <p:tmpl lvl="0">
            <p:tnLst>
              <p:par>
                <p:cTn presetID="2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lvl="0">
            <p:tnLst>
              <p:par>
                <p:cTn presetID="22" presetClass="entr" presetSubtype="8"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正方形/長方形 4"/>
          <p:cNvSpPr/>
          <p:nvPr userDrawn="true"/>
        </p:nvSpPr>
        <p:spPr>
          <a:xfrm>
            <a:off x="1" y="4028745"/>
            <a:ext cx="10943406" cy="765083"/>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 name="平行四辺形 5"/>
          <p:cNvSpPr/>
          <p:nvPr userDrawn="true"/>
        </p:nvSpPr>
        <p:spPr>
          <a:xfrm rot="9000000">
            <a:off x="6914248" y="5105537"/>
            <a:ext cx="4505265" cy="675997"/>
          </a:xfrm>
          <a:prstGeom prst="parallelogram">
            <a:avLst>
              <a:gd name="adj" fmla="val 5804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 name="正方形/長方形 6"/>
          <p:cNvSpPr/>
          <p:nvPr userDrawn="true"/>
        </p:nvSpPr>
        <p:spPr>
          <a:xfrm>
            <a:off x="7383248" y="6083608"/>
            <a:ext cx="10903165" cy="781200"/>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 name="テキスト プレースホルダー 11"/>
          <p:cNvSpPr>
            <a:spLocks noGrp="true"/>
          </p:cNvSpPr>
          <p:nvPr>
            <p:ph type="body" sz="quarter" idx="24" hasCustomPrompt="true"/>
          </p:nvPr>
        </p:nvSpPr>
        <p:spPr>
          <a:xfrm>
            <a:off x="862287"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a:t>WORD</a:t>
            </a:r>
            <a:endParaRPr lang="en-US" dirty="0"/>
          </a:p>
        </p:txBody>
      </p:sp>
      <p:sp>
        <p:nvSpPr>
          <p:cNvPr id="9" name="テキスト プレースホルダー 11"/>
          <p:cNvSpPr>
            <a:spLocks noGrp="true"/>
          </p:cNvSpPr>
          <p:nvPr>
            <p:ph type="body" sz="quarter" idx="25" hasCustomPrompt="true"/>
          </p:nvPr>
        </p:nvSpPr>
        <p:spPr>
          <a:xfrm>
            <a:off x="3909559"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a:t>WORD</a:t>
            </a:r>
            <a:endParaRPr lang="en-US" altLang="ja-JP" dirty="0"/>
          </a:p>
        </p:txBody>
      </p:sp>
      <p:sp>
        <p:nvSpPr>
          <p:cNvPr id="10" name="テキスト プレースホルダー 11"/>
          <p:cNvSpPr>
            <a:spLocks noGrp="true"/>
          </p:cNvSpPr>
          <p:nvPr>
            <p:ph type="body" sz="quarter" idx="26" hasCustomPrompt="true"/>
          </p:nvPr>
        </p:nvSpPr>
        <p:spPr>
          <a:xfrm>
            <a:off x="6956831"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a:t>WORD</a:t>
            </a:r>
            <a:endParaRPr lang="en-US" altLang="ja-JP" dirty="0"/>
          </a:p>
        </p:txBody>
      </p:sp>
      <p:sp>
        <p:nvSpPr>
          <p:cNvPr id="11" name="テキスト プレースホルダー 11"/>
          <p:cNvSpPr>
            <a:spLocks noGrp="true"/>
          </p:cNvSpPr>
          <p:nvPr>
            <p:ph type="body" sz="quarter" idx="27" hasCustomPrompt="true"/>
          </p:nvPr>
        </p:nvSpPr>
        <p:spPr>
          <a:xfrm>
            <a:off x="8558142"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a:t>WORD</a:t>
            </a:r>
            <a:endParaRPr lang="en-US" altLang="ja-JP" dirty="0"/>
          </a:p>
        </p:txBody>
      </p:sp>
      <p:sp>
        <p:nvSpPr>
          <p:cNvPr id="12" name="テキスト プレースホルダー 11"/>
          <p:cNvSpPr>
            <a:spLocks noGrp="true"/>
          </p:cNvSpPr>
          <p:nvPr>
            <p:ph type="body" sz="quarter" idx="28" hasCustomPrompt="true"/>
          </p:nvPr>
        </p:nvSpPr>
        <p:spPr>
          <a:xfrm>
            <a:off x="11605414"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a:t>WORD</a:t>
            </a:r>
            <a:endParaRPr lang="en-US" altLang="ja-JP" dirty="0"/>
          </a:p>
        </p:txBody>
      </p:sp>
      <p:sp>
        <p:nvSpPr>
          <p:cNvPr id="13" name="テキスト プレースホルダー 11"/>
          <p:cNvSpPr>
            <a:spLocks noGrp="true"/>
          </p:cNvSpPr>
          <p:nvPr>
            <p:ph type="body" sz="quarter" idx="29" hasCustomPrompt="true"/>
          </p:nvPr>
        </p:nvSpPr>
        <p:spPr>
          <a:xfrm>
            <a:off x="14652686"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dirty="0"/>
              <a:t>WORD</a:t>
            </a:r>
            <a:endParaRPr lang="en-US" altLang="ja-JP" dirty="0"/>
          </a:p>
        </p:txBody>
      </p:sp>
      <p:grpSp>
        <p:nvGrpSpPr>
          <p:cNvPr id="16" name="グループ化 15"/>
          <p:cNvGrpSpPr/>
          <p:nvPr userDrawn="true"/>
        </p:nvGrpSpPr>
        <p:grpSpPr>
          <a:xfrm>
            <a:off x="817281" y="2263180"/>
            <a:ext cx="2925325" cy="1706701"/>
            <a:chOff x="817281" y="2038155"/>
            <a:chExt cx="2925325" cy="1706701"/>
          </a:xfrm>
          <a:solidFill>
            <a:schemeClr val="accent1">
              <a:lumMod val="20000"/>
              <a:lumOff val="80000"/>
            </a:schemeClr>
          </a:solidFill>
        </p:grpSpPr>
        <p:sp>
          <p:nvSpPr>
            <p:cNvPr id="14" name="正方形/長方形 13"/>
            <p:cNvSpPr/>
            <p:nvPr userDrawn="true"/>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userDrawn="true"/>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プレースホルダー 11"/>
          <p:cNvSpPr>
            <a:spLocks noGrp="true"/>
          </p:cNvSpPr>
          <p:nvPr>
            <p:ph type="body" sz="quarter" idx="20" hasCustomPrompt="true"/>
          </p:nvPr>
        </p:nvSpPr>
        <p:spPr>
          <a:xfrm>
            <a:off x="907290" y="2353190"/>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grpSp>
        <p:nvGrpSpPr>
          <p:cNvPr id="18" name="グループ化 17"/>
          <p:cNvGrpSpPr/>
          <p:nvPr userDrawn="true"/>
        </p:nvGrpSpPr>
        <p:grpSpPr>
          <a:xfrm>
            <a:off x="3895006" y="2257255"/>
            <a:ext cx="2925325" cy="1706701"/>
            <a:chOff x="817281" y="2038155"/>
            <a:chExt cx="2925325" cy="1706701"/>
          </a:xfrm>
          <a:solidFill>
            <a:schemeClr val="accent1">
              <a:lumMod val="20000"/>
              <a:lumOff val="80000"/>
            </a:schemeClr>
          </a:solidFill>
        </p:grpSpPr>
        <p:sp>
          <p:nvSpPr>
            <p:cNvPr id="19" name="正方形/長方形 18"/>
            <p:cNvSpPr/>
            <p:nvPr userDrawn="true"/>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userDrawn="true"/>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11"/>
          <p:cNvSpPr>
            <a:spLocks noGrp="true"/>
          </p:cNvSpPr>
          <p:nvPr>
            <p:ph type="body" sz="quarter" idx="30" hasCustomPrompt="true"/>
          </p:nvPr>
        </p:nvSpPr>
        <p:spPr>
          <a:xfrm>
            <a:off x="3985015" y="2347265"/>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grpSp>
        <p:nvGrpSpPr>
          <p:cNvPr id="22" name="グループ化 21"/>
          <p:cNvGrpSpPr/>
          <p:nvPr userDrawn="true"/>
        </p:nvGrpSpPr>
        <p:grpSpPr>
          <a:xfrm>
            <a:off x="6972731" y="2266669"/>
            <a:ext cx="2925325" cy="1706701"/>
            <a:chOff x="817281" y="2038155"/>
            <a:chExt cx="2925325" cy="1706701"/>
          </a:xfrm>
          <a:solidFill>
            <a:schemeClr val="accent1">
              <a:lumMod val="20000"/>
              <a:lumOff val="80000"/>
            </a:schemeClr>
          </a:solidFill>
        </p:grpSpPr>
        <p:sp>
          <p:nvSpPr>
            <p:cNvPr id="23" name="正方形/長方形 22"/>
            <p:cNvSpPr/>
            <p:nvPr userDrawn="true"/>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userDrawn="true"/>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プレースホルダー 11"/>
          <p:cNvSpPr>
            <a:spLocks noGrp="true"/>
          </p:cNvSpPr>
          <p:nvPr>
            <p:ph type="body" sz="quarter" idx="31" hasCustomPrompt="true"/>
          </p:nvPr>
        </p:nvSpPr>
        <p:spPr>
          <a:xfrm>
            <a:off x="7062740" y="2356679"/>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grpSp>
        <p:nvGrpSpPr>
          <p:cNvPr id="26" name="グループ化 25"/>
          <p:cNvGrpSpPr/>
          <p:nvPr userDrawn="true"/>
        </p:nvGrpSpPr>
        <p:grpSpPr>
          <a:xfrm rot="10800000">
            <a:off x="8523371" y="6943700"/>
            <a:ext cx="2925325" cy="1706701"/>
            <a:chOff x="817281" y="2038155"/>
            <a:chExt cx="2925325" cy="1706701"/>
          </a:xfrm>
          <a:solidFill>
            <a:schemeClr val="accent1">
              <a:lumMod val="20000"/>
              <a:lumOff val="80000"/>
            </a:schemeClr>
          </a:solidFill>
        </p:grpSpPr>
        <p:sp>
          <p:nvSpPr>
            <p:cNvPr id="27" name="正方形/長方形 26"/>
            <p:cNvSpPr/>
            <p:nvPr userDrawn="true"/>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userDrawn="true"/>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テキスト プレースホルダー 11"/>
          <p:cNvSpPr>
            <a:spLocks noGrp="true"/>
          </p:cNvSpPr>
          <p:nvPr>
            <p:ph type="body" sz="quarter" idx="32" hasCustomPrompt="true"/>
          </p:nvPr>
        </p:nvSpPr>
        <p:spPr>
          <a:xfrm>
            <a:off x="8613380" y="7258735"/>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grpSp>
        <p:nvGrpSpPr>
          <p:cNvPr id="30" name="グループ化 29"/>
          <p:cNvGrpSpPr/>
          <p:nvPr userDrawn="true"/>
        </p:nvGrpSpPr>
        <p:grpSpPr>
          <a:xfrm rot="10800000">
            <a:off x="11601096" y="6937775"/>
            <a:ext cx="2925325" cy="1706701"/>
            <a:chOff x="817281" y="2038155"/>
            <a:chExt cx="2925325" cy="1706701"/>
          </a:xfrm>
          <a:solidFill>
            <a:schemeClr val="accent1">
              <a:lumMod val="20000"/>
              <a:lumOff val="80000"/>
            </a:schemeClr>
          </a:solidFill>
        </p:grpSpPr>
        <p:sp>
          <p:nvSpPr>
            <p:cNvPr id="31" name="正方形/長方形 30"/>
            <p:cNvSpPr/>
            <p:nvPr userDrawn="true"/>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userDrawn="true"/>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プレースホルダー 11"/>
          <p:cNvSpPr>
            <a:spLocks noGrp="true"/>
          </p:cNvSpPr>
          <p:nvPr>
            <p:ph type="body" sz="quarter" idx="33" hasCustomPrompt="true"/>
          </p:nvPr>
        </p:nvSpPr>
        <p:spPr>
          <a:xfrm>
            <a:off x="11691105" y="7252810"/>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grpSp>
        <p:nvGrpSpPr>
          <p:cNvPr id="34" name="グループ化 33"/>
          <p:cNvGrpSpPr/>
          <p:nvPr userDrawn="true"/>
        </p:nvGrpSpPr>
        <p:grpSpPr>
          <a:xfrm rot="10800000">
            <a:off x="14678821" y="6947189"/>
            <a:ext cx="2925325" cy="1706701"/>
            <a:chOff x="817281" y="2038155"/>
            <a:chExt cx="2925325" cy="1706701"/>
          </a:xfrm>
          <a:solidFill>
            <a:schemeClr val="accent1">
              <a:lumMod val="20000"/>
              <a:lumOff val="80000"/>
            </a:schemeClr>
          </a:solidFill>
        </p:grpSpPr>
        <p:sp>
          <p:nvSpPr>
            <p:cNvPr id="35" name="正方形/長方形 34"/>
            <p:cNvSpPr/>
            <p:nvPr userDrawn="true"/>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userDrawn="true"/>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プレースホルダー 11"/>
          <p:cNvSpPr>
            <a:spLocks noGrp="true"/>
          </p:cNvSpPr>
          <p:nvPr>
            <p:ph type="body" sz="quarter" idx="34" hasCustomPrompt="true"/>
          </p:nvPr>
        </p:nvSpPr>
        <p:spPr>
          <a:xfrm>
            <a:off x="14768830" y="7262224"/>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38" name="テキスト プレースホルダー 11"/>
          <p:cNvSpPr>
            <a:spLocks noGrp="true"/>
          </p:cNvSpPr>
          <p:nvPr>
            <p:ph type="body" sz="quarter" idx="35" hasCustomPrompt="true"/>
          </p:nvPr>
        </p:nvSpPr>
        <p:spPr>
          <a:xfrm>
            <a:off x="743139" y="5844138"/>
            <a:ext cx="6229592" cy="2809752"/>
          </a:xfrm>
        </p:spPr>
        <p:txBody>
          <a:bodyPr anchor="b">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 presetClass="entr" presetSubtype="8" decel="10000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8" decel="100000" fill="hold" grpId="0" nodeType="afterEffect">
                                  <p:stCondLst>
                                    <p:cond delay="50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9">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1" decel="100000"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5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00"/>
                            </p:stCondLst>
                            <p:childTnLst>
                              <p:par>
                                <p:cTn id="43" presetID="2" presetClass="entr" presetSubtype="8" decel="100000" fill="hold" grpId="0" nodeType="afterEffect">
                                  <p:stCondLst>
                                    <p:cond delay="500"/>
                                  </p:stCondLst>
                                  <p:childTnLst>
                                    <p:set>
                                      <p:cBhvr>
                                        <p:cTn id="44" dur="1" fill="hold">
                                          <p:stCondLst>
                                            <p:cond delay="0"/>
                                          </p:stCondLst>
                                        </p:cTn>
                                        <p:tgtEl>
                                          <p:spTgt spid="10">
                                            <p:txEl>
                                              <p:pRg st="0" end="0"/>
                                            </p:txEl>
                                          </p:spTgt>
                                        </p:tgtEl>
                                        <p:attrNameLst>
                                          <p:attrName>style.visibility</p:attrName>
                                        </p:attrNameLst>
                                      </p:cBhvr>
                                      <p:to>
                                        <p:strVal val="visible"/>
                                      </p:to>
                                    </p:set>
                                    <p:anim calcmode="lin" valueType="num">
                                      <p:cBhvr additive="base">
                                        <p:cTn id="4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1" decel="100000" fill="hold" nodeType="withEffect">
                                  <p:stCondLst>
                                    <p:cond delay="50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50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0-#ppt_h/2"/>
                                          </p:val>
                                        </p:tav>
                                        <p:tav tm="100000">
                                          <p:val>
                                            <p:strVal val="#ppt_y"/>
                                          </p:val>
                                        </p:tav>
                                      </p:tavLst>
                                    </p:anim>
                                  </p:childTnLst>
                                </p:cTn>
                              </p:par>
                            </p:childTnLst>
                          </p:cTn>
                        </p:par>
                        <p:par>
                          <p:cTn id="55" fill="hold">
                            <p:stCondLst>
                              <p:cond delay="4000"/>
                            </p:stCondLst>
                            <p:childTnLst>
                              <p:par>
                                <p:cTn id="56" presetID="2" presetClass="entr" presetSubtype="2" decel="100000" fill="hold" grpId="0" nodeType="afterEffect">
                                  <p:stCondLst>
                                    <p:cond delay="500"/>
                                  </p:stCondLst>
                                  <p:childTnLst>
                                    <p:set>
                                      <p:cBhvr>
                                        <p:cTn id="57" dur="1" fill="hold">
                                          <p:stCondLst>
                                            <p:cond delay="0"/>
                                          </p:stCondLst>
                                        </p:cTn>
                                        <p:tgtEl>
                                          <p:spTgt spid="11">
                                            <p:txEl>
                                              <p:pRg st="0" end="0"/>
                                            </p:txEl>
                                          </p:spTgt>
                                        </p:tgtEl>
                                        <p:attrNameLst>
                                          <p:attrName>style.visibility</p:attrName>
                                        </p:attrNameLst>
                                      </p:cBhvr>
                                      <p:to>
                                        <p:strVal val="visible"/>
                                      </p:to>
                                    </p:set>
                                    <p:anim calcmode="lin" valueType="num">
                                      <p:cBhvr additive="base">
                                        <p:cTn id="58"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1">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4" decel="100000" fill="hold" nodeType="withEffect">
                                  <p:stCondLst>
                                    <p:cond delay="50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50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ppt_x"/>
                                          </p:val>
                                        </p:tav>
                                        <p:tav tm="100000">
                                          <p:val>
                                            <p:strVal val="#ppt_x"/>
                                          </p:val>
                                        </p:tav>
                                      </p:tavLst>
                                    </p:anim>
                                    <p:anim calcmode="lin" valueType="num">
                                      <p:cBhvr additive="base">
                                        <p:cTn id="67" dur="500" fill="hold"/>
                                        <p:tgtEl>
                                          <p:spTgt spid="29"/>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2" decel="100000" fill="hold" grpId="0" nodeType="afterEffect">
                                  <p:stCondLst>
                                    <p:cond delay="500"/>
                                  </p:stCondLst>
                                  <p:childTnLst>
                                    <p:set>
                                      <p:cBhvr>
                                        <p:cTn id="70" dur="1" fill="hold">
                                          <p:stCondLst>
                                            <p:cond delay="0"/>
                                          </p:stCondLst>
                                        </p:cTn>
                                        <p:tgtEl>
                                          <p:spTgt spid="12">
                                            <p:txEl>
                                              <p:pRg st="0" end="0"/>
                                            </p:txEl>
                                          </p:spTgt>
                                        </p:tgtEl>
                                        <p:attrNameLst>
                                          <p:attrName>style.visibility</p:attrName>
                                        </p:attrNameLst>
                                      </p:cBhvr>
                                      <p:to>
                                        <p:strVal val="visible"/>
                                      </p:to>
                                    </p:set>
                                    <p:anim calcmode="lin" valueType="num">
                                      <p:cBhvr additive="base">
                                        <p:cTn id="71"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2">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nodeType="withEffect">
                                  <p:stCondLst>
                                    <p:cond delay="50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50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par>
                          <p:cTn id="81" fill="hold">
                            <p:stCondLst>
                              <p:cond delay="6000"/>
                            </p:stCondLst>
                            <p:childTnLst>
                              <p:par>
                                <p:cTn id="82" presetID="2" presetClass="entr" presetSubtype="2" decel="100000" fill="hold" grpId="0" nodeType="afterEffect">
                                  <p:stCondLst>
                                    <p:cond delay="500"/>
                                  </p:stCondLst>
                                  <p:childTnLst>
                                    <p:set>
                                      <p:cBhvr>
                                        <p:cTn id="83" dur="1" fill="hold">
                                          <p:stCondLst>
                                            <p:cond delay="0"/>
                                          </p:stCondLst>
                                        </p:cTn>
                                        <p:tgtEl>
                                          <p:spTgt spid="13">
                                            <p:txEl>
                                              <p:pRg st="0" end="0"/>
                                            </p:txEl>
                                          </p:spTgt>
                                        </p:tgtEl>
                                        <p:attrNameLst>
                                          <p:attrName>style.visibility</p:attrName>
                                        </p:attrNameLst>
                                      </p:cBhvr>
                                      <p:to>
                                        <p:strVal val="visible"/>
                                      </p:to>
                                    </p:set>
                                    <p:anim calcmode="lin" valueType="num">
                                      <p:cBhvr additive="base">
                                        <p:cTn id="8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13">
                                            <p:txEl>
                                              <p:pRg st="0" end="0"/>
                                            </p:txEl>
                                          </p:spTgt>
                                        </p:tgtEl>
                                        <p:attrNameLst>
                                          <p:attrName>ppt_y</p:attrName>
                                        </p:attrNameLst>
                                      </p:cBhvr>
                                      <p:tavLst>
                                        <p:tav tm="0">
                                          <p:val>
                                            <p:strVal val="#ppt_y"/>
                                          </p:val>
                                        </p:tav>
                                        <p:tav tm="100000">
                                          <p:val>
                                            <p:strVal val="#ppt_y"/>
                                          </p:val>
                                        </p:tav>
                                      </p:tavLst>
                                    </p:anim>
                                  </p:childTnLst>
                                </p:cTn>
                              </p:par>
                              <p:par>
                                <p:cTn id="86" presetID="2" presetClass="entr" presetSubtype="4" decel="100000" fill="hold" nodeType="withEffect">
                                  <p:stCondLst>
                                    <p:cond delay="50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fill="hold"/>
                                        <p:tgtEl>
                                          <p:spTgt spid="34"/>
                                        </p:tgtEl>
                                        <p:attrNameLst>
                                          <p:attrName>ppt_x</p:attrName>
                                        </p:attrNameLst>
                                      </p:cBhvr>
                                      <p:tavLst>
                                        <p:tav tm="0">
                                          <p:val>
                                            <p:strVal val="#ppt_x"/>
                                          </p:val>
                                        </p:tav>
                                        <p:tav tm="100000">
                                          <p:val>
                                            <p:strVal val="#ppt_x"/>
                                          </p:val>
                                        </p:tav>
                                      </p:tavLst>
                                    </p:anim>
                                    <p:anim calcmode="lin" valueType="num">
                                      <p:cBhvr additive="base">
                                        <p:cTn id="89" dur="500" fill="hold"/>
                                        <p:tgtEl>
                                          <p:spTgt spid="34"/>
                                        </p:tgtEl>
                                        <p:attrNameLst>
                                          <p:attrName>ppt_y</p:attrName>
                                        </p:attrNameLst>
                                      </p:cBhvr>
                                      <p:tavLst>
                                        <p:tav tm="0">
                                          <p:val>
                                            <p:strVal val="1+#ppt_h/2"/>
                                          </p:val>
                                        </p:tav>
                                        <p:tav tm="100000">
                                          <p:val>
                                            <p:strVal val="#ppt_y"/>
                                          </p:val>
                                        </p:tav>
                                      </p:tavLst>
                                    </p:anim>
                                  </p:childTnLst>
                                </p:cTn>
                              </p:par>
                              <p:par>
                                <p:cTn id="90" presetID="2" presetClass="entr" presetSubtype="4" decel="100000" fill="hold" grpId="0" nodeType="withEffect">
                                  <p:stCondLst>
                                    <p:cond delay="50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500" fill="hold"/>
                                        <p:tgtEl>
                                          <p:spTgt spid="37"/>
                                        </p:tgtEl>
                                        <p:attrNameLst>
                                          <p:attrName>ppt_x</p:attrName>
                                        </p:attrNameLst>
                                      </p:cBhvr>
                                      <p:tavLst>
                                        <p:tav tm="0">
                                          <p:val>
                                            <p:strVal val="#ppt_x"/>
                                          </p:val>
                                        </p:tav>
                                        <p:tav tm="100000">
                                          <p:val>
                                            <p:strVal val="#ppt_x"/>
                                          </p:val>
                                        </p:tav>
                                      </p:tavLst>
                                    </p:anim>
                                    <p:anim calcmode="lin" valueType="num">
                                      <p:cBhvr additive="base">
                                        <p:cTn id="93" dur="500" fill="hold"/>
                                        <p:tgtEl>
                                          <p:spTgt spid="37"/>
                                        </p:tgtEl>
                                        <p:attrNameLst>
                                          <p:attrName>ppt_y</p:attrName>
                                        </p:attrNameLst>
                                      </p:cBhvr>
                                      <p:tavLst>
                                        <p:tav tm="0">
                                          <p:val>
                                            <p:strVal val="1+#ppt_h/2"/>
                                          </p:val>
                                        </p:tav>
                                        <p:tav tm="100000">
                                          <p:val>
                                            <p:strVal val="#ppt_y"/>
                                          </p:val>
                                        </p:tav>
                                      </p:tavLst>
                                    </p:anim>
                                  </p:childTnLst>
                                </p:cTn>
                              </p:par>
                            </p:childTnLst>
                          </p:cTn>
                        </p:par>
                        <p:par>
                          <p:cTn id="94" fill="hold">
                            <p:stCondLst>
                              <p:cond delay="7000"/>
                            </p:stCondLst>
                            <p:childTnLst>
                              <p:par>
                                <p:cTn id="95" presetID="10" presetClass="entr" presetSubtype="0" fill="hold" grpId="0" nodeType="afterEffect">
                                  <p:stCondLst>
                                    <p:cond delay="500"/>
                                  </p:stCondLst>
                                  <p:childTnLst>
                                    <p:set>
                                      <p:cBhvr>
                                        <p:cTn id="96" dur="1" fill="hold">
                                          <p:stCondLst>
                                            <p:cond delay="0"/>
                                          </p:stCondLst>
                                        </p:cTn>
                                        <p:tgtEl>
                                          <p:spTgt spid="38">
                                            <p:txEl>
                                              <p:pRg st="0" end="0"/>
                                            </p:txEl>
                                          </p:spTgt>
                                        </p:tgtEl>
                                        <p:attrNameLst>
                                          <p:attrName>style.visibility</p:attrName>
                                        </p:attrNameLst>
                                      </p:cBhvr>
                                      <p:to>
                                        <p:strVal val="visible"/>
                                      </p:to>
                                    </p:set>
                                    <p:animEffect transition="in" filter="fade">
                                      <p:cBhvr>
                                        <p:cTn id="97"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animBg="true"/>
      <p:bldP spid="7" grpId="0" animBg="true"/>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2" decel="100000"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2" decel="100000" fill="hold" nodeType="after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after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7" grpId="0">
        <p:tmplLst>
          <p:tmpl lvl="0">
            <p:tnLst>
              <p:par>
                <p:cTn presetID="2" presetClass="entr" presetSubtype="1"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0-#ppt_h/2"/>
                          </p:val>
                        </p:tav>
                        <p:tav tm="100000">
                          <p:val>
                            <p:strVal val="#ppt_y"/>
                          </p:val>
                        </p:tav>
                      </p:tavLst>
                    </p:anim>
                  </p:childTnLst>
                </p:cTn>
              </p:par>
            </p:tnLst>
          </p:tmpl>
        </p:tmplLst>
      </p:bldP>
      <p:bldP spid="21" grpId="0">
        <p:tmplLst>
          <p:tmpl lvl="0">
            <p:tnLst>
              <p:par>
                <p:cTn presetID="2" presetClass="entr" presetSubtype="1"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5" grpId="0">
        <p:tmplLst>
          <p:tmpl lvl="0">
            <p:tnLst>
              <p:par>
                <p:cTn presetID="2" presetClass="entr" presetSubtype="1" decel="10000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9" grpId="0">
        <p:tmplLst>
          <p:tmpl lvl="0">
            <p:tnLst>
              <p:par>
                <p:cTn presetID="2" presetClass="entr" presetSubtype="4" decel="10000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3" grpId="0">
        <p:tmplLst>
          <p:tmpl lvl="0">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7" grpId="0">
        <p:tmplLst>
          <p:tmpl lvl="0">
            <p:tnLst>
              <p:par>
                <p:cTn presetID="2" presetClass="entr" presetSubtype="4" decel="10000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10" presetClass="entr" presetSubtype="0" fill="hold" nodeType="after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Images and Captions">
    <p:spTree>
      <p:nvGrpSpPr>
        <p:cNvPr id="1" name=""/>
        <p:cNvGrpSpPr/>
        <p:nvPr/>
      </p:nvGrpSpPr>
      <p:grpSpPr>
        <a:xfrm>
          <a:off x="0" y="0"/>
          <a:ext cx="0" cy="0"/>
          <a:chOff x="0" y="0"/>
          <a:chExt cx="0" cy="0"/>
        </a:xfrm>
      </p:grpSpPr>
      <p:sp>
        <p:nvSpPr>
          <p:cNvPr id="6" name="図プレースホルダー 5"/>
          <p:cNvSpPr>
            <a:spLocks noGrp="true"/>
          </p:cNvSpPr>
          <p:nvPr>
            <p:ph type="pic" sz="quarter" idx="12" hasCustomPrompt="true"/>
          </p:nvPr>
        </p:nvSpPr>
        <p:spPr>
          <a:xfrm>
            <a:off x="623214" y="1993150"/>
            <a:ext cx="4212000" cy="5760640"/>
          </a:xfrm>
        </p:spPr>
        <p:txBody>
          <a:bodyPr/>
          <a:lstStyle>
            <a:lvl1pPr>
              <a:defRPr/>
            </a:lvl1pPr>
          </a:lstStyle>
          <a:p>
            <a:r>
              <a:rPr kumimoji="1" lang="en-US" altLang="ja-JP" dirty="0"/>
              <a:t>Add an image</a:t>
            </a:r>
            <a:endParaRPr kumimoji="1" lang="ja-JP" altLang="en-US" dirty="0"/>
          </a:p>
        </p:txBody>
      </p:sp>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11" name="テキスト プレースホルダー 11"/>
          <p:cNvSpPr>
            <a:spLocks noGrp="true"/>
          </p:cNvSpPr>
          <p:nvPr>
            <p:ph type="body" sz="quarter" idx="32" hasCustomPrompt="true"/>
          </p:nvPr>
        </p:nvSpPr>
        <p:spPr>
          <a:xfrm>
            <a:off x="2955019" y="8023820"/>
            <a:ext cx="12376375" cy="130514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a:t>Text Here</a:t>
            </a:r>
            <a:endParaRPr lang="en-US" dirty="0"/>
          </a:p>
        </p:txBody>
      </p:sp>
      <p:sp>
        <p:nvSpPr>
          <p:cNvPr id="20" name="図プレースホルダー 5"/>
          <p:cNvSpPr>
            <a:spLocks noGrp="true"/>
          </p:cNvSpPr>
          <p:nvPr>
            <p:ph type="pic" sz="quarter" idx="33" hasCustomPrompt="true"/>
          </p:nvPr>
        </p:nvSpPr>
        <p:spPr>
          <a:xfrm>
            <a:off x="4894526" y="1993150"/>
            <a:ext cx="4212000" cy="5760640"/>
          </a:xfrm>
        </p:spPr>
        <p:txBody>
          <a:bodyPr/>
          <a:lstStyle>
            <a:lvl1pPr>
              <a:defRPr/>
            </a:lvl1pPr>
          </a:lstStyle>
          <a:p>
            <a:r>
              <a:rPr kumimoji="1" lang="en-US" altLang="ja-JP" dirty="0"/>
              <a:t>Add an image</a:t>
            </a:r>
            <a:endParaRPr kumimoji="1" lang="ja-JP" altLang="en-US" dirty="0"/>
          </a:p>
        </p:txBody>
      </p:sp>
      <p:sp>
        <p:nvSpPr>
          <p:cNvPr id="21" name="図プレースホルダー 5"/>
          <p:cNvSpPr>
            <a:spLocks noGrp="true"/>
          </p:cNvSpPr>
          <p:nvPr>
            <p:ph type="pic" sz="quarter" idx="34" hasCustomPrompt="true"/>
          </p:nvPr>
        </p:nvSpPr>
        <p:spPr>
          <a:xfrm>
            <a:off x="9165838" y="1993150"/>
            <a:ext cx="4212000" cy="5760640"/>
          </a:xfrm>
        </p:spPr>
        <p:txBody>
          <a:bodyPr/>
          <a:lstStyle>
            <a:lvl1pPr>
              <a:defRPr/>
            </a:lvl1pPr>
          </a:lstStyle>
          <a:p>
            <a:r>
              <a:rPr kumimoji="1" lang="en-US" altLang="ja-JP" dirty="0"/>
              <a:t>Add an image</a:t>
            </a:r>
            <a:endParaRPr kumimoji="1" lang="ja-JP" altLang="en-US" dirty="0"/>
          </a:p>
        </p:txBody>
      </p:sp>
      <p:sp>
        <p:nvSpPr>
          <p:cNvPr id="22" name="図プレースホルダー 5"/>
          <p:cNvSpPr>
            <a:spLocks noGrp="true"/>
          </p:cNvSpPr>
          <p:nvPr>
            <p:ph type="pic" sz="quarter" idx="35" hasCustomPrompt="true"/>
          </p:nvPr>
        </p:nvSpPr>
        <p:spPr>
          <a:xfrm>
            <a:off x="13437151" y="1993150"/>
            <a:ext cx="4212000" cy="5760640"/>
          </a:xfrm>
        </p:spPr>
        <p:txBody>
          <a:bodyPr/>
          <a:lstStyle>
            <a:lvl1pPr>
              <a:defRPr/>
            </a:lvl1pPr>
          </a:lstStyle>
          <a:p>
            <a:r>
              <a:rPr kumimoji="1" lang="en-US" altLang="ja-JP" dirty="0"/>
              <a:t>Add an image</a:t>
            </a:r>
            <a:endParaRPr kumimoji="1" lang="ja-JP" altLang="en-US" dirty="0"/>
          </a:p>
        </p:txBody>
      </p:sp>
      <p:sp>
        <p:nvSpPr>
          <p:cNvPr id="12" name="テキスト プレースホルダー 11"/>
          <p:cNvSpPr>
            <a:spLocks noGrp="true"/>
          </p:cNvSpPr>
          <p:nvPr>
            <p:ph type="body" sz="quarter" idx="36" hasCustomPrompt="true"/>
          </p:nvPr>
        </p:nvSpPr>
        <p:spPr>
          <a:xfrm>
            <a:off x="623214" y="6403641"/>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a:t>TEXT</a:t>
            </a:r>
            <a:endParaRPr kumimoji="1" lang="ja-JP" altLang="en-US" dirty="0"/>
          </a:p>
        </p:txBody>
      </p:sp>
      <p:sp>
        <p:nvSpPr>
          <p:cNvPr id="23" name="テキスト プレースホルダー 11"/>
          <p:cNvSpPr>
            <a:spLocks noGrp="true"/>
          </p:cNvSpPr>
          <p:nvPr>
            <p:ph type="body" sz="quarter" idx="37" hasCustomPrompt="true"/>
          </p:nvPr>
        </p:nvSpPr>
        <p:spPr>
          <a:xfrm>
            <a:off x="623214" y="5818575"/>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a:t>TEXT</a:t>
            </a:r>
            <a:endParaRPr kumimoji="1" lang="ja-JP" altLang="en-US" dirty="0"/>
          </a:p>
        </p:txBody>
      </p:sp>
      <p:sp>
        <p:nvSpPr>
          <p:cNvPr id="24" name="テキスト プレースホルダー 11"/>
          <p:cNvSpPr>
            <a:spLocks noGrp="true"/>
          </p:cNvSpPr>
          <p:nvPr>
            <p:ph type="body" sz="quarter" idx="38" hasCustomPrompt="true"/>
          </p:nvPr>
        </p:nvSpPr>
        <p:spPr>
          <a:xfrm>
            <a:off x="4894526" y="6403640"/>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a:t>TEXT</a:t>
            </a:r>
            <a:endParaRPr kumimoji="1" lang="ja-JP" altLang="en-US" dirty="0"/>
          </a:p>
        </p:txBody>
      </p:sp>
      <p:sp>
        <p:nvSpPr>
          <p:cNvPr id="25" name="テキスト プレースホルダー 11"/>
          <p:cNvSpPr>
            <a:spLocks noGrp="true"/>
          </p:cNvSpPr>
          <p:nvPr>
            <p:ph type="body" sz="quarter" idx="39" hasCustomPrompt="true"/>
          </p:nvPr>
        </p:nvSpPr>
        <p:spPr>
          <a:xfrm>
            <a:off x="4894526" y="5818574"/>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a:t>TEXT</a:t>
            </a:r>
            <a:endParaRPr kumimoji="1" lang="ja-JP" altLang="en-US" dirty="0"/>
          </a:p>
        </p:txBody>
      </p:sp>
      <p:sp>
        <p:nvSpPr>
          <p:cNvPr id="26" name="テキスト プレースホルダー 11"/>
          <p:cNvSpPr>
            <a:spLocks noGrp="true"/>
          </p:cNvSpPr>
          <p:nvPr>
            <p:ph type="body" sz="quarter" idx="40" hasCustomPrompt="true"/>
          </p:nvPr>
        </p:nvSpPr>
        <p:spPr>
          <a:xfrm>
            <a:off x="9165838" y="6404080"/>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a:t>TEXT</a:t>
            </a:r>
            <a:endParaRPr kumimoji="1" lang="ja-JP" altLang="en-US" dirty="0"/>
          </a:p>
        </p:txBody>
      </p:sp>
      <p:sp>
        <p:nvSpPr>
          <p:cNvPr id="27" name="テキスト プレースホルダー 11"/>
          <p:cNvSpPr>
            <a:spLocks noGrp="true"/>
          </p:cNvSpPr>
          <p:nvPr>
            <p:ph type="body" sz="quarter" idx="41" hasCustomPrompt="true"/>
          </p:nvPr>
        </p:nvSpPr>
        <p:spPr>
          <a:xfrm>
            <a:off x="9165838" y="5819014"/>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a:t>TEXT</a:t>
            </a:r>
            <a:endParaRPr kumimoji="1" lang="ja-JP" altLang="en-US" dirty="0"/>
          </a:p>
        </p:txBody>
      </p:sp>
      <p:sp>
        <p:nvSpPr>
          <p:cNvPr id="28" name="テキスト プレースホルダー 11"/>
          <p:cNvSpPr>
            <a:spLocks noGrp="true"/>
          </p:cNvSpPr>
          <p:nvPr>
            <p:ph type="body" sz="quarter" idx="42" hasCustomPrompt="true"/>
          </p:nvPr>
        </p:nvSpPr>
        <p:spPr>
          <a:xfrm>
            <a:off x="13437151" y="6404079"/>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a:t>TEXT</a:t>
            </a:r>
            <a:endParaRPr kumimoji="1" lang="ja-JP" altLang="en-US" dirty="0"/>
          </a:p>
        </p:txBody>
      </p:sp>
      <p:sp>
        <p:nvSpPr>
          <p:cNvPr id="29" name="テキスト プレースホルダー 11"/>
          <p:cNvSpPr>
            <a:spLocks noGrp="true"/>
          </p:cNvSpPr>
          <p:nvPr>
            <p:ph type="body" sz="quarter" idx="43" hasCustomPrompt="true"/>
          </p:nvPr>
        </p:nvSpPr>
        <p:spPr>
          <a:xfrm>
            <a:off x="13437151" y="5819013"/>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dirty="0"/>
              <a:t>TEXT</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0" presetClass="entr" presetSubtype="0" fill="hold" grpId="0" nodeType="afterEffect">
                                  <p:stCondLst>
                                    <p:cond delay="25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2250"/>
                            </p:stCondLst>
                            <p:childTnLst>
                              <p:par>
                                <p:cTn id="27" presetID="10" presetClass="entr" presetSubtype="0" fill="hold" grpId="0" nodeType="afterEffect">
                                  <p:stCondLst>
                                    <p:cond delay="25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3500"/>
                            </p:stCondLst>
                            <p:childTnLst>
                              <p:par>
                                <p:cTn id="38" presetID="10" presetClass="entr" presetSubtype="0" fill="hold" grpId="0" nodeType="afterEffect">
                                  <p:stCondLst>
                                    <p:cond delay="25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425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4750"/>
                            </p:stCondLst>
                            <p:childTnLst>
                              <p:par>
                                <p:cTn id="49" presetID="2" presetClass="entr" presetSubtype="4" decel="100000" fill="hold" grpId="0" nodeType="afterEffect">
                                  <p:stCondLst>
                                    <p:cond delay="5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tmplLst>
          <p:tmpl lvl="0">
            <p:tnLst>
              <p:par>
                <p:cTn presetID="2" presetClass="entr" presetSubtype="4" decel="100000"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20" grpId="0"/>
      <p:bldP spid="21" grpId="0"/>
      <p:bldP spid="22" grpId="0"/>
      <p:bldP spid="12" grpId="0" animBg="true">
        <p:tmplLst>
          <p:tmpl lvl="0">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3" grpId="0" animBg="true">
        <p:tmplLst>
          <p:tmpl lvl="0">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true">
        <p:tmplLst>
          <p:tmpl lvl="0">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true">
        <p:tmplLst>
          <p:tmpl lvl="0">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true">
        <p:tmplLst>
          <p:tmpl lvl="0">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true">
        <p:tmplLst>
          <p:tmpl lvl="0">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true">
        <p:tmplLst>
          <p:tmpl lvl="0">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animBg="true">
        <p:tmplLst>
          <p:tmpl lvl="0">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rcle 1">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ドーナツ 4"/>
          <p:cNvSpPr/>
          <p:nvPr userDrawn="true"/>
        </p:nvSpPr>
        <p:spPr>
          <a:xfrm>
            <a:off x="6262886" y="2579009"/>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solidFill>
                <a:schemeClr val="tx1"/>
              </a:solidFill>
            </a:endParaRPr>
          </a:p>
        </p:txBody>
      </p:sp>
      <p:sp>
        <p:nvSpPr>
          <p:cNvPr id="6" name="アーチ 6"/>
          <p:cNvSpPr/>
          <p:nvPr userDrawn="true"/>
        </p:nvSpPr>
        <p:spPr>
          <a:xfrm>
            <a:off x="9178776" y="257900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solidFill>
                <a:schemeClr val="tx1"/>
              </a:solidFill>
            </a:endParaRPr>
          </a:p>
        </p:txBody>
      </p:sp>
      <p:sp>
        <p:nvSpPr>
          <p:cNvPr id="7" name="アーチ 6"/>
          <p:cNvSpPr/>
          <p:nvPr userDrawn="true"/>
        </p:nvSpPr>
        <p:spPr>
          <a:xfrm rot="5400000">
            <a:off x="9021655" y="5346420"/>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solidFill>
                <a:schemeClr val="tx1"/>
              </a:solidFill>
            </a:endParaRPr>
          </a:p>
        </p:txBody>
      </p:sp>
      <p:sp>
        <p:nvSpPr>
          <p:cNvPr id="8" name="アーチ 6"/>
          <p:cNvSpPr/>
          <p:nvPr userDrawn="true"/>
        </p:nvSpPr>
        <p:spPr>
          <a:xfrm rot="10800000">
            <a:off x="6254245" y="5189298"/>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solidFill>
                <a:schemeClr val="tx1"/>
              </a:solidFill>
            </a:endParaRPr>
          </a:p>
        </p:txBody>
      </p:sp>
      <p:sp>
        <p:nvSpPr>
          <p:cNvPr id="9" name="アーチ 6"/>
          <p:cNvSpPr/>
          <p:nvPr userDrawn="true"/>
        </p:nvSpPr>
        <p:spPr>
          <a:xfrm rot="16200000">
            <a:off x="6411365" y="2421095"/>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solidFill>
                <a:schemeClr val="tx1"/>
              </a:solidFill>
            </a:endParaRPr>
          </a:p>
        </p:txBody>
      </p:sp>
      <p:sp>
        <p:nvSpPr>
          <p:cNvPr id="18" name="テキスト プレースホルダー 11"/>
          <p:cNvSpPr>
            <a:spLocks noGrp="true"/>
          </p:cNvSpPr>
          <p:nvPr>
            <p:ph type="body" sz="quarter" idx="31" hasCustomPrompt="true"/>
          </p:nvPr>
        </p:nvSpPr>
        <p:spPr>
          <a:xfrm>
            <a:off x="12158541" y="3397743"/>
            <a:ext cx="5490610" cy="165113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true"/>
          </p:cNvSpPr>
          <p:nvPr>
            <p:ph type="body" sz="quarter" idx="32" hasCustomPrompt="true"/>
          </p:nvPr>
        </p:nvSpPr>
        <p:spPr>
          <a:xfrm>
            <a:off x="12158541" y="2660883"/>
            <a:ext cx="5490610" cy="773203"/>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0" name="テキスト プレースホルダー 11"/>
          <p:cNvSpPr>
            <a:spLocks noGrp="true"/>
          </p:cNvSpPr>
          <p:nvPr>
            <p:ph type="body" sz="quarter" idx="33" hasCustomPrompt="true"/>
          </p:nvPr>
        </p:nvSpPr>
        <p:spPr>
          <a:xfrm>
            <a:off x="12158541" y="6683108"/>
            <a:ext cx="5490610" cy="165113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true"/>
          </p:cNvSpPr>
          <p:nvPr>
            <p:ph type="body" sz="quarter" idx="34" hasCustomPrompt="true"/>
          </p:nvPr>
        </p:nvSpPr>
        <p:spPr>
          <a:xfrm>
            <a:off x="12158541" y="5946248"/>
            <a:ext cx="5490610" cy="773203"/>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true"/>
          </p:cNvSpPr>
          <p:nvPr>
            <p:ph type="body" sz="quarter" idx="35" hasCustomPrompt="true"/>
          </p:nvPr>
        </p:nvSpPr>
        <p:spPr>
          <a:xfrm>
            <a:off x="637261" y="3411794"/>
            <a:ext cx="5490610" cy="1651134"/>
          </a:xfrm>
        </p:spPr>
        <p:txBody>
          <a:bodyPr anchor="t">
            <a:noAutofit/>
          </a:bodyPr>
          <a:lstStyle>
            <a:lvl1pPr algn="r">
              <a:lnSpc>
                <a:spcPct val="120000"/>
              </a:lnSpc>
              <a:defRPr sz="2000">
                <a:solidFill>
                  <a:schemeClr val="tx1"/>
                </a:solidFill>
                <a:latin typeface="+mn-lt"/>
              </a:defRPr>
            </a:lvl1pPr>
          </a:lstStyle>
          <a:p>
            <a:pPr lvl="0"/>
            <a:r>
              <a:rPr lang="en-US" altLang="ja-JP" dirty="0"/>
              <a:t>Text Here</a:t>
            </a:r>
            <a:endParaRPr lang="en-US" dirty="0"/>
          </a:p>
        </p:txBody>
      </p:sp>
      <p:sp>
        <p:nvSpPr>
          <p:cNvPr id="23" name="テキスト プレースホルダー 11"/>
          <p:cNvSpPr>
            <a:spLocks noGrp="true"/>
          </p:cNvSpPr>
          <p:nvPr>
            <p:ph type="body" sz="quarter" idx="36" hasCustomPrompt="true"/>
          </p:nvPr>
        </p:nvSpPr>
        <p:spPr>
          <a:xfrm>
            <a:off x="637261" y="2674934"/>
            <a:ext cx="5490610" cy="773203"/>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4" name="テキスト プレースホルダー 11"/>
          <p:cNvSpPr>
            <a:spLocks noGrp="true"/>
          </p:cNvSpPr>
          <p:nvPr>
            <p:ph type="body" sz="quarter" idx="37" hasCustomPrompt="true"/>
          </p:nvPr>
        </p:nvSpPr>
        <p:spPr>
          <a:xfrm>
            <a:off x="637261" y="6697159"/>
            <a:ext cx="5490610" cy="1651134"/>
          </a:xfrm>
        </p:spPr>
        <p:txBody>
          <a:bodyPr anchor="t">
            <a:noAutofit/>
          </a:bodyPr>
          <a:lstStyle>
            <a:lvl1pPr algn="r">
              <a:lnSpc>
                <a:spcPct val="120000"/>
              </a:lnSpc>
              <a:defRPr sz="2000">
                <a:solidFill>
                  <a:schemeClr val="tx1"/>
                </a:solidFill>
                <a:latin typeface="+mn-lt"/>
              </a:defRPr>
            </a:lvl1pPr>
          </a:lstStyle>
          <a:p>
            <a:pPr lvl="0"/>
            <a:r>
              <a:rPr lang="en-US" altLang="ja-JP" dirty="0"/>
              <a:t>Text Here</a:t>
            </a:r>
            <a:endParaRPr lang="en-US" dirty="0"/>
          </a:p>
        </p:txBody>
      </p:sp>
      <p:sp>
        <p:nvSpPr>
          <p:cNvPr id="25" name="テキスト プレースホルダー 11"/>
          <p:cNvSpPr>
            <a:spLocks noGrp="true"/>
          </p:cNvSpPr>
          <p:nvPr>
            <p:ph type="body" sz="quarter" idx="38" hasCustomPrompt="true"/>
          </p:nvPr>
        </p:nvSpPr>
        <p:spPr>
          <a:xfrm>
            <a:off x="637261" y="5960299"/>
            <a:ext cx="5490610" cy="773203"/>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6" name="テキスト プレースホルダー 11"/>
          <p:cNvSpPr>
            <a:spLocks noGrp="true"/>
          </p:cNvSpPr>
          <p:nvPr>
            <p:ph type="body" sz="quarter" idx="39" hasCustomPrompt="true"/>
          </p:nvPr>
        </p:nvSpPr>
        <p:spPr>
          <a:xfrm>
            <a:off x="6982966" y="5008485"/>
            <a:ext cx="4275474" cy="773203"/>
          </a:xfrm>
        </p:spPr>
        <p:txBody>
          <a:bodyPr anchor="ctr">
            <a:noAutofit/>
          </a:bodyPr>
          <a:lstStyle>
            <a:lvl1pPr algn="ctr">
              <a:lnSpc>
                <a:spcPct val="120000"/>
              </a:lnSpc>
              <a:defRPr sz="3200" spc="300">
                <a:solidFill>
                  <a:schemeClr val="accent1"/>
                </a:solidFill>
                <a:latin typeface="+mj-lt"/>
              </a:defRPr>
            </a:lvl1pPr>
          </a:lstStyle>
          <a:p>
            <a:pPr lvl="0"/>
            <a:r>
              <a:rPr lang="en-US" altLang="ja-JP" dirty="0"/>
              <a:t>TEXT HERE</a:t>
            </a:r>
            <a:endParaRPr lang="en-US" dirty="0"/>
          </a:p>
        </p:txBody>
      </p:sp>
      <p:sp>
        <p:nvSpPr>
          <p:cNvPr id="27" name="円/楕円 26"/>
          <p:cNvSpPr/>
          <p:nvPr userDrawn="true"/>
        </p:nvSpPr>
        <p:spPr>
          <a:xfrm>
            <a:off x="10444030" y="3163280"/>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7"/>
          <p:cNvSpPr>
            <a:spLocks noGrp="true"/>
          </p:cNvSpPr>
          <p:nvPr>
            <p:ph type="pic" sz="quarter" idx="17" hasCustomPrompt="true"/>
          </p:nvPr>
        </p:nvSpPr>
        <p:spPr>
          <a:xfrm>
            <a:off x="10793062" y="3478952"/>
            <a:ext cx="684364" cy="684364"/>
          </a:xfrm>
        </p:spPr>
        <p:txBody>
          <a:bodyPr>
            <a:normAutofit/>
          </a:bodyPr>
          <a:lstStyle>
            <a:lvl1pPr>
              <a:defRPr sz="1600"/>
            </a:lvl1pPr>
          </a:lstStyle>
          <a:p>
            <a:r>
              <a:rPr kumimoji="1" lang="en-US" altLang="ja-JP" dirty="0"/>
              <a:t>ICON</a:t>
            </a:r>
            <a:endParaRPr kumimoji="1" lang="ja-JP" altLang="en-US" dirty="0"/>
          </a:p>
        </p:txBody>
      </p:sp>
      <p:sp>
        <p:nvSpPr>
          <p:cNvPr id="28" name="円/楕円 27"/>
          <p:cNvSpPr/>
          <p:nvPr userDrawn="true"/>
        </p:nvSpPr>
        <p:spPr>
          <a:xfrm>
            <a:off x="10448351" y="6528729"/>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図プレースホルダー 7"/>
          <p:cNvSpPr>
            <a:spLocks noGrp="true"/>
          </p:cNvSpPr>
          <p:nvPr>
            <p:ph type="pic" sz="quarter" idx="40" hasCustomPrompt="true"/>
          </p:nvPr>
        </p:nvSpPr>
        <p:spPr>
          <a:xfrm>
            <a:off x="10797383" y="6844401"/>
            <a:ext cx="684364" cy="684364"/>
          </a:xfrm>
        </p:spPr>
        <p:txBody>
          <a:bodyPr>
            <a:normAutofit/>
          </a:bodyPr>
          <a:lstStyle>
            <a:lvl1pPr>
              <a:defRPr sz="1600"/>
            </a:lvl1pPr>
          </a:lstStyle>
          <a:p>
            <a:r>
              <a:rPr kumimoji="1" lang="en-US" altLang="ja-JP" dirty="0"/>
              <a:t>ICON</a:t>
            </a:r>
            <a:endParaRPr kumimoji="1" lang="ja-JP" altLang="en-US" dirty="0"/>
          </a:p>
        </p:txBody>
      </p:sp>
      <p:sp>
        <p:nvSpPr>
          <p:cNvPr id="30" name="円/楕円 29"/>
          <p:cNvSpPr/>
          <p:nvPr userDrawn="true"/>
        </p:nvSpPr>
        <p:spPr>
          <a:xfrm>
            <a:off x="6543924" y="6528729"/>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図プレースホルダー 7"/>
          <p:cNvSpPr>
            <a:spLocks noGrp="true"/>
          </p:cNvSpPr>
          <p:nvPr>
            <p:ph type="pic" sz="quarter" idx="41" hasCustomPrompt="true"/>
          </p:nvPr>
        </p:nvSpPr>
        <p:spPr>
          <a:xfrm>
            <a:off x="6892956" y="6844401"/>
            <a:ext cx="684364" cy="684364"/>
          </a:xfrm>
        </p:spPr>
        <p:txBody>
          <a:bodyPr>
            <a:normAutofit/>
          </a:bodyPr>
          <a:lstStyle>
            <a:lvl1pPr>
              <a:defRPr sz="1600"/>
            </a:lvl1pPr>
          </a:lstStyle>
          <a:p>
            <a:r>
              <a:rPr kumimoji="1" lang="en-US" altLang="ja-JP" dirty="0"/>
              <a:t>ICON</a:t>
            </a:r>
            <a:endParaRPr kumimoji="1" lang="ja-JP" altLang="en-US" dirty="0"/>
          </a:p>
        </p:txBody>
      </p:sp>
      <p:sp>
        <p:nvSpPr>
          <p:cNvPr id="32" name="円/楕円 31"/>
          <p:cNvSpPr/>
          <p:nvPr userDrawn="true"/>
        </p:nvSpPr>
        <p:spPr>
          <a:xfrm>
            <a:off x="6543924" y="3163280"/>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図プレースホルダー 7"/>
          <p:cNvSpPr>
            <a:spLocks noGrp="true"/>
          </p:cNvSpPr>
          <p:nvPr>
            <p:ph type="pic" sz="quarter" idx="42" hasCustomPrompt="true"/>
          </p:nvPr>
        </p:nvSpPr>
        <p:spPr>
          <a:xfrm>
            <a:off x="6892956" y="3478952"/>
            <a:ext cx="684364" cy="684364"/>
          </a:xfrm>
        </p:spPr>
        <p:txBody>
          <a:bodyPr>
            <a:normAutofit/>
          </a:bodyPr>
          <a:lstStyle>
            <a:lvl1pPr>
              <a:defRPr sz="1600"/>
            </a:lvl1pPr>
          </a:lstStyle>
          <a:p>
            <a:r>
              <a:rPr kumimoji="1" lang="en-US" altLang="ja-JP" dirty="0"/>
              <a:t>ICON</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25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Effect transition="in" filter="fade">
                                      <p:cBhvr>
                                        <p:cTn id="43" dur="500"/>
                                        <p:tgtEl>
                                          <p:spTgt spid="2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fade">
                                      <p:cBhvr>
                                        <p:cTn id="48" dur="500"/>
                                        <p:tgtEl>
                                          <p:spTgt spid="2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25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Effect transition="in" filter="fade">
                                      <p:cBhvr>
                                        <p:cTn id="67" dur="500"/>
                                        <p:tgtEl>
                                          <p:spTgt spid="2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25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2">
                                            <p:txEl>
                                              <p:pRg st="0" end="0"/>
                                            </p:txEl>
                                          </p:spTgt>
                                        </p:tgtEl>
                                        <p:attrNameLst>
                                          <p:attrName>style.visibility</p:attrName>
                                        </p:attrNameLst>
                                      </p:cBhvr>
                                      <p:to>
                                        <p:strVal val="visible"/>
                                      </p:to>
                                    </p:set>
                                    <p:animEffect transition="in" filter="fade">
                                      <p:cBhvr>
                                        <p:cTn id="8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animBg="true"/>
      <p:bldP spid="7" grpId="0" animBg="true"/>
      <p:bldP spid="8" grpId="0" animBg="true"/>
      <p:bldP spid="9" grpId="0" animBg="true"/>
      <p:bldP spid="18" grpId="0" bldLvl="5" build="p">
        <p:tmplLst>
          <p:tmpl lvl="1">
            <p:tnLst>
              <p:par>
                <p:cTn presetID="10" presetClass="entr" presetSubtype="0" fill="hold" grpId="0" nodeType="clickEffect">
                  <p:stCondLst>
                    <p:cond delay="0"/>
                  </p:stCondLst>
                  <p:childTnLst>
                    <p:set>
                      <p:cBhvr>
                        <p:cTn dur="1" fill="hold">
                          <p:stCondLst>
                            <p:cond delay="0"/>
                          </p:stCondLst>
                        </p:cTn>
                        <p:tgtEl>
                          <p:spTgt spid="18">
                            <p:txEl>
                              <p:pRg st="0" end="0"/>
                            </p:txEl>
                          </p:spTgt>
                        </p:tgtEl>
                        <p:attrNameLst>
                          <p:attrName>style.visibility</p:attrName>
                        </p:attrNameLst>
                      </p:cBhvr>
                      <p:to>
                        <p:strVal val="visible"/>
                      </p:to>
                    </p:set>
                    <p:animEffect transition="in" filter="fade">
                      <p:cBhvr>
                        <p:cTn dur="500"/>
                        <p:tgtEl>
                          <p:spTgt spid="18">
                            <p:txEl>
                              <p:pRg st="0" end="0"/>
                            </p:txEl>
                          </p:spTgt>
                        </p:tgtEl>
                      </p:cBhvr>
                    </p:animEffect>
                  </p:childTnLst>
                </p:cTn>
              </p:par>
            </p:tnLst>
          </p:tmpl>
        </p:tmplLst>
      </p:bldP>
      <p:bldP spid="19" grpId="0"/>
      <p:bldP spid="20" grpId="0" bldLvl="5" build="p">
        <p:tmplLst>
          <p:tmpl lvl="1">
            <p:tnLst>
              <p:par>
                <p:cTn presetID="10" presetClass="entr" presetSubtype="0" fill="hold" grpId="0" nodeType="clickEffect">
                  <p:stCondLst>
                    <p:cond delay="0"/>
                  </p:stCondLst>
                  <p:childTnLst>
                    <p:set>
                      <p:cBhvr>
                        <p:cTn dur="1" fill="hold">
                          <p:stCondLst>
                            <p:cond delay="0"/>
                          </p:stCondLst>
                        </p:cTn>
                        <p:tgtEl>
                          <p:spTgt spid="20">
                            <p:txEl>
                              <p:pRg st="0" end="0"/>
                            </p:txEl>
                          </p:spTgt>
                        </p:tgtEl>
                        <p:attrNameLst>
                          <p:attrName>style.visibility</p:attrName>
                        </p:attrNameLst>
                      </p:cBhvr>
                      <p:to>
                        <p:strVal val="visible"/>
                      </p:to>
                    </p:set>
                    <p:animEffect transition="in" filter="fade">
                      <p:cBhvr>
                        <p:cTn dur="500"/>
                        <p:tgtEl>
                          <p:spTgt spid="20">
                            <p:txEl>
                              <p:pRg st="0" end="0"/>
                            </p:txEl>
                          </p:spTgt>
                        </p:tgtEl>
                      </p:cBhvr>
                    </p:animEffect>
                  </p:childTnLst>
                </p:cTn>
              </p:par>
            </p:tnLst>
          </p:tmpl>
        </p:tmplLst>
      </p:bldP>
      <p:bldP spid="21" grpId="0" bldLvl="5" build="p">
        <p:tmplLst>
          <p:tmpl lvl="1">
            <p:tnLst>
              <p:par>
                <p:cTn presetID="10" presetClass="entr" presetSubtype="0" fill="hold" grpId="0" nodeType="withEffect">
                  <p:stCondLst>
                    <p:cond delay="0"/>
                  </p:stCondLst>
                  <p:childTnLst>
                    <p:set>
                      <p:cBhvr>
                        <p:cTn dur="1" fill="hold">
                          <p:stCondLst>
                            <p:cond delay="0"/>
                          </p:stCondLst>
                        </p:cTn>
                        <p:tgtEl>
                          <p:spTgt spid="21">
                            <p:txEl>
                              <p:pRg st="0" end="0"/>
                            </p:txEl>
                          </p:spTgt>
                        </p:tgtEl>
                        <p:attrNameLst>
                          <p:attrName>style.visibility</p:attrName>
                        </p:attrNameLst>
                      </p:cBhvr>
                      <p:to>
                        <p:strVal val="visible"/>
                      </p:to>
                    </p:set>
                    <p:animEffect transition="in" filter="fade">
                      <p:cBhvr>
                        <p:cTn dur="500"/>
                        <p:tgtEl>
                          <p:spTgt spid="21">
                            <p:txEl>
                              <p:pRg st="0" end="0"/>
                            </p:txEl>
                          </p:spTgt>
                        </p:tgtEl>
                      </p:cBhvr>
                    </p:animEffect>
                  </p:childTnLst>
                </p:cTn>
              </p:par>
            </p:tnLst>
          </p:tmpl>
        </p:tmplLst>
      </p:bldP>
      <p:bldP spid="22" grpId="0" bldLvl="5" build="p">
        <p:tmplLst>
          <p:tmpl lvl="1">
            <p:tnLst>
              <p:par>
                <p:cTn presetID="10" presetClass="entr" presetSubtype="0" fill="hold" grpId="0" nodeType="clickEffect">
                  <p:stCondLst>
                    <p:cond delay="0"/>
                  </p:stCondLst>
                  <p:childTnLst>
                    <p:set>
                      <p:cBhvr>
                        <p:cTn dur="1" fill="hold">
                          <p:stCondLst>
                            <p:cond delay="0"/>
                          </p:stCondLst>
                        </p:cTn>
                        <p:tgtEl>
                          <p:spTgt spid="22">
                            <p:txEl>
                              <p:pRg st="0" end="0"/>
                            </p:txEl>
                          </p:spTgt>
                        </p:tgtEl>
                        <p:attrNameLst>
                          <p:attrName>style.visibility</p:attrName>
                        </p:attrNameLst>
                      </p:cBhvr>
                      <p:to>
                        <p:strVal val="visible"/>
                      </p:to>
                    </p:set>
                    <p:animEffect transition="in" filter="fade">
                      <p:cBhvr>
                        <p:cTn dur="500"/>
                        <p:tgtEl>
                          <p:spTgt spid="22">
                            <p:txEl>
                              <p:pRg st="0" end="0"/>
                            </p:txEl>
                          </p:spTgt>
                        </p:tgtEl>
                      </p:cBhvr>
                    </p:animEffect>
                  </p:childTnLst>
                </p:cTn>
              </p:par>
            </p:tnLst>
          </p:tmpl>
        </p:tmplLst>
      </p:bldP>
      <p:bldP spid="23" grpId="0"/>
      <p:bldP spid="24" grpId="0" bldLvl="5" build="p">
        <p:tmplLst>
          <p:tmpl lvl="1">
            <p:tnLst>
              <p:par>
                <p:cTn presetID="10" presetClass="entr" presetSubtype="0" fill="hold" grpId="0" nodeType="clickEffect">
                  <p:stCondLst>
                    <p:cond delay="0"/>
                  </p:stCondLst>
                  <p:childTnLst>
                    <p:set>
                      <p:cBhvr>
                        <p:cTn dur="1" fill="hold">
                          <p:stCondLst>
                            <p:cond delay="0"/>
                          </p:stCondLst>
                        </p:cTn>
                        <p:tgtEl>
                          <p:spTgt spid="24">
                            <p:txEl>
                              <p:pRg st="0" end="0"/>
                            </p:txEl>
                          </p:spTgt>
                        </p:tgtEl>
                        <p:attrNameLst>
                          <p:attrName>style.visibility</p:attrName>
                        </p:attrNameLst>
                      </p:cBhvr>
                      <p:to>
                        <p:strVal val="visible"/>
                      </p:to>
                    </p:set>
                    <p:animEffect transition="in" filter="fade">
                      <p:cBhvr>
                        <p:cTn dur="500"/>
                        <p:tgtEl>
                          <p:spTgt spid="24">
                            <p:txEl>
                              <p:pRg st="0" end="0"/>
                            </p:txEl>
                          </p:spTgt>
                        </p:tgtEl>
                      </p:cBhvr>
                    </p:animEffect>
                  </p:childTnLst>
                </p:cTn>
              </p:par>
            </p:tnLst>
          </p:tmpl>
        </p:tmplLst>
      </p:bldP>
      <p:bldP spid="25" grpId="0"/>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true"/>
      <p:bldP spid="10" grpId="0"/>
      <p:bldP spid="28" grpId="0" animBg="true"/>
      <p:bldP spid="29" grpId="0"/>
      <p:bldP spid="30" grpId="0" animBg="true"/>
      <p:bldP spid="31" grpId="0"/>
      <p:bldP spid="32" grpId="0" animBg="true"/>
      <p:bldP spid="33"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ircle 2">
    <p:spTree>
      <p:nvGrpSpPr>
        <p:cNvPr id="1" name=""/>
        <p:cNvGrpSpPr/>
        <p:nvPr/>
      </p:nvGrpSpPr>
      <p:grpSpPr>
        <a:xfrm>
          <a:off x="0" y="0"/>
          <a:ext cx="0" cy="0"/>
          <a:chOff x="0" y="0"/>
          <a:chExt cx="0" cy="0"/>
        </a:xfrm>
      </p:grpSpPr>
      <p:sp>
        <p:nvSpPr>
          <p:cNvPr id="47" name="図プレースホルダー 46"/>
          <p:cNvSpPr>
            <a:spLocks noGrp="true"/>
          </p:cNvSpPr>
          <p:nvPr>
            <p:ph type="pic" sz="quarter" idx="42" hasCustomPrompt="true"/>
          </p:nvPr>
        </p:nvSpPr>
        <p:spPr>
          <a:xfrm>
            <a:off x="6857758" y="5484220"/>
            <a:ext cx="2245748" cy="2253696"/>
          </a:xfrm>
          <a:custGeom>
            <a:avLst/>
            <a:gdLst/>
            <a:ahLst/>
            <a:cxnLst/>
            <a:rect l="l" t="t" r="r" b="b"/>
            <a:pathLst>
              <a:path w="2153093" h="2160713">
                <a:moveTo>
                  <a:pt x="2151584" y="0"/>
                </a:moveTo>
                <a:lnTo>
                  <a:pt x="2153093" y="0"/>
                </a:lnTo>
                <a:lnTo>
                  <a:pt x="2153093" y="2160637"/>
                </a:lnTo>
                <a:cubicBezTo>
                  <a:pt x="2152590" y="2160713"/>
                  <a:pt x="2152087" y="2160713"/>
                  <a:pt x="2151584" y="2160713"/>
                </a:cubicBezTo>
                <a:cubicBezTo>
                  <a:pt x="963297" y="2160713"/>
                  <a:pt x="0" y="1197416"/>
                  <a:pt x="0" y="9129"/>
                </a:cubicBezTo>
                <a:lnTo>
                  <a:pt x="2151584" y="9129"/>
                </a:lnTo>
                <a:close/>
              </a:path>
            </a:pathLst>
          </a:custGeom>
        </p:spPr>
        <p:txBody>
          <a:bodyPr/>
          <a:lstStyle/>
          <a:p>
            <a:r>
              <a:rPr kumimoji="1" lang="en-US" altLang="ja-JP" dirty="0"/>
              <a:t> </a:t>
            </a:r>
            <a:endParaRPr kumimoji="1" lang="ja-JP" altLang="en-US" dirty="0"/>
          </a:p>
        </p:txBody>
      </p:sp>
      <p:sp>
        <p:nvSpPr>
          <p:cNvPr id="45" name="図プレースホルダー 44"/>
          <p:cNvSpPr>
            <a:spLocks noGrp="true"/>
          </p:cNvSpPr>
          <p:nvPr>
            <p:ph type="pic" sz="quarter" idx="41" hasCustomPrompt="true"/>
          </p:nvPr>
        </p:nvSpPr>
        <p:spPr>
          <a:xfrm>
            <a:off x="9161994" y="5484548"/>
            <a:ext cx="2253696" cy="2245748"/>
          </a:xfrm>
          <a:custGeom>
            <a:avLst/>
            <a:gdLst/>
            <a:ahLst/>
            <a:cxnLst/>
            <a:rect l="l" t="t" r="r" b="b"/>
            <a:pathLst>
              <a:path w="2160713" h="2153093">
                <a:moveTo>
                  <a:pt x="0" y="0"/>
                </a:moveTo>
                <a:lnTo>
                  <a:pt x="2160637" y="0"/>
                </a:lnTo>
                <a:cubicBezTo>
                  <a:pt x="2160713" y="503"/>
                  <a:pt x="2160713" y="1006"/>
                  <a:pt x="2160713" y="1509"/>
                </a:cubicBezTo>
                <a:cubicBezTo>
                  <a:pt x="2160713" y="1189796"/>
                  <a:pt x="1197416" y="2153093"/>
                  <a:pt x="9129" y="2153093"/>
                </a:cubicBezTo>
                <a:lnTo>
                  <a:pt x="9129" y="1509"/>
                </a:lnTo>
                <a:lnTo>
                  <a:pt x="0" y="1509"/>
                </a:lnTo>
                <a:close/>
              </a:path>
            </a:pathLst>
          </a:custGeom>
        </p:spPr>
        <p:txBody>
          <a:bodyPr/>
          <a:lstStyle/>
          <a:p>
            <a:r>
              <a:rPr kumimoji="1" lang="en-US" altLang="ja-JP" dirty="0"/>
              <a:t> </a:t>
            </a:r>
            <a:endParaRPr kumimoji="1" lang="ja-JP" altLang="en-US" dirty="0"/>
          </a:p>
        </p:txBody>
      </p:sp>
      <p:sp>
        <p:nvSpPr>
          <p:cNvPr id="43" name="図プレースホルダー 42"/>
          <p:cNvSpPr>
            <a:spLocks noGrp="true"/>
          </p:cNvSpPr>
          <p:nvPr>
            <p:ph type="pic" sz="quarter" idx="40" hasCustomPrompt="true"/>
          </p:nvPr>
        </p:nvSpPr>
        <p:spPr>
          <a:xfrm>
            <a:off x="9162322" y="3181184"/>
            <a:ext cx="2245748" cy="2253696"/>
          </a:xfrm>
          <a:custGeom>
            <a:avLst/>
            <a:gdLst/>
            <a:ahLst/>
            <a:cxnLst/>
            <a:rect l="l" t="t" r="r" b="b"/>
            <a:pathLst>
              <a:path w="2153093" h="2160713">
                <a:moveTo>
                  <a:pt x="1509" y="0"/>
                </a:moveTo>
                <a:cubicBezTo>
                  <a:pt x="1189796" y="0"/>
                  <a:pt x="2153093" y="963297"/>
                  <a:pt x="2153093" y="2151584"/>
                </a:cubicBezTo>
                <a:lnTo>
                  <a:pt x="1509" y="2151584"/>
                </a:lnTo>
                <a:lnTo>
                  <a:pt x="1509" y="2160713"/>
                </a:lnTo>
                <a:lnTo>
                  <a:pt x="0" y="2160713"/>
                </a:lnTo>
                <a:lnTo>
                  <a:pt x="0" y="76"/>
                </a:lnTo>
                <a:cubicBezTo>
                  <a:pt x="503" y="0"/>
                  <a:pt x="1006" y="0"/>
                  <a:pt x="1509" y="0"/>
                </a:cubicBezTo>
                <a:close/>
              </a:path>
            </a:pathLst>
          </a:custGeom>
        </p:spPr>
        <p:txBody>
          <a:bodyPr/>
          <a:lstStyle/>
          <a:p>
            <a:r>
              <a:rPr kumimoji="1" lang="en-US" altLang="ja-JP" dirty="0"/>
              <a:t> </a:t>
            </a:r>
            <a:endParaRPr kumimoji="1" lang="ja-JP" altLang="en-US" dirty="0"/>
          </a:p>
        </p:txBody>
      </p:sp>
      <p:sp>
        <p:nvSpPr>
          <p:cNvPr id="41" name="図プレースホルダー 40"/>
          <p:cNvSpPr>
            <a:spLocks noGrp="true"/>
          </p:cNvSpPr>
          <p:nvPr>
            <p:ph type="pic" sz="quarter" idx="39" hasCustomPrompt="true"/>
          </p:nvPr>
        </p:nvSpPr>
        <p:spPr>
          <a:xfrm>
            <a:off x="6858001" y="3189132"/>
            <a:ext cx="2253696" cy="2245748"/>
          </a:xfrm>
          <a:custGeom>
            <a:avLst/>
            <a:gdLst/>
            <a:ahLst/>
            <a:cxnLst/>
            <a:rect l="l" t="t" r="r" b="b"/>
            <a:pathLst>
              <a:path w="2160713" h="2153093">
                <a:moveTo>
                  <a:pt x="2151584" y="0"/>
                </a:moveTo>
                <a:lnTo>
                  <a:pt x="2151584" y="2151584"/>
                </a:lnTo>
                <a:lnTo>
                  <a:pt x="2160713" y="2151584"/>
                </a:lnTo>
                <a:lnTo>
                  <a:pt x="2160713" y="2153093"/>
                </a:lnTo>
                <a:lnTo>
                  <a:pt x="76" y="2153093"/>
                </a:lnTo>
                <a:cubicBezTo>
                  <a:pt x="0" y="2152590"/>
                  <a:pt x="0" y="2152087"/>
                  <a:pt x="0" y="2151584"/>
                </a:cubicBezTo>
                <a:cubicBezTo>
                  <a:pt x="0" y="963297"/>
                  <a:pt x="963297" y="0"/>
                  <a:pt x="2151584" y="0"/>
                </a:cubicBezTo>
                <a:close/>
              </a:path>
            </a:pathLst>
          </a:custGeom>
        </p:spPr>
        <p:txBody>
          <a:bodyPr/>
          <a:lstStyle/>
          <a:p>
            <a:r>
              <a:rPr kumimoji="1" lang="en-US" altLang="ja-JP" dirty="0"/>
              <a:t> </a:t>
            </a:r>
            <a:endParaRPr kumimoji="1" lang="ja-JP" altLang="en-US" dirty="0"/>
          </a:p>
        </p:txBody>
      </p:sp>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ドーナツ 4"/>
          <p:cNvSpPr/>
          <p:nvPr userDrawn="true"/>
        </p:nvSpPr>
        <p:spPr>
          <a:xfrm>
            <a:off x="6263526" y="2579009"/>
            <a:ext cx="5760000" cy="5760000"/>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solidFill>
                <a:schemeClr val="tx1"/>
              </a:solidFill>
            </a:endParaRPr>
          </a:p>
        </p:txBody>
      </p:sp>
      <p:sp>
        <p:nvSpPr>
          <p:cNvPr id="6" name="アーチ 6"/>
          <p:cNvSpPr/>
          <p:nvPr userDrawn="true"/>
        </p:nvSpPr>
        <p:spPr>
          <a:xfrm>
            <a:off x="9178776" y="257900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solidFill>
                <a:schemeClr val="tx1"/>
              </a:solidFill>
            </a:endParaRPr>
          </a:p>
        </p:txBody>
      </p:sp>
      <p:sp>
        <p:nvSpPr>
          <p:cNvPr id="7" name="アーチ 6"/>
          <p:cNvSpPr/>
          <p:nvPr userDrawn="true"/>
        </p:nvSpPr>
        <p:spPr>
          <a:xfrm rot="5400000">
            <a:off x="9021655" y="5346420"/>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solidFill>
                <a:schemeClr val="tx1"/>
              </a:solidFill>
            </a:endParaRPr>
          </a:p>
        </p:txBody>
      </p:sp>
      <p:sp>
        <p:nvSpPr>
          <p:cNvPr id="8" name="アーチ 6"/>
          <p:cNvSpPr/>
          <p:nvPr userDrawn="true"/>
        </p:nvSpPr>
        <p:spPr>
          <a:xfrm rot="10800000">
            <a:off x="6254245" y="5189298"/>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solidFill>
                <a:schemeClr val="tx1"/>
              </a:solidFill>
            </a:endParaRPr>
          </a:p>
        </p:txBody>
      </p:sp>
      <p:sp>
        <p:nvSpPr>
          <p:cNvPr id="9" name="アーチ 6"/>
          <p:cNvSpPr/>
          <p:nvPr userDrawn="true"/>
        </p:nvSpPr>
        <p:spPr>
          <a:xfrm rot="16200000">
            <a:off x="6411365" y="2421095"/>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solidFill>
                <a:schemeClr val="tx1"/>
              </a:solidFill>
            </a:endParaRPr>
          </a:p>
        </p:txBody>
      </p:sp>
      <p:sp>
        <p:nvSpPr>
          <p:cNvPr id="18" name="テキスト プレースホルダー 11"/>
          <p:cNvSpPr>
            <a:spLocks noGrp="true"/>
          </p:cNvSpPr>
          <p:nvPr>
            <p:ph type="body" sz="quarter" idx="31" hasCustomPrompt="true"/>
          </p:nvPr>
        </p:nvSpPr>
        <p:spPr>
          <a:xfrm>
            <a:off x="12158541" y="3397742"/>
            <a:ext cx="5490610" cy="1925777"/>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true"/>
          </p:cNvSpPr>
          <p:nvPr>
            <p:ph type="body" sz="quarter" idx="32" hasCustomPrompt="true"/>
          </p:nvPr>
        </p:nvSpPr>
        <p:spPr>
          <a:xfrm>
            <a:off x="12158541" y="2384854"/>
            <a:ext cx="5490610" cy="1111017"/>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0" name="テキスト プレースホルダー 11"/>
          <p:cNvSpPr>
            <a:spLocks noGrp="true"/>
          </p:cNvSpPr>
          <p:nvPr>
            <p:ph type="body" sz="quarter" idx="33" hasCustomPrompt="true"/>
          </p:nvPr>
        </p:nvSpPr>
        <p:spPr>
          <a:xfrm>
            <a:off x="12158541" y="6683107"/>
            <a:ext cx="5490610" cy="1925777"/>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true"/>
          </p:cNvSpPr>
          <p:nvPr>
            <p:ph type="body" sz="quarter" idx="34" hasCustomPrompt="true"/>
          </p:nvPr>
        </p:nvSpPr>
        <p:spPr>
          <a:xfrm>
            <a:off x="12158541" y="5670219"/>
            <a:ext cx="5490610" cy="1111017"/>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true"/>
          </p:cNvSpPr>
          <p:nvPr>
            <p:ph type="body" sz="quarter" idx="35" hasCustomPrompt="true"/>
          </p:nvPr>
        </p:nvSpPr>
        <p:spPr>
          <a:xfrm>
            <a:off x="637261" y="3411793"/>
            <a:ext cx="5490610" cy="1925777"/>
          </a:xfrm>
        </p:spPr>
        <p:txBody>
          <a:bodyPr anchor="t">
            <a:noAutofit/>
          </a:bodyPr>
          <a:lstStyle>
            <a:lvl1pPr algn="r">
              <a:lnSpc>
                <a:spcPct val="120000"/>
              </a:lnSpc>
              <a:defRPr sz="2000">
                <a:solidFill>
                  <a:schemeClr val="tx1"/>
                </a:solidFill>
                <a:latin typeface="+mn-lt"/>
              </a:defRPr>
            </a:lvl1pPr>
          </a:lstStyle>
          <a:p>
            <a:pPr lvl="0"/>
            <a:r>
              <a:rPr lang="en-US" altLang="ja-JP" dirty="0"/>
              <a:t>Text Here</a:t>
            </a:r>
            <a:endParaRPr lang="en-US" dirty="0"/>
          </a:p>
        </p:txBody>
      </p:sp>
      <p:sp>
        <p:nvSpPr>
          <p:cNvPr id="23" name="テキスト プレースホルダー 11"/>
          <p:cNvSpPr>
            <a:spLocks noGrp="true"/>
          </p:cNvSpPr>
          <p:nvPr>
            <p:ph type="body" sz="quarter" idx="36" hasCustomPrompt="true"/>
          </p:nvPr>
        </p:nvSpPr>
        <p:spPr>
          <a:xfrm>
            <a:off x="637261" y="2398905"/>
            <a:ext cx="5490610" cy="1111017"/>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4" name="テキスト プレースホルダー 11"/>
          <p:cNvSpPr>
            <a:spLocks noGrp="true"/>
          </p:cNvSpPr>
          <p:nvPr>
            <p:ph type="body" sz="quarter" idx="37" hasCustomPrompt="true"/>
          </p:nvPr>
        </p:nvSpPr>
        <p:spPr>
          <a:xfrm>
            <a:off x="637261" y="6697158"/>
            <a:ext cx="5490610" cy="1925777"/>
          </a:xfrm>
        </p:spPr>
        <p:txBody>
          <a:bodyPr anchor="t">
            <a:noAutofit/>
          </a:bodyPr>
          <a:lstStyle>
            <a:lvl1pPr algn="r">
              <a:lnSpc>
                <a:spcPct val="120000"/>
              </a:lnSpc>
              <a:defRPr sz="2000">
                <a:solidFill>
                  <a:schemeClr val="tx1"/>
                </a:solidFill>
                <a:latin typeface="+mn-lt"/>
              </a:defRPr>
            </a:lvl1pPr>
          </a:lstStyle>
          <a:p>
            <a:pPr lvl="0"/>
            <a:r>
              <a:rPr lang="en-US" altLang="ja-JP" dirty="0"/>
              <a:t>Text Here</a:t>
            </a:r>
            <a:endParaRPr lang="en-US" dirty="0"/>
          </a:p>
        </p:txBody>
      </p:sp>
      <p:sp>
        <p:nvSpPr>
          <p:cNvPr id="25" name="テキスト プレースホルダー 11"/>
          <p:cNvSpPr>
            <a:spLocks noGrp="true"/>
          </p:cNvSpPr>
          <p:nvPr>
            <p:ph type="body" sz="quarter" idx="38" hasCustomPrompt="true"/>
          </p:nvPr>
        </p:nvSpPr>
        <p:spPr>
          <a:xfrm>
            <a:off x="637261" y="5684270"/>
            <a:ext cx="5490610" cy="1111017"/>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50"/>
                                        <p:tgtEl>
                                          <p:spTgt spid="5"/>
                                        </p:tgtEl>
                                      </p:cBhvr>
                                    </p:animEffect>
                                  </p:childTnLst>
                                </p:cTn>
                              </p:par>
                            </p:childTnLst>
                          </p:cTn>
                        </p:par>
                        <p:par>
                          <p:cTn id="8" fill="hold">
                            <p:stCondLst>
                              <p:cond delay="1000"/>
                            </p:stCondLst>
                            <p:childTnLst>
                              <p:par>
                                <p:cTn id="9" presetID="22" presetClass="entr" presetSubtype="1"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p:stCondLst>
                                    <p:cond delay="250"/>
                                  </p:stCondLst>
                                  <p:childTnLst>
                                    <p:set>
                                      <p:cBhvr>
                                        <p:cTn id="13" dur="1" fill="hold">
                                          <p:stCondLst>
                                            <p:cond delay="0"/>
                                          </p:stCondLst>
                                        </p:cTn>
                                        <p:tgtEl>
                                          <p:spTgt spid="43"/>
                                        </p:tgtEl>
                                        <p:attrNameLst>
                                          <p:attrName>style.visibility</p:attrName>
                                        </p:attrNameLst>
                                      </p:cBhvr>
                                      <p:to>
                                        <p:strVal val="visible"/>
                                      </p:to>
                                    </p:set>
                                    <p:animEffect transition="in" filter="wipe(up)">
                                      <p:cBhvr>
                                        <p:cTn id="14" dur="500"/>
                                        <p:tgtEl>
                                          <p:spTgt spid="43"/>
                                        </p:tgtEl>
                                      </p:cBhvr>
                                    </p:animEffect>
                                  </p:childTnLst>
                                </p:cTn>
                              </p:par>
                            </p:childTnLst>
                          </p:cTn>
                        </p:par>
                        <p:par>
                          <p:cTn id="15" fill="hold">
                            <p:stCondLst>
                              <p:cond delay="175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250"/>
                            </p:stCondLst>
                            <p:childTnLst>
                              <p:par>
                                <p:cTn id="23" presetID="22" presetClass="entr" presetSubtype="1" fill="hold" grpId="0" nodeType="afterEffect">
                                  <p:stCondLst>
                                    <p:cond delay="25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par>
                                <p:cTn id="26" presetID="22" presetClass="entr" presetSubtype="1" fill="hold" grpId="0" nodeType="withEffect">
                                  <p:stCondLst>
                                    <p:cond delay="250"/>
                                  </p:stCondLst>
                                  <p:childTnLst>
                                    <p:set>
                                      <p:cBhvr>
                                        <p:cTn id="27" dur="1" fill="hold">
                                          <p:stCondLst>
                                            <p:cond delay="0"/>
                                          </p:stCondLst>
                                        </p:cTn>
                                        <p:tgtEl>
                                          <p:spTgt spid="45"/>
                                        </p:tgtEl>
                                        <p:attrNameLst>
                                          <p:attrName>style.visibility</p:attrName>
                                        </p:attrNameLst>
                                      </p:cBhvr>
                                      <p:to>
                                        <p:strVal val="visible"/>
                                      </p:to>
                                    </p:set>
                                    <p:animEffect transition="in" filter="wipe(up)">
                                      <p:cBhvr>
                                        <p:cTn id="28" dur="500"/>
                                        <p:tgtEl>
                                          <p:spTgt spid="4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3500"/>
                            </p:stCondLst>
                            <p:childTnLst>
                              <p:par>
                                <p:cTn id="37" presetID="22" presetClass="entr" presetSubtype="4" fill="hold" grpId="0" nodeType="afterEffect">
                                  <p:stCondLst>
                                    <p:cond delay="25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par>
                                <p:cTn id="40" presetID="22" presetClass="entr" presetSubtype="4" fill="hold" grpId="0" nodeType="withEffect">
                                  <p:stCondLst>
                                    <p:cond delay="25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childTnLst>
                          </p:cTn>
                        </p:par>
                        <p:par>
                          <p:cTn id="43" fill="hold">
                            <p:stCondLst>
                              <p:cond delay="425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4750"/>
                            </p:stCondLst>
                            <p:childTnLst>
                              <p:par>
                                <p:cTn id="51" presetID="22" presetClass="entr" presetSubtype="4" fill="hold" grpId="0" nodeType="afterEffect">
                                  <p:stCondLst>
                                    <p:cond delay="25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par>
                                <p:cTn id="54" presetID="22" presetClass="entr" presetSubtype="4" fill="hold" grpId="0" nodeType="withEffect">
                                  <p:stCondLst>
                                    <p:cond delay="250"/>
                                  </p:stCondLst>
                                  <p:childTnLst>
                                    <p:set>
                                      <p:cBhvr>
                                        <p:cTn id="55" dur="1" fill="hold">
                                          <p:stCondLst>
                                            <p:cond delay="0"/>
                                          </p:stCondLst>
                                        </p:cTn>
                                        <p:tgtEl>
                                          <p:spTgt spid="41"/>
                                        </p:tgtEl>
                                        <p:attrNameLst>
                                          <p:attrName>style.visibility</p:attrName>
                                        </p:attrNameLst>
                                      </p:cBhvr>
                                      <p:to>
                                        <p:strVal val="visible"/>
                                      </p:to>
                                    </p:set>
                                    <p:animEffect transition="in" filter="wipe(down)">
                                      <p:cBhvr>
                                        <p:cTn id="56" dur="500"/>
                                        <p:tgtEl>
                                          <p:spTgt spid="41"/>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5" grpId="0"/>
      <p:bldP spid="43" grpId="0"/>
      <p:bldP spid="41" grpId="0"/>
      <p:bldP spid="5" grpId="0" animBg="true"/>
      <p:bldP spid="6" grpId="0" animBg="true"/>
      <p:bldP spid="7" grpId="0" animBg="true"/>
      <p:bldP spid="8" grpId="0" animBg="true"/>
      <p:bldP spid="9" grpId="0" animBg="true"/>
      <p:bldP spid="18" grpId="0">
        <p:tmplLst>
          <p:tmpl lvl="0">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lvl="0">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lvl="0">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lvl="0">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lvl="0">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lvl="0">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lvl="0">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lvl="0">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山形 4"/>
          <p:cNvSpPr/>
          <p:nvPr userDrawn="true"/>
        </p:nvSpPr>
        <p:spPr>
          <a:xfrm>
            <a:off x="66040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山形 5"/>
          <p:cNvSpPr/>
          <p:nvPr userDrawn="true"/>
        </p:nvSpPr>
        <p:spPr>
          <a:xfrm>
            <a:off x="4035425"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山形 6"/>
          <p:cNvSpPr/>
          <p:nvPr userDrawn="true"/>
        </p:nvSpPr>
        <p:spPr>
          <a:xfrm>
            <a:off x="741045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山形 7"/>
          <p:cNvSpPr/>
          <p:nvPr userDrawn="true"/>
        </p:nvSpPr>
        <p:spPr>
          <a:xfrm>
            <a:off x="10785475"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山形 8"/>
          <p:cNvSpPr/>
          <p:nvPr userDrawn="true"/>
        </p:nvSpPr>
        <p:spPr>
          <a:xfrm>
            <a:off x="1416050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楕円 9"/>
          <p:cNvSpPr/>
          <p:nvPr userDrawn="true"/>
        </p:nvSpPr>
        <p:spPr>
          <a:xfrm>
            <a:off x="1750625"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7"/>
          <p:cNvSpPr>
            <a:spLocks noGrp="true"/>
          </p:cNvSpPr>
          <p:nvPr>
            <p:ph type="pic" sz="quarter" idx="42" hasCustomPrompt="true"/>
          </p:nvPr>
        </p:nvSpPr>
        <p:spPr>
          <a:xfrm>
            <a:off x="2099657" y="4262080"/>
            <a:ext cx="684364" cy="684364"/>
          </a:xfrm>
        </p:spPr>
        <p:txBody>
          <a:bodyPr>
            <a:normAutofit/>
          </a:bodyPr>
          <a:lstStyle>
            <a:lvl1pPr>
              <a:defRPr sz="1600"/>
            </a:lvl1pPr>
          </a:lstStyle>
          <a:p>
            <a:r>
              <a:rPr kumimoji="1" lang="en-US" altLang="ja-JP" dirty="0"/>
              <a:t>ICON</a:t>
            </a:r>
            <a:endParaRPr kumimoji="1" lang="ja-JP" altLang="en-US" dirty="0"/>
          </a:p>
        </p:txBody>
      </p:sp>
      <p:sp>
        <p:nvSpPr>
          <p:cNvPr id="12" name="円/楕円 11"/>
          <p:cNvSpPr/>
          <p:nvPr userDrawn="true"/>
        </p:nvSpPr>
        <p:spPr>
          <a:xfrm>
            <a:off x="5092756"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true"/>
          </p:cNvSpPr>
          <p:nvPr>
            <p:ph type="pic" sz="quarter" idx="43" hasCustomPrompt="true"/>
          </p:nvPr>
        </p:nvSpPr>
        <p:spPr>
          <a:xfrm>
            <a:off x="5441788" y="4262080"/>
            <a:ext cx="684364" cy="684364"/>
          </a:xfrm>
        </p:spPr>
        <p:txBody>
          <a:bodyPr>
            <a:normAutofit/>
          </a:bodyPr>
          <a:lstStyle>
            <a:lvl1pPr>
              <a:defRPr sz="1600"/>
            </a:lvl1pPr>
          </a:lstStyle>
          <a:p>
            <a:r>
              <a:rPr kumimoji="1" lang="en-US" altLang="ja-JP" dirty="0"/>
              <a:t>ICON</a:t>
            </a:r>
            <a:endParaRPr kumimoji="1" lang="ja-JP" altLang="en-US" dirty="0"/>
          </a:p>
        </p:txBody>
      </p:sp>
      <p:sp>
        <p:nvSpPr>
          <p:cNvPr id="14" name="円/楕円 13"/>
          <p:cNvSpPr/>
          <p:nvPr userDrawn="true"/>
        </p:nvSpPr>
        <p:spPr>
          <a:xfrm>
            <a:off x="8467338"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7"/>
          <p:cNvSpPr>
            <a:spLocks noGrp="true"/>
          </p:cNvSpPr>
          <p:nvPr>
            <p:ph type="pic" sz="quarter" idx="44" hasCustomPrompt="true"/>
          </p:nvPr>
        </p:nvSpPr>
        <p:spPr>
          <a:xfrm>
            <a:off x="8816370" y="4262080"/>
            <a:ext cx="684364" cy="684364"/>
          </a:xfrm>
        </p:spPr>
        <p:txBody>
          <a:bodyPr>
            <a:normAutofit/>
          </a:bodyPr>
          <a:lstStyle>
            <a:lvl1pPr>
              <a:defRPr sz="1600"/>
            </a:lvl1pPr>
          </a:lstStyle>
          <a:p>
            <a:r>
              <a:rPr kumimoji="1" lang="en-US" altLang="ja-JP" dirty="0"/>
              <a:t>ICON</a:t>
            </a:r>
            <a:endParaRPr kumimoji="1" lang="ja-JP" altLang="en-US" dirty="0"/>
          </a:p>
        </p:txBody>
      </p:sp>
      <p:sp>
        <p:nvSpPr>
          <p:cNvPr id="16" name="円/楕円 15"/>
          <p:cNvSpPr/>
          <p:nvPr userDrawn="true"/>
        </p:nvSpPr>
        <p:spPr>
          <a:xfrm>
            <a:off x="11875700"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図プレースホルダー 7"/>
          <p:cNvSpPr>
            <a:spLocks noGrp="true"/>
          </p:cNvSpPr>
          <p:nvPr>
            <p:ph type="pic" sz="quarter" idx="45" hasCustomPrompt="true"/>
          </p:nvPr>
        </p:nvSpPr>
        <p:spPr>
          <a:xfrm>
            <a:off x="12224732" y="4262080"/>
            <a:ext cx="684364" cy="684364"/>
          </a:xfrm>
        </p:spPr>
        <p:txBody>
          <a:bodyPr>
            <a:normAutofit/>
          </a:bodyPr>
          <a:lstStyle>
            <a:lvl1pPr>
              <a:defRPr sz="1600"/>
            </a:lvl1pPr>
          </a:lstStyle>
          <a:p>
            <a:r>
              <a:rPr kumimoji="1" lang="en-US" altLang="ja-JP" dirty="0"/>
              <a:t>ICON</a:t>
            </a:r>
            <a:endParaRPr kumimoji="1" lang="ja-JP" altLang="en-US" dirty="0"/>
          </a:p>
        </p:txBody>
      </p:sp>
      <p:sp>
        <p:nvSpPr>
          <p:cNvPr id="18" name="円/楕円 17"/>
          <p:cNvSpPr/>
          <p:nvPr userDrawn="true"/>
        </p:nvSpPr>
        <p:spPr>
          <a:xfrm>
            <a:off x="15250725"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7"/>
          <p:cNvSpPr>
            <a:spLocks noGrp="true"/>
          </p:cNvSpPr>
          <p:nvPr>
            <p:ph type="pic" sz="quarter" idx="46" hasCustomPrompt="true"/>
          </p:nvPr>
        </p:nvSpPr>
        <p:spPr>
          <a:xfrm>
            <a:off x="15599757" y="4262080"/>
            <a:ext cx="684364" cy="684364"/>
          </a:xfrm>
        </p:spPr>
        <p:txBody>
          <a:bodyPr>
            <a:normAutofit/>
          </a:bodyPr>
          <a:lstStyle>
            <a:lvl1pPr>
              <a:defRPr sz="1600"/>
            </a:lvl1pPr>
          </a:lstStyle>
          <a:p>
            <a:r>
              <a:rPr kumimoji="1" lang="en-US" altLang="ja-JP" dirty="0"/>
              <a:t>ICON</a:t>
            </a:r>
            <a:endParaRPr kumimoji="1" lang="ja-JP" altLang="en-US" dirty="0"/>
          </a:p>
        </p:txBody>
      </p:sp>
      <p:sp>
        <p:nvSpPr>
          <p:cNvPr id="20" name="テキスト プレースホルダー 11"/>
          <p:cNvSpPr>
            <a:spLocks noGrp="true"/>
          </p:cNvSpPr>
          <p:nvPr>
            <p:ph type="body" sz="quarter" idx="36" hasCustomPrompt="true"/>
          </p:nvPr>
        </p:nvSpPr>
        <p:spPr>
          <a:xfrm>
            <a:off x="817281"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1" name="テキスト プレースホルダー 11"/>
          <p:cNvSpPr>
            <a:spLocks noGrp="true"/>
          </p:cNvSpPr>
          <p:nvPr>
            <p:ph type="body" sz="quarter" idx="47" hasCustomPrompt="true"/>
          </p:nvPr>
        </p:nvSpPr>
        <p:spPr>
          <a:xfrm>
            <a:off x="4147651"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true"/>
          </p:cNvSpPr>
          <p:nvPr>
            <p:ph type="body" sz="quarter" idx="48" hasCustomPrompt="true"/>
          </p:nvPr>
        </p:nvSpPr>
        <p:spPr>
          <a:xfrm>
            <a:off x="7523026"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3" name="テキスト プレースホルダー 11"/>
          <p:cNvSpPr>
            <a:spLocks noGrp="true"/>
          </p:cNvSpPr>
          <p:nvPr>
            <p:ph type="body" sz="quarter" idx="49" hasCustomPrompt="true"/>
          </p:nvPr>
        </p:nvSpPr>
        <p:spPr>
          <a:xfrm>
            <a:off x="10853396"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4" name="テキスト プレースホルダー 11"/>
          <p:cNvSpPr>
            <a:spLocks noGrp="true"/>
          </p:cNvSpPr>
          <p:nvPr>
            <p:ph type="body" sz="quarter" idx="50" hasCustomPrompt="true"/>
          </p:nvPr>
        </p:nvSpPr>
        <p:spPr>
          <a:xfrm>
            <a:off x="14305620"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dirty="0"/>
              <a:t>TEXT HERE</a:t>
            </a:r>
            <a:endParaRPr lang="en-US" dirty="0"/>
          </a:p>
        </p:txBody>
      </p:sp>
      <p:sp>
        <p:nvSpPr>
          <p:cNvPr id="25" name="テキスト プレースホルダー 11"/>
          <p:cNvSpPr>
            <a:spLocks noGrp="true"/>
          </p:cNvSpPr>
          <p:nvPr>
            <p:ph type="body" sz="quarter" idx="35" hasCustomPrompt="true"/>
          </p:nvPr>
        </p:nvSpPr>
        <p:spPr>
          <a:xfrm>
            <a:off x="81728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6" name="テキスト プレースホルダー 11"/>
          <p:cNvSpPr>
            <a:spLocks noGrp="true"/>
          </p:cNvSpPr>
          <p:nvPr>
            <p:ph type="body" sz="quarter" idx="51" hasCustomPrompt="true"/>
          </p:nvPr>
        </p:nvSpPr>
        <p:spPr>
          <a:xfrm>
            <a:off x="4192656"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7" name="テキスト プレースホルダー 11"/>
          <p:cNvSpPr>
            <a:spLocks noGrp="true"/>
          </p:cNvSpPr>
          <p:nvPr>
            <p:ph type="body" sz="quarter" idx="52" hasCustomPrompt="true"/>
          </p:nvPr>
        </p:nvSpPr>
        <p:spPr>
          <a:xfrm>
            <a:off x="756803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8" name="テキスト プレースホルダー 11"/>
          <p:cNvSpPr>
            <a:spLocks noGrp="true"/>
          </p:cNvSpPr>
          <p:nvPr>
            <p:ph type="body" sz="quarter" idx="53" hasCustomPrompt="true"/>
          </p:nvPr>
        </p:nvSpPr>
        <p:spPr>
          <a:xfrm>
            <a:off x="10943406"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9" name="テキスト プレースホルダー 11"/>
          <p:cNvSpPr>
            <a:spLocks noGrp="true"/>
          </p:cNvSpPr>
          <p:nvPr>
            <p:ph type="body" sz="quarter" idx="54" hasCustomPrompt="true"/>
          </p:nvPr>
        </p:nvSpPr>
        <p:spPr>
          <a:xfrm>
            <a:off x="1431878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2" presetClass="entr" presetSubtype="1" decel="10000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0-#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175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0-#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par>
                          <p:cTn id="42" fill="hold">
                            <p:stCondLst>
                              <p:cond delay="2250"/>
                            </p:stCondLst>
                            <p:childTnLst>
                              <p:par>
                                <p:cTn id="43" presetID="22" presetClass="entr" presetSubtype="8" fill="hold" grpId="0" nodeType="afterEffect">
                                  <p:stCondLst>
                                    <p:cond delay="25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0-#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par>
                          <p:cTn id="61" fill="hold">
                            <p:stCondLst>
                              <p:cond delay="3500"/>
                            </p:stCondLst>
                            <p:childTnLst>
                              <p:par>
                                <p:cTn id="62" presetID="22" presetClass="entr" presetSubtype="8" fill="hold" grpId="0" nodeType="afterEffect">
                                  <p:stCondLst>
                                    <p:cond delay="25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par>
                          <p:cTn id="65" fill="hold">
                            <p:stCondLst>
                              <p:cond delay="4250"/>
                            </p:stCondLst>
                            <p:childTnLst>
                              <p:par>
                                <p:cTn id="66" presetID="10"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2" presetClass="entr" presetSubtype="1" decel="10000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ppt_x"/>
                                          </p:val>
                                        </p:tav>
                                        <p:tav tm="100000">
                                          <p:val>
                                            <p:strVal val="#ppt_x"/>
                                          </p:val>
                                        </p:tav>
                                      </p:tavLst>
                                    </p:anim>
                                    <p:anim calcmode="lin" valueType="num">
                                      <p:cBhvr additive="base">
                                        <p:cTn id="75" dur="500" fill="hold"/>
                                        <p:tgtEl>
                                          <p:spTgt spid="23"/>
                                        </p:tgtEl>
                                        <p:attrNameLst>
                                          <p:attrName>ppt_y</p:attrName>
                                        </p:attrNameLst>
                                      </p:cBhvr>
                                      <p:tavLst>
                                        <p:tav tm="0">
                                          <p:val>
                                            <p:strVal val="0-#ppt_h/2"/>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ppt_x"/>
                                          </p:val>
                                        </p:tav>
                                        <p:tav tm="100000">
                                          <p:val>
                                            <p:strVal val="#ppt_x"/>
                                          </p:val>
                                        </p:tav>
                                      </p:tavLst>
                                    </p:anim>
                                    <p:anim calcmode="lin" valueType="num">
                                      <p:cBhvr additive="base">
                                        <p:cTn id="79" dur="500" fill="hold"/>
                                        <p:tgtEl>
                                          <p:spTgt spid="28"/>
                                        </p:tgtEl>
                                        <p:attrNameLst>
                                          <p:attrName>ppt_y</p:attrName>
                                        </p:attrNameLst>
                                      </p:cBhvr>
                                      <p:tavLst>
                                        <p:tav tm="0">
                                          <p:val>
                                            <p:strVal val="1+#ppt_h/2"/>
                                          </p:val>
                                        </p:tav>
                                        <p:tav tm="100000">
                                          <p:val>
                                            <p:strVal val="#ppt_y"/>
                                          </p:val>
                                        </p:tav>
                                      </p:tavLst>
                                    </p:anim>
                                  </p:childTnLst>
                                </p:cTn>
                              </p:par>
                            </p:childTnLst>
                          </p:cTn>
                        </p:par>
                        <p:par>
                          <p:cTn id="80" fill="hold">
                            <p:stCondLst>
                              <p:cond delay="4750"/>
                            </p:stCondLst>
                            <p:childTnLst>
                              <p:par>
                                <p:cTn id="81" presetID="22" presetClass="entr" presetSubtype="8"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par>
                          <p:cTn id="84" fill="hold">
                            <p:stCondLst>
                              <p:cond delay="5500"/>
                            </p:stCondLst>
                            <p:childTnLst>
                              <p:par>
                                <p:cTn id="85" presetID="10"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500"/>
                                        <p:tgtEl>
                                          <p:spTgt spid="19"/>
                                        </p:tgtEl>
                                      </p:cBhvr>
                                    </p:animEffect>
                                  </p:childTnLst>
                                </p:cTn>
                              </p:par>
                              <p:par>
                                <p:cTn id="91" presetID="2" presetClass="entr" presetSubtype="1" decel="10000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fill="hold"/>
                                        <p:tgtEl>
                                          <p:spTgt spid="24"/>
                                        </p:tgtEl>
                                        <p:attrNameLst>
                                          <p:attrName>ppt_x</p:attrName>
                                        </p:attrNameLst>
                                      </p:cBhvr>
                                      <p:tavLst>
                                        <p:tav tm="0">
                                          <p:val>
                                            <p:strVal val="#ppt_x"/>
                                          </p:val>
                                        </p:tav>
                                        <p:tav tm="100000">
                                          <p:val>
                                            <p:strVal val="#ppt_x"/>
                                          </p:val>
                                        </p:tav>
                                      </p:tavLst>
                                    </p:anim>
                                    <p:anim calcmode="lin" valueType="num">
                                      <p:cBhvr additive="base">
                                        <p:cTn id="94" dur="500" fill="hold"/>
                                        <p:tgtEl>
                                          <p:spTgt spid="24"/>
                                        </p:tgtEl>
                                        <p:attrNameLst>
                                          <p:attrName>ppt_y</p:attrName>
                                        </p:attrNameLst>
                                      </p:cBhvr>
                                      <p:tavLst>
                                        <p:tav tm="0">
                                          <p:val>
                                            <p:strVal val="0-#ppt_h/2"/>
                                          </p:val>
                                        </p:tav>
                                        <p:tav tm="100000">
                                          <p:val>
                                            <p:strVal val="#ppt_y"/>
                                          </p:val>
                                        </p:tav>
                                      </p:tavLst>
                                    </p:anim>
                                  </p:childTnLst>
                                </p:cTn>
                              </p:par>
                              <p:par>
                                <p:cTn id="95" presetID="2" presetClass="entr" presetSubtype="4" decel="10000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animBg="true"/>
      <p:bldP spid="7" grpId="0" animBg="true"/>
      <p:bldP spid="8" grpId="0" animBg="true"/>
      <p:bldP spid="9" grpId="0" animBg="true"/>
      <p:bldP spid="10" grpId="0" animBg="true"/>
      <p:bldP spid="11" grpId="0"/>
      <p:bldP spid="12" grpId="0" animBg="true"/>
      <p:bldP spid="13" grpId="0"/>
      <p:bldP spid="14" grpId="0" animBg="true"/>
      <p:bldP spid="15" grpId="0"/>
      <p:bldP spid="16" grpId="0" animBg="true"/>
      <p:bldP spid="17" grpId="0"/>
      <p:bldP spid="18" grpId="0" animBg="true"/>
      <p:bldP spid="19" grpId="0"/>
      <p:bldP spid="20" grpId="0">
        <p:tmplLst>
          <p:tmpl lvl="0">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lvl="0">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lvl="0">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lvl="0">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4" grpId="0">
        <p:tmplLst>
          <p:tmpl lvl="0">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p:tmplLst>
          <p:tmpl lvl="0">
            <p:tnLst>
              <p:par>
                <p:cTn presetID="2" presetClass="entr" presetSubtype="4"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p:tmplLst>
          <p:tmpl lvl="0">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p:tmplLst>
          <p:tmpl lvl="0">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p:tmplLst>
          <p:tmpl lvl="0">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lvl="0">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Image and 3 Icons">
    <p:spTree>
      <p:nvGrpSpPr>
        <p:cNvPr id="1" name=""/>
        <p:cNvGrpSpPr/>
        <p:nvPr/>
      </p:nvGrpSpPr>
      <p:grpSpPr>
        <a:xfrm>
          <a:off x="0" y="0"/>
          <a:ext cx="0" cy="0"/>
          <a:chOff x="0" y="0"/>
          <a:chExt cx="0" cy="0"/>
        </a:xfrm>
      </p:grpSpPr>
      <p:sp>
        <p:nvSpPr>
          <p:cNvPr id="9" name="正方形/長方形 8"/>
          <p:cNvSpPr/>
          <p:nvPr userDrawn="true"/>
        </p:nvSpPr>
        <p:spPr>
          <a:xfrm>
            <a:off x="0" y="6313630"/>
            <a:ext cx="18286413" cy="3973369"/>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 name="図プレースホルダー 6"/>
          <p:cNvSpPr>
            <a:spLocks noGrp="true"/>
          </p:cNvSpPr>
          <p:nvPr>
            <p:ph type="pic" sz="quarter" idx="10" hasCustomPrompt="true"/>
          </p:nvPr>
        </p:nvSpPr>
        <p:spPr>
          <a:xfrm>
            <a:off x="0" y="0"/>
            <a:ext cx="18286413" cy="6313630"/>
          </a:xfrm>
        </p:spPr>
        <p:txBody>
          <a:bodyPr/>
          <a:lstStyle>
            <a:lvl1pPr>
              <a:defRPr baseline="0"/>
            </a:lvl1pPr>
          </a:lstStyle>
          <a:p>
            <a:r>
              <a:rPr kumimoji="1" lang="en-US" altLang="ja-JP" dirty="0"/>
              <a:t>Add an image</a:t>
            </a:r>
            <a:endParaRPr kumimoji="1" lang="ja-JP" altLang="en-US" dirty="0"/>
          </a:p>
        </p:txBody>
      </p:sp>
      <p:sp>
        <p:nvSpPr>
          <p:cNvPr id="14" name="テキスト プレースホルダー 4"/>
          <p:cNvSpPr>
            <a:spLocks noGrp="true"/>
          </p:cNvSpPr>
          <p:nvPr>
            <p:ph type="body" sz="quarter" idx="25" hasCustomPrompt="true"/>
          </p:nvPr>
        </p:nvSpPr>
        <p:spPr>
          <a:xfrm>
            <a:off x="7994650" y="5162424"/>
            <a:ext cx="2295525" cy="2295525"/>
          </a:xfrm>
          <a:prstGeom prst="ellipse">
            <a:avLst/>
          </a:prstGeom>
          <a:solidFill>
            <a:schemeClr val="accent1">
              <a:lumMod val="75000"/>
            </a:schemeClr>
          </a:solidFill>
        </p:spPr>
        <p:txBody>
          <a:bodyPr/>
          <a:lstStyle>
            <a:lvl1pPr>
              <a:defRPr baseline="0"/>
            </a:lvl1pPr>
          </a:lstStyle>
          <a:p>
            <a:pPr lvl="0"/>
            <a:r>
              <a:rPr kumimoji="1" lang="en-US" altLang="ja-JP" dirty="0"/>
              <a:t> </a:t>
            </a:r>
            <a:endParaRPr kumimoji="1" lang="ja-JP" altLang="en-US" dirty="0"/>
          </a:p>
        </p:txBody>
      </p:sp>
      <p:sp>
        <p:nvSpPr>
          <p:cNvPr id="15" name="図プレースホルダー 2"/>
          <p:cNvSpPr>
            <a:spLocks noGrp="true"/>
          </p:cNvSpPr>
          <p:nvPr>
            <p:ph type="pic" sz="quarter" idx="26" hasCustomPrompt="true"/>
          </p:nvPr>
        </p:nvSpPr>
        <p:spPr>
          <a:xfrm>
            <a:off x="8579850" y="5747489"/>
            <a:ext cx="1125125" cy="1125125"/>
          </a:xfrm>
        </p:spPr>
        <p:txBody>
          <a:bodyPr/>
          <a:lstStyle>
            <a:lvl1pPr>
              <a:defRPr/>
            </a:lvl1pPr>
          </a:lstStyle>
          <a:p>
            <a:r>
              <a:rPr kumimoji="1" lang="en-US" altLang="ja-JP" dirty="0"/>
              <a:t>ICON</a:t>
            </a:r>
            <a:endParaRPr kumimoji="1" lang="ja-JP" altLang="en-US" dirty="0"/>
          </a:p>
        </p:txBody>
      </p:sp>
      <p:sp>
        <p:nvSpPr>
          <p:cNvPr id="16" name="テキスト プレースホルダー 11"/>
          <p:cNvSpPr>
            <a:spLocks noGrp="true"/>
          </p:cNvSpPr>
          <p:nvPr>
            <p:ph type="body" sz="quarter" idx="27" hasCustomPrompt="true"/>
          </p:nvPr>
        </p:nvSpPr>
        <p:spPr>
          <a:xfrm>
            <a:off x="6737980" y="8144099"/>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17" name="テキスト プレースホルダー 11"/>
          <p:cNvSpPr>
            <a:spLocks noGrp="true"/>
          </p:cNvSpPr>
          <p:nvPr>
            <p:ph type="body" sz="quarter" idx="28" hasCustomPrompt="true"/>
          </p:nvPr>
        </p:nvSpPr>
        <p:spPr>
          <a:xfrm>
            <a:off x="6737980" y="7564668"/>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a:t>Text Here</a:t>
            </a:r>
            <a:endParaRPr lang="en-US" dirty="0"/>
          </a:p>
        </p:txBody>
      </p:sp>
      <p:sp>
        <p:nvSpPr>
          <p:cNvPr id="18" name="テキスト プレースホルダー 4"/>
          <p:cNvSpPr>
            <a:spLocks noGrp="true"/>
          </p:cNvSpPr>
          <p:nvPr>
            <p:ph type="body" sz="quarter" idx="29" hasCustomPrompt="true"/>
          </p:nvPr>
        </p:nvSpPr>
        <p:spPr>
          <a:xfrm>
            <a:off x="2707491" y="5160640"/>
            <a:ext cx="2295525" cy="2295525"/>
          </a:xfrm>
          <a:prstGeom prst="ellipse">
            <a:avLst/>
          </a:prstGeom>
          <a:solidFill>
            <a:schemeClr val="accent1">
              <a:lumMod val="75000"/>
            </a:schemeClr>
          </a:solidFill>
        </p:spPr>
        <p:txBody>
          <a:bodyPr/>
          <a:lstStyle>
            <a:lvl1pPr>
              <a:defRPr baseline="0"/>
            </a:lvl1pPr>
          </a:lstStyle>
          <a:p>
            <a:pPr lvl="0"/>
            <a:r>
              <a:rPr kumimoji="1" lang="en-US" altLang="ja-JP" dirty="0"/>
              <a:t> </a:t>
            </a:r>
            <a:endParaRPr kumimoji="1" lang="ja-JP" altLang="en-US" dirty="0"/>
          </a:p>
        </p:txBody>
      </p:sp>
      <p:sp>
        <p:nvSpPr>
          <p:cNvPr id="19" name="図プレースホルダー 2"/>
          <p:cNvSpPr>
            <a:spLocks noGrp="true"/>
          </p:cNvSpPr>
          <p:nvPr>
            <p:ph type="pic" sz="quarter" idx="30" hasCustomPrompt="true"/>
          </p:nvPr>
        </p:nvSpPr>
        <p:spPr>
          <a:xfrm>
            <a:off x="3292691" y="5745705"/>
            <a:ext cx="1125125" cy="1125125"/>
          </a:xfrm>
        </p:spPr>
        <p:txBody>
          <a:bodyPr/>
          <a:lstStyle>
            <a:lvl1pPr>
              <a:defRPr/>
            </a:lvl1pPr>
          </a:lstStyle>
          <a:p>
            <a:r>
              <a:rPr kumimoji="1" lang="en-US" altLang="ja-JP" dirty="0"/>
              <a:t>ICON</a:t>
            </a:r>
            <a:endParaRPr kumimoji="1" lang="ja-JP" altLang="en-US" dirty="0"/>
          </a:p>
        </p:txBody>
      </p:sp>
      <p:sp>
        <p:nvSpPr>
          <p:cNvPr id="20" name="テキスト プレースホルダー 11"/>
          <p:cNvSpPr>
            <a:spLocks noGrp="true"/>
          </p:cNvSpPr>
          <p:nvPr>
            <p:ph type="body" sz="quarter" idx="31" hasCustomPrompt="true"/>
          </p:nvPr>
        </p:nvSpPr>
        <p:spPr>
          <a:xfrm>
            <a:off x="1450821" y="8142315"/>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21" name="テキスト プレースホルダー 11"/>
          <p:cNvSpPr>
            <a:spLocks noGrp="true"/>
          </p:cNvSpPr>
          <p:nvPr>
            <p:ph type="body" sz="quarter" idx="32" hasCustomPrompt="true"/>
          </p:nvPr>
        </p:nvSpPr>
        <p:spPr>
          <a:xfrm>
            <a:off x="1450821" y="7562884"/>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a:t>Text Here</a:t>
            </a:r>
            <a:endParaRPr lang="en-US" dirty="0"/>
          </a:p>
        </p:txBody>
      </p:sp>
      <p:sp>
        <p:nvSpPr>
          <p:cNvPr id="22" name="テキスト プレースホルダー 4"/>
          <p:cNvSpPr>
            <a:spLocks noGrp="true"/>
          </p:cNvSpPr>
          <p:nvPr>
            <p:ph type="body" sz="quarter" idx="33" hasCustomPrompt="true"/>
          </p:nvPr>
        </p:nvSpPr>
        <p:spPr>
          <a:xfrm>
            <a:off x="13286867" y="5157754"/>
            <a:ext cx="2295525" cy="2295525"/>
          </a:xfrm>
          <a:prstGeom prst="ellipse">
            <a:avLst/>
          </a:prstGeom>
          <a:solidFill>
            <a:schemeClr val="accent1">
              <a:lumMod val="75000"/>
            </a:schemeClr>
          </a:solidFill>
        </p:spPr>
        <p:txBody>
          <a:bodyPr/>
          <a:lstStyle>
            <a:lvl1pPr>
              <a:defRPr baseline="0"/>
            </a:lvl1pPr>
          </a:lstStyle>
          <a:p>
            <a:pPr lvl="0"/>
            <a:r>
              <a:rPr kumimoji="1" lang="en-US" altLang="ja-JP" dirty="0"/>
              <a:t> </a:t>
            </a:r>
            <a:endParaRPr kumimoji="1" lang="ja-JP" altLang="en-US" dirty="0"/>
          </a:p>
        </p:txBody>
      </p:sp>
      <p:sp>
        <p:nvSpPr>
          <p:cNvPr id="23" name="図プレースホルダー 2"/>
          <p:cNvSpPr>
            <a:spLocks noGrp="true"/>
          </p:cNvSpPr>
          <p:nvPr>
            <p:ph type="pic" sz="quarter" idx="34" hasCustomPrompt="true"/>
          </p:nvPr>
        </p:nvSpPr>
        <p:spPr>
          <a:xfrm>
            <a:off x="13872067" y="5742819"/>
            <a:ext cx="1125125" cy="1125125"/>
          </a:xfrm>
        </p:spPr>
        <p:txBody>
          <a:bodyPr/>
          <a:lstStyle>
            <a:lvl1pPr>
              <a:defRPr/>
            </a:lvl1pPr>
          </a:lstStyle>
          <a:p>
            <a:r>
              <a:rPr kumimoji="1" lang="en-US" altLang="ja-JP" dirty="0"/>
              <a:t>ICON</a:t>
            </a:r>
            <a:endParaRPr kumimoji="1" lang="ja-JP" altLang="en-US" dirty="0"/>
          </a:p>
        </p:txBody>
      </p:sp>
      <p:sp>
        <p:nvSpPr>
          <p:cNvPr id="24" name="テキスト プレースホルダー 11"/>
          <p:cNvSpPr>
            <a:spLocks noGrp="true"/>
          </p:cNvSpPr>
          <p:nvPr>
            <p:ph type="body" sz="quarter" idx="35" hasCustomPrompt="true"/>
          </p:nvPr>
        </p:nvSpPr>
        <p:spPr>
          <a:xfrm>
            <a:off x="12030197" y="8139429"/>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25" name="テキスト プレースホルダー 11"/>
          <p:cNvSpPr>
            <a:spLocks noGrp="true"/>
          </p:cNvSpPr>
          <p:nvPr>
            <p:ph type="body" sz="quarter" idx="36" hasCustomPrompt="true"/>
          </p:nvPr>
        </p:nvSpPr>
        <p:spPr>
          <a:xfrm>
            <a:off x="12030197" y="7559998"/>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8">
                                            <p:bg/>
                                          </p:spTgt>
                                        </p:tgtEl>
                                        <p:attrNameLst>
                                          <p:attrName>style.visibility</p:attrName>
                                        </p:attrNameLst>
                                      </p:cBhvr>
                                      <p:to>
                                        <p:strVal val="visible"/>
                                      </p:to>
                                    </p:set>
                                    <p:animEffect transition="in" filter="wipe(up)">
                                      <p:cBhvr>
                                        <p:cTn id="14" dur="500"/>
                                        <p:tgtEl>
                                          <p:spTgt spid="18">
                                            <p:bg/>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up)">
                                      <p:cBhvr>
                                        <p:cTn id="17" dur="500"/>
                                        <p:tgtEl>
                                          <p:spTgt spid="18">
                                            <p:txEl>
                                              <p:pRg st="0" end="0"/>
                                            </p:txEl>
                                          </p:spTgt>
                                        </p:tgtEl>
                                      </p:cBhvr>
                                    </p:animEffect>
                                  </p:childTnLst>
                                </p:cTn>
                              </p:par>
                            </p:childTnLst>
                          </p:cTn>
                        </p:par>
                        <p:par>
                          <p:cTn id="18" fill="hold">
                            <p:stCondLst>
                              <p:cond delay="1000"/>
                            </p:stCondLst>
                            <p:childTnLst>
                              <p:par>
                                <p:cTn id="19" presetID="2" presetClass="entr" presetSubtype="4" decel="100000" fill="hold" grpId="0" nodeType="after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additive="base">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25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par>
                                <p:cTn id="31" presetID="22" presetClass="entr" presetSubtype="1" fill="hold" grpId="0" nodeType="withEffect">
                                  <p:stCondLst>
                                    <p:cond delay="250"/>
                                  </p:stCondLst>
                                  <p:childTnLst>
                                    <p:set>
                                      <p:cBhvr>
                                        <p:cTn id="32" dur="1" fill="hold">
                                          <p:stCondLst>
                                            <p:cond delay="0"/>
                                          </p:stCondLst>
                                        </p:cTn>
                                        <p:tgtEl>
                                          <p:spTgt spid="14">
                                            <p:bg/>
                                          </p:spTgt>
                                        </p:tgtEl>
                                        <p:attrNameLst>
                                          <p:attrName>style.visibility</p:attrName>
                                        </p:attrNameLst>
                                      </p:cBhvr>
                                      <p:to>
                                        <p:strVal val="visible"/>
                                      </p:to>
                                    </p:set>
                                    <p:animEffect transition="in" filter="wipe(up)">
                                      <p:cBhvr>
                                        <p:cTn id="33" dur="500"/>
                                        <p:tgtEl>
                                          <p:spTgt spid="14">
                                            <p:bg/>
                                          </p:spTgt>
                                        </p:tgtEl>
                                      </p:cBhvr>
                                    </p:animEffect>
                                  </p:childTnLst>
                                </p:cTn>
                              </p:par>
                              <p:par>
                                <p:cTn id="34" presetID="22" presetClass="entr" presetSubtype="1" fill="hold" grpId="0" nodeType="withEffect">
                                  <p:stCondLst>
                                    <p:cond delay="25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wipe(up)">
                                      <p:cBhvr>
                                        <p:cTn id="36" dur="500"/>
                                        <p:tgtEl>
                                          <p:spTgt spid="14">
                                            <p:txEl>
                                              <p:pRg st="0" end="0"/>
                                            </p:txEl>
                                          </p:spTgt>
                                        </p:tgtEl>
                                      </p:cBhvr>
                                    </p:animEffect>
                                  </p:childTnLst>
                                </p:cTn>
                              </p:par>
                            </p:childTnLst>
                          </p:cTn>
                        </p:par>
                        <p:par>
                          <p:cTn id="37" fill="hold">
                            <p:stCondLst>
                              <p:cond delay="2250"/>
                            </p:stCondLst>
                            <p:childTnLst>
                              <p:par>
                                <p:cTn id="38" presetID="2" presetClass="entr" presetSubtype="4" decel="100000" fill="hold" grpId="0" nodeType="after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2" presetClass="entr" presetSubtype="1" fill="hold" grpId="0" nodeType="afterEffect">
                                  <p:stCondLst>
                                    <p:cond delay="25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500"/>
                                        <p:tgtEl>
                                          <p:spTgt spid="23"/>
                                        </p:tgtEl>
                                      </p:cBhvr>
                                    </p:animEffect>
                                  </p:childTnLst>
                                </p:cTn>
                              </p:par>
                              <p:par>
                                <p:cTn id="50" presetID="22" presetClass="entr" presetSubtype="1" fill="hold" grpId="0" nodeType="withEffect">
                                  <p:stCondLst>
                                    <p:cond delay="250"/>
                                  </p:stCondLst>
                                  <p:childTnLst>
                                    <p:set>
                                      <p:cBhvr>
                                        <p:cTn id="51" dur="1" fill="hold">
                                          <p:stCondLst>
                                            <p:cond delay="0"/>
                                          </p:stCondLst>
                                        </p:cTn>
                                        <p:tgtEl>
                                          <p:spTgt spid="22">
                                            <p:bg/>
                                          </p:spTgt>
                                        </p:tgtEl>
                                        <p:attrNameLst>
                                          <p:attrName>style.visibility</p:attrName>
                                        </p:attrNameLst>
                                      </p:cBhvr>
                                      <p:to>
                                        <p:strVal val="visible"/>
                                      </p:to>
                                    </p:set>
                                    <p:animEffect transition="in" filter="wipe(up)">
                                      <p:cBhvr>
                                        <p:cTn id="52" dur="500"/>
                                        <p:tgtEl>
                                          <p:spTgt spid="22">
                                            <p:bg/>
                                          </p:spTgt>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wipe(up)">
                                      <p:cBhvr>
                                        <p:cTn id="55" dur="500"/>
                                        <p:tgtEl>
                                          <p:spTgt spid="22">
                                            <p:txEl>
                                              <p:pRg st="0" end="0"/>
                                            </p:txEl>
                                          </p:spTgt>
                                        </p:tgtEl>
                                      </p:cBhvr>
                                    </p:animEffect>
                                  </p:childTnLst>
                                </p:cTn>
                              </p:par>
                            </p:childTnLst>
                          </p:cTn>
                        </p:par>
                        <p:par>
                          <p:cTn id="56" fill="hold">
                            <p:stCondLst>
                              <p:cond delay="3500"/>
                            </p:stCondLst>
                            <p:childTnLst>
                              <p:par>
                                <p:cTn id="57" presetID="2" presetClass="entr" presetSubtype="4" decel="100000" fill="hold" grpId="0" nodeType="afterEffect">
                                  <p:stCondLst>
                                    <p:cond delay="0"/>
                                  </p:stCondLst>
                                  <p:childTnLst>
                                    <p:set>
                                      <p:cBhvr>
                                        <p:cTn id="58" dur="1" fill="hold">
                                          <p:stCondLst>
                                            <p:cond delay="0"/>
                                          </p:stCondLst>
                                        </p:cTn>
                                        <p:tgtEl>
                                          <p:spTgt spid="25">
                                            <p:txEl>
                                              <p:pRg st="0" end="0"/>
                                            </p:txEl>
                                          </p:spTgt>
                                        </p:tgtEl>
                                        <p:attrNameLst>
                                          <p:attrName>style.visibility</p:attrName>
                                        </p:attrNameLst>
                                      </p:cBhvr>
                                      <p:to>
                                        <p:strVal val="visible"/>
                                      </p:to>
                                    </p:set>
                                    <p:anim calcmode="lin" valueType="num">
                                      <p:cBhvr additive="base">
                                        <p:cTn id="5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 calcmode="lin" valueType="num">
                                      <p:cBhvr additive="base">
                                        <p:cTn id="6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true" build="p">
        <p:tmplLst>
          <p:tmpl lvl="0">
            <p:tnLst>
              <p:par>
                <p:cTn presetID="22" presetClass="entr" presetSubtype="1"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true" build="p">
        <p:tmplLst>
          <p:tmpl lvl="0">
            <p:tnLst>
              <p:par>
                <p:cTn presetID="2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true" build="p">
        <p:tmplLst>
          <p:tmpl lvl="0">
            <p:tnLst>
              <p:par>
                <p:cTn presetID="22" presetClass="entr" presetSubtype="1"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p:bldP spid="24" grpId="0" build="p">
        <p:tmplLst>
          <p:tmpl lvl="1">
            <p:tnLst>
              <p:par>
                <p:cTn presetID="2" presetClass="entr" presetSubtype="4"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6" name="図プレースホルダー 5"/>
          <p:cNvSpPr>
            <a:spLocks noGrp="true"/>
          </p:cNvSpPr>
          <p:nvPr>
            <p:ph type="pic" sz="quarter" idx="12" hasCustomPrompt="true"/>
          </p:nvPr>
        </p:nvSpPr>
        <p:spPr>
          <a:xfrm>
            <a:off x="-794" y="1903140"/>
            <a:ext cx="18286413" cy="4545506"/>
          </a:xfrm>
        </p:spPr>
        <p:txBody>
          <a:bodyPr/>
          <a:lstStyle>
            <a:lvl1pPr>
              <a:defRPr baseline="0"/>
            </a:lvl1pPr>
          </a:lstStyle>
          <a:p>
            <a:r>
              <a:rPr kumimoji="1" lang="en-US" altLang="ja-JP" dirty="0"/>
              <a:t>Add an image</a:t>
            </a:r>
            <a:endParaRPr kumimoji="1" lang="ja-JP" altLang="en-US" dirty="0"/>
          </a:p>
        </p:txBody>
      </p:sp>
      <p:sp>
        <p:nvSpPr>
          <p:cNvPr id="10" name="テキスト プレースホルダー 9"/>
          <p:cNvSpPr>
            <a:spLocks noGrp="true"/>
          </p:cNvSpPr>
          <p:nvPr>
            <p:ph type="body" sz="quarter" idx="13" hasCustomPrompt="true"/>
          </p:nvPr>
        </p:nvSpPr>
        <p:spPr>
          <a:xfrm>
            <a:off x="9142413" y="1903413"/>
            <a:ext cx="9144000" cy="4545012"/>
          </a:xfrm>
          <a:solidFill>
            <a:schemeClr val="tx2">
              <a:alpha val="80000"/>
            </a:schemeClr>
          </a:solidFill>
        </p:spPr>
        <p:txBody>
          <a:bodyPr/>
          <a:lstStyle>
            <a:lvl1pPr>
              <a:defRPr baseline="0"/>
            </a:lvl1pPr>
          </a:lstStyle>
          <a:p>
            <a:pPr lvl="0"/>
            <a:r>
              <a:rPr kumimoji="1" lang="en-US" altLang="ja-JP" dirty="0"/>
              <a:t> </a:t>
            </a:r>
            <a:endParaRPr kumimoji="1" lang="ja-JP" altLang="en-US" dirty="0"/>
          </a:p>
        </p:txBody>
      </p:sp>
      <p:sp>
        <p:nvSpPr>
          <p:cNvPr id="11" name="テキスト プレースホルダー 11"/>
          <p:cNvSpPr>
            <a:spLocks noGrp="true"/>
          </p:cNvSpPr>
          <p:nvPr>
            <p:ph type="body" sz="quarter" idx="16" hasCustomPrompt="true"/>
          </p:nvPr>
        </p:nvSpPr>
        <p:spPr>
          <a:xfrm>
            <a:off x="3157541" y="7568135"/>
            <a:ext cx="11926325" cy="162581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a:t>Text Here</a:t>
            </a:r>
            <a:endParaRPr lang="en-US" dirty="0"/>
          </a:p>
        </p:txBody>
      </p:sp>
      <p:sp>
        <p:nvSpPr>
          <p:cNvPr id="12" name="テキスト プレースホルダー 11"/>
          <p:cNvSpPr>
            <a:spLocks noGrp="true"/>
          </p:cNvSpPr>
          <p:nvPr>
            <p:ph type="body" sz="quarter" idx="17" hasCustomPrompt="true"/>
          </p:nvPr>
        </p:nvSpPr>
        <p:spPr>
          <a:xfrm>
            <a:off x="3157541" y="6898695"/>
            <a:ext cx="119263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a:t>TEXT HERE</a:t>
            </a:r>
            <a:endParaRPr lang="en-US" dirty="0"/>
          </a:p>
        </p:txBody>
      </p:sp>
      <p:sp>
        <p:nvSpPr>
          <p:cNvPr id="13" name="テキスト プレースホルダー 11"/>
          <p:cNvSpPr>
            <a:spLocks noGrp="true"/>
          </p:cNvSpPr>
          <p:nvPr>
            <p:ph type="body" sz="quarter" idx="18" hasCustomPrompt="true"/>
          </p:nvPr>
        </p:nvSpPr>
        <p:spPr>
          <a:xfrm>
            <a:off x="9323226" y="2083160"/>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a:t>0</a:t>
            </a:r>
            <a:endParaRPr lang="en-US" dirty="0"/>
          </a:p>
        </p:txBody>
      </p:sp>
      <p:sp>
        <p:nvSpPr>
          <p:cNvPr id="14" name="テキスト プレースホルダー 9"/>
          <p:cNvSpPr>
            <a:spLocks noGrp="true"/>
          </p:cNvSpPr>
          <p:nvPr>
            <p:ph type="body" sz="quarter" idx="19" hasCustomPrompt="true"/>
          </p:nvPr>
        </p:nvSpPr>
        <p:spPr>
          <a:xfrm>
            <a:off x="10268331" y="2199732"/>
            <a:ext cx="90010" cy="900100"/>
          </a:xfrm>
          <a:solidFill>
            <a:schemeClr val="accent1">
              <a:alpha val="69000"/>
            </a:schemeClr>
          </a:solidFill>
        </p:spPr>
        <p:txBody>
          <a:bodyPr/>
          <a:lstStyle>
            <a:lvl1pPr>
              <a:defRPr baseline="0"/>
            </a:lvl1pPr>
          </a:lstStyle>
          <a:p>
            <a:pPr lvl="0"/>
            <a:r>
              <a:rPr kumimoji="1" lang="en-US" altLang="ja-JP" dirty="0"/>
              <a:t> </a:t>
            </a:r>
            <a:endParaRPr kumimoji="1" lang="ja-JP" altLang="en-US" dirty="0"/>
          </a:p>
        </p:txBody>
      </p:sp>
      <p:sp>
        <p:nvSpPr>
          <p:cNvPr id="15" name="テキスト プレースホルダー 11"/>
          <p:cNvSpPr>
            <a:spLocks noGrp="true"/>
          </p:cNvSpPr>
          <p:nvPr>
            <p:ph type="body" sz="quarter" idx="20" hasCustomPrompt="true"/>
          </p:nvPr>
        </p:nvSpPr>
        <p:spPr>
          <a:xfrm>
            <a:off x="10403346" y="2173170"/>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6" name="テキスト プレースホルダー 11"/>
          <p:cNvSpPr>
            <a:spLocks noGrp="true"/>
          </p:cNvSpPr>
          <p:nvPr>
            <p:ph type="body" sz="quarter" idx="21" hasCustomPrompt="true"/>
          </p:nvPr>
        </p:nvSpPr>
        <p:spPr>
          <a:xfrm>
            <a:off x="9323226" y="3091713"/>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a:t>0</a:t>
            </a:r>
            <a:endParaRPr lang="en-US" dirty="0"/>
          </a:p>
        </p:txBody>
      </p:sp>
      <p:sp>
        <p:nvSpPr>
          <p:cNvPr id="17" name="テキスト プレースホルダー 9"/>
          <p:cNvSpPr>
            <a:spLocks noGrp="true"/>
          </p:cNvSpPr>
          <p:nvPr>
            <p:ph type="body" sz="quarter" idx="22" hasCustomPrompt="true"/>
          </p:nvPr>
        </p:nvSpPr>
        <p:spPr>
          <a:xfrm>
            <a:off x="10268331" y="3208285"/>
            <a:ext cx="90010" cy="900100"/>
          </a:xfrm>
          <a:solidFill>
            <a:schemeClr val="accent1">
              <a:alpha val="69000"/>
            </a:schemeClr>
          </a:solidFill>
        </p:spPr>
        <p:txBody>
          <a:bodyPr/>
          <a:lstStyle>
            <a:lvl1pPr>
              <a:defRPr baseline="0"/>
            </a:lvl1pPr>
          </a:lstStyle>
          <a:p>
            <a:pPr lvl="0"/>
            <a:r>
              <a:rPr kumimoji="1" lang="en-US" altLang="ja-JP" dirty="0"/>
              <a:t> </a:t>
            </a:r>
            <a:endParaRPr kumimoji="1" lang="ja-JP" altLang="en-US" dirty="0"/>
          </a:p>
        </p:txBody>
      </p:sp>
      <p:sp>
        <p:nvSpPr>
          <p:cNvPr id="18" name="テキスト プレースホルダー 11"/>
          <p:cNvSpPr>
            <a:spLocks noGrp="true"/>
          </p:cNvSpPr>
          <p:nvPr>
            <p:ph type="body" sz="quarter" idx="23" hasCustomPrompt="true"/>
          </p:nvPr>
        </p:nvSpPr>
        <p:spPr>
          <a:xfrm>
            <a:off x="10403346" y="3181723"/>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9" name="テキスト プレースホルダー 11"/>
          <p:cNvSpPr>
            <a:spLocks noGrp="true"/>
          </p:cNvSpPr>
          <p:nvPr>
            <p:ph type="body" sz="quarter" idx="24" hasCustomPrompt="true"/>
          </p:nvPr>
        </p:nvSpPr>
        <p:spPr>
          <a:xfrm>
            <a:off x="9323226" y="4108385"/>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a:t>0</a:t>
            </a:r>
            <a:endParaRPr lang="en-US" dirty="0"/>
          </a:p>
        </p:txBody>
      </p:sp>
      <p:sp>
        <p:nvSpPr>
          <p:cNvPr id="20" name="テキスト プレースホルダー 9"/>
          <p:cNvSpPr>
            <a:spLocks noGrp="true"/>
          </p:cNvSpPr>
          <p:nvPr>
            <p:ph type="body" sz="quarter" idx="25" hasCustomPrompt="true"/>
          </p:nvPr>
        </p:nvSpPr>
        <p:spPr>
          <a:xfrm>
            <a:off x="10268331" y="4224957"/>
            <a:ext cx="90010" cy="900100"/>
          </a:xfrm>
          <a:solidFill>
            <a:schemeClr val="accent1">
              <a:alpha val="69000"/>
            </a:schemeClr>
          </a:solidFill>
        </p:spPr>
        <p:txBody>
          <a:bodyPr/>
          <a:lstStyle>
            <a:lvl1pPr>
              <a:defRPr baseline="0"/>
            </a:lvl1pPr>
          </a:lstStyle>
          <a:p>
            <a:pPr lvl="0"/>
            <a:r>
              <a:rPr kumimoji="1" lang="en-US" altLang="ja-JP" dirty="0"/>
              <a:t> </a:t>
            </a:r>
            <a:endParaRPr kumimoji="1" lang="ja-JP" altLang="en-US" dirty="0"/>
          </a:p>
        </p:txBody>
      </p:sp>
      <p:sp>
        <p:nvSpPr>
          <p:cNvPr id="21" name="テキスト プレースホルダー 11"/>
          <p:cNvSpPr>
            <a:spLocks noGrp="true"/>
          </p:cNvSpPr>
          <p:nvPr>
            <p:ph type="body" sz="quarter" idx="26" hasCustomPrompt="true"/>
          </p:nvPr>
        </p:nvSpPr>
        <p:spPr>
          <a:xfrm>
            <a:off x="10403346" y="4198395"/>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true"/>
          </p:cNvSpPr>
          <p:nvPr>
            <p:ph type="body" sz="quarter" idx="27" hasCustomPrompt="true"/>
          </p:nvPr>
        </p:nvSpPr>
        <p:spPr>
          <a:xfrm>
            <a:off x="9323226" y="5098495"/>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dirty="0"/>
              <a:t>0</a:t>
            </a:r>
            <a:endParaRPr lang="en-US" dirty="0"/>
          </a:p>
        </p:txBody>
      </p:sp>
      <p:sp>
        <p:nvSpPr>
          <p:cNvPr id="23" name="テキスト プレースホルダー 9"/>
          <p:cNvSpPr>
            <a:spLocks noGrp="true"/>
          </p:cNvSpPr>
          <p:nvPr>
            <p:ph type="body" sz="quarter" idx="28" hasCustomPrompt="true"/>
          </p:nvPr>
        </p:nvSpPr>
        <p:spPr>
          <a:xfrm>
            <a:off x="10268331" y="5215067"/>
            <a:ext cx="90010" cy="900100"/>
          </a:xfrm>
          <a:solidFill>
            <a:schemeClr val="accent1">
              <a:alpha val="69000"/>
            </a:schemeClr>
          </a:solidFill>
        </p:spPr>
        <p:txBody>
          <a:bodyPr/>
          <a:lstStyle>
            <a:lvl1pPr>
              <a:defRPr baseline="0"/>
            </a:lvl1pPr>
          </a:lstStyle>
          <a:p>
            <a:pPr lvl="0"/>
            <a:r>
              <a:rPr kumimoji="1" lang="en-US" altLang="ja-JP" dirty="0"/>
              <a:t> </a:t>
            </a:r>
            <a:endParaRPr kumimoji="1" lang="ja-JP" altLang="en-US" dirty="0"/>
          </a:p>
        </p:txBody>
      </p:sp>
      <p:sp>
        <p:nvSpPr>
          <p:cNvPr id="24" name="テキスト プレースホルダー 11"/>
          <p:cNvSpPr>
            <a:spLocks noGrp="true"/>
          </p:cNvSpPr>
          <p:nvPr>
            <p:ph type="body" sz="quarter" idx="29" hasCustomPrompt="true"/>
          </p:nvPr>
        </p:nvSpPr>
        <p:spPr>
          <a:xfrm>
            <a:off x="10403346" y="5188505"/>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750"/>
                            </p:stCondLst>
                            <p:childTnLst>
                              <p:par>
                                <p:cTn id="23" presetID="10" presetClass="entr" presetSubtype="0" fill="hold" grpId="0" nodeType="afterEffect">
                                  <p:stCondLst>
                                    <p:cond delay="2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500"/>
                            </p:stCondLst>
                            <p:childTnLst>
                              <p:par>
                                <p:cTn id="33" presetID="10" presetClass="entr" presetSubtype="0" fill="hold" grpId="0" nodeType="afterEffect">
                                  <p:stCondLst>
                                    <p:cond delay="25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3250"/>
                            </p:stCondLst>
                            <p:childTnLst>
                              <p:par>
                                <p:cTn id="43" presetID="10" presetClass="entr" presetSubtype="0" fill="hold" grpId="0" nodeType="afterEffect">
                                  <p:stCondLst>
                                    <p:cond delay="25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4000"/>
                            </p:stCondLst>
                            <p:childTnLst>
                              <p:par>
                                <p:cTn id="53" presetID="2" presetClass="entr" presetSubtype="4" decel="10000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true">
        <p:tmplLst>
          <p:tmpl lvl="0">
            <p:tnLst>
              <p:par>
                <p:cTn presetID="22" presetClass="entr" presetSubtype="2"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right)">
                      <p:cBhvr>
                        <p:cTn dur="500"/>
                        <p:tgtEl>
                          <p:spTgt spid="10"/>
                        </p:tgtEl>
                      </p:cBhvr>
                    </p:animEffect>
                  </p:childTnLst>
                </p:cTn>
              </p:par>
            </p:tnLst>
          </p:tmpl>
        </p:tmplLst>
      </p:bldP>
      <p:bldP spid="11" grpId="0">
        <p:tmplLst>
          <p:tmpl lvl="0">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p:tmplLst>
          <p:tmpl lvl="0">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p:tmplLst>
          <p:tmpl lvl="0">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animBg="true">
        <p:tmplLst>
          <p:tmpl lvl="0">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6" grpId="0">
        <p:tmplLst>
          <p:tmpl lvl="0">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true">
        <p:tmplLst>
          <p:tmpl lvl="0">
            <p:tnLst>
              <p:par>
                <p:cTn presetID="10" presetClass="entr" presetSubtype="0"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bldP spid="19" grpId="0">
        <p:tmplLst>
          <p:tmpl lvl="0">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true">
        <p:tmplLst>
          <p:tmpl lvl="0">
            <p:tnLst>
              <p:par>
                <p:cTn presetID="10" presetClass="entr" presetSubtype="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P spid="22" grpId="0">
        <p:tmplLst>
          <p:tmpl lvl="0">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true">
        <p:tmplLst>
          <p:tmpl lvl="0">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grpSp>
        <p:nvGrpSpPr>
          <p:cNvPr id="26" name="グループ化 25"/>
          <p:cNvGrpSpPr/>
          <p:nvPr userDrawn="true"/>
        </p:nvGrpSpPr>
        <p:grpSpPr>
          <a:xfrm>
            <a:off x="7952769" y="2287309"/>
            <a:ext cx="3234708" cy="3259869"/>
            <a:chOff x="3775000" y="2576471"/>
            <a:chExt cx="5088444" cy="5128022"/>
          </a:xfrm>
          <a:solidFill>
            <a:schemeClr val="accent1">
              <a:lumMod val="60000"/>
              <a:lumOff val="40000"/>
            </a:schemeClr>
          </a:solidFill>
        </p:grpSpPr>
        <p:sp>
          <p:nvSpPr>
            <p:cNvPr id="5" name="ドーナツ 4"/>
            <p:cNvSpPr/>
            <p:nvPr userDrawn="true"/>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台形 5"/>
            <p:cNvSpPr/>
            <p:nvPr userDrawn="true"/>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台形 9"/>
            <p:cNvSpPr/>
            <p:nvPr userDrawn="true"/>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userDrawn="true"/>
          </p:nvGrpSpPr>
          <p:grpSpPr>
            <a:xfrm rot="8683707">
              <a:off x="5919624" y="2599846"/>
              <a:ext cx="776534" cy="5087308"/>
              <a:chOff x="9953296" y="2728871"/>
              <a:chExt cx="776534" cy="5087308"/>
            </a:xfrm>
            <a:grpFill/>
          </p:grpSpPr>
          <p:sp>
            <p:nvSpPr>
              <p:cNvPr id="11" name="台形 10"/>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台形 11"/>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true"/>
          </p:nvGrpSpPr>
          <p:grpSpPr>
            <a:xfrm rot="6486146">
              <a:off x="5930387" y="2598115"/>
              <a:ext cx="776534" cy="5087308"/>
              <a:chOff x="9953296" y="2728871"/>
              <a:chExt cx="776534" cy="5087308"/>
            </a:xfrm>
            <a:grpFill/>
          </p:grpSpPr>
          <p:sp>
            <p:nvSpPr>
              <p:cNvPr id="17" name="台形 16"/>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台形 17"/>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userDrawn="true"/>
          </p:nvGrpSpPr>
          <p:grpSpPr>
            <a:xfrm rot="4265237">
              <a:off x="5931523" y="2576485"/>
              <a:ext cx="776534" cy="5087308"/>
              <a:chOff x="9953296" y="2728871"/>
              <a:chExt cx="776534" cy="5087308"/>
            </a:xfrm>
            <a:grpFill/>
          </p:grpSpPr>
          <p:sp>
            <p:nvSpPr>
              <p:cNvPr id="20" name="台形 19"/>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台形 20"/>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true"/>
          </p:nvGrpSpPr>
          <p:grpSpPr>
            <a:xfrm rot="2213029">
              <a:off x="5911663" y="2617185"/>
              <a:ext cx="776534" cy="5087308"/>
              <a:chOff x="9953296" y="2728871"/>
              <a:chExt cx="776534" cy="5087308"/>
            </a:xfrm>
            <a:grpFill/>
          </p:grpSpPr>
          <p:sp>
            <p:nvSpPr>
              <p:cNvPr id="23" name="台形 22"/>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7" name="グループ化 26"/>
          <p:cNvGrpSpPr/>
          <p:nvPr userDrawn="true"/>
        </p:nvGrpSpPr>
        <p:grpSpPr>
          <a:xfrm>
            <a:off x="10821438" y="4862070"/>
            <a:ext cx="1954027" cy="1969226"/>
            <a:chOff x="3775000" y="2576471"/>
            <a:chExt cx="5088444" cy="5128022"/>
          </a:xfrm>
          <a:solidFill>
            <a:schemeClr val="accent1">
              <a:lumMod val="60000"/>
              <a:lumOff val="40000"/>
            </a:schemeClr>
          </a:solidFill>
        </p:grpSpPr>
        <p:sp>
          <p:nvSpPr>
            <p:cNvPr id="28" name="ドーナツ 27"/>
            <p:cNvSpPr/>
            <p:nvPr userDrawn="true"/>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台形 28"/>
            <p:cNvSpPr/>
            <p:nvPr userDrawn="true"/>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台形 29"/>
            <p:cNvSpPr/>
            <p:nvPr userDrawn="true"/>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userDrawn="true"/>
          </p:nvGrpSpPr>
          <p:grpSpPr>
            <a:xfrm rot="8683707">
              <a:off x="5919624" y="2599846"/>
              <a:ext cx="776534" cy="5087308"/>
              <a:chOff x="9953296" y="2728871"/>
              <a:chExt cx="776534" cy="5087308"/>
            </a:xfrm>
            <a:grpFill/>
          </p:grpSpPr>
          <p:sp>
            <p:nvSpPr>
              <p:cNvPr id="41" name="台形 40"/>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台形 41"/>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p:cNvGrpSpPr/>
            <p:nvPr userDrawn="true"/>
          </p:nvGrpSpPr>
          <p:grpSpPr>
            <a:xfrm rot="6486146">
              <a:off x="5930387" y="2598115"/>
              <a:ext cx="776534" cy="5087308"/>
              <a:chOff x="9953296" y="2728871"/>
              <a:chExt cx="776534" cy="5087308"/>
            </a:xfrm>
            <a:grpFill/>
          </p:grpSpPr>
          <p:sp>
            <p:nvSpPr>
              <p:cNvPr id="39" name="台形 38"/>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台形 39"/>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true"/>
          </p:nvGrpSpPr>
          <p:grpSpPr>
            <a:xfrm rot="4265237">
              <a:off x="5931523" y="2576485"/>
              <a:ext cx="776534" cy="5087308"/>
              <a:chOff x="9953296" y="2728871"/>
              <a:chExt cx="776534" cy="5087308"/>
            </a:xfrm>
            <a:grpFill/>
          </p:grpSpPr>
          <p:sp>
            <p:nvSpPr>
              <p:cNvPr id="37" name="台形 36"/>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台形 37"/>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userDrawn="true"/>
          </p:nvGrpSpPr>
          <p:grpSpPr>
            <a:xfrm rot="2213029">
              <a:off x="5911663" y="2617185"/>
              <a:ext cx="776534" cy="5087308"/>
              <a:chOff x="9953296" y="2728871"/>
              <a:chExt cx="776534" cy="5087308"/>
            </a:xfrm>
            <a:grpFill/>
          </p:grpSpPr>
          <p:sp>
            <p:nvSpPr>
              <p:cNvPr id="35" name="台形 34"/>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台形 35"/>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3" name="グループ化 42"/>
          <p:cNvGrpSpPr/>
          <p:nvPr userDrawn="true"/>
        </p:nvGrpSpPr>
        <p:grpSpPr>
          <a:xfrm>
            <a:off x="6720664" y="5228491"/>
            <a:ext cx="2475236" cy="2494489"/>
            <a:chOff x="3775000" y="2576471"/>
            <a:chExt cx="5088444" cy="5128022"/>
          </a:xfrm>
          <a:solidFill>
            <a:schemeClr val="accent1">
              <a:lumMod val="60000"/>
              <a:lumOff val="40000"/>
            </a:schemeClr>
          </a:solidFill>
        </p:grpSpPr>
        <p:sp>
          <p:nvSpPr>
            <p:cNvPr id="44" name="ドーナツ 43"/>
            <p:cNvSpPr/>
            <p:nvPr userDrawn="true"/>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台形 44"/>
            <p:cNvSpPr/>
            <p:nvPr userDrawn="true"/>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台形 45"/>
            <p:cNvSpPr/>
            <p:nvPr userDrawn="true"/>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userDrawn="true"/>
          </p:nvGrpSpPr>
          <p:grpSpPr>
            <a:xfrm rot="8683707">
              <a:off x="5919624" y="2599846"/>
              <a:ext cx="776534" cy="5087308"/>
              <a:chOff x="9953296" y="2728871"/>
              <a:chExt cx="776534" cy="5087308"/>
            </a:xfrm>
            <a:grpFill/>
          </p:grpSpPr>
          <p:sp>
            <p:nvSpPr>
              <p:cNvPr id="57" name="台形 56"/>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台形 57"/>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userDrawn="true"/>
          </p:nvGrpSpPr>
          <p:grpSpPr>
            <a:xfrm rot="6486146">
              <a:off x="5930387" y="2598115"/>
              <a:ext cx="776534" cy="5087308"/>
              <a:chOff x="9953296" y="2728871"/>
              <a:chExt cx="776534" cy="5087308"/>
            </a:xfrm>
            <a:grpFill/>
          </p:grpSpPr>
          <p:sp>
            <p:nvSpPr>
              <p:cNvPr id="55" name="台形 54"/>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台形 55"/>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p:cNvGrpSpPr/>
            <p:nvPr userDrawn="true"/>
          </p:nvGrpSpPr>
          <p:grpSpPr>
            <a:xfrm rot="4265237">
              <a:off x="5931523" y="2576485"/>
              <a:ext cx="776534" cy="5087308"/>
              <a:chOff x="9953296" y="2728871"/>
              <a:chExt cx="776534" cy="5087308"/>
            </a:xfrm>
            <a:grpFill/>
          </p:grpSpPr>
          <p:sp>
            <p:nvSpPr>
              <p:cNvPr id="53" name="台形 52"/>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台形 53"/>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userDrawn="true"/>
          </p:nvGrpSpPr>
          <p:grpSpPr>
            <a:xfrm rot="2213029">
              <a:off x="5911663" y="2617185"/>
              <a:ext cx="776534" cy="5087308"/>
              <a:chOff x="9953296" y="2728871"/>
              <a:chExt cx="776534" cy="5087308"/>
            </a:xfrm>
            <a:grpFill/>
          </p:grpSpPr>
          <p:sp>
            <p:nvSpPr>
              <p:cNvPr id="51" name="台形 50"/>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台形 51"/>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9" name="グループ化 58"/>
          <p:cNvGrpSpPr/>
          <p:nvPr userDrawn="true"/>
        </p:nvGrpSpPr>
        <p:grpSpPr>
          <a:xfrm>
            <a:off x="4850094" y="3546320"/>
            <a:ext cx="2368323" cy="2386745"/>
            <a:chOff x="3775000" y="2576471"/>
            <a:chExt cx="5088444" cy="5128022"/>
          </a:xfrm>
          <a:solidFill>
            <a:schemeClr val="accent1">
              <a:lumMod val="60000"/>
              <a:lumOff val="40000"/>
            </a:schemeClr>
          </a:solidFill>
        </p:grpSpPr>
        <p:sp>
          <p:nvSpPr>
            <p:cNvPr id="60" name="ドーナツ 59"/>
            <p:cNvSpPr/>
            <p:nvPr userDrawn="true"/>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台形 60"/>
            <p:cNvSpPr/>
            <p:nvPr userDrawn="true"/>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台形 61"/>
            <p:cNvSpPr/>
            <p:nvPr userDrawn="true"/>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p:cNvGrpSpPr/>
            <p:nvPr userDrawn="true"/>
          </p:nvGrpSpPr>
          <p:grpSpPr>
            <a:xfrm rot="8683707">
              <a:off x="5919624" y="2599846"/>
              <a:ext cx="776534" cy="5087308"/>
              <a:chOff x="9953296" y="2728871"/>
              <a:chExt cx="776534" cy="5087308"/>
            </a:xfrm>
            <a:grpFill/>
          </p:grpSpPr>
          <p:sp>
            <p:nvSpPr>
              <p:cNvPr id="73" name="台形 72"/>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台形 73"/>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63"/>
            <p:cNvGrpSpPr/>
            <p:nvPr userDrawn="true"/>
          </p:nvGrpSpPr>
          <p:grpSpPr>
            <a:xfrm rot="6486146">
              <a:off x="5930387" y="2598115"/>
              <a:ext cx="776534" cy="5087308"/>
              <a:chOff x="9953296" y="2728871"/>
              <a:chExt cx="776534" cy="5087308"/>
            </a:xfrm>
            <a:grpFill/>
          </p:grpSpPr>
          <p:sp>
            <p:nvSpPr>
              <p:cNvPr id="71" name="台形 70"/>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台形 71"/>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userDrawn="true"/>
          </p:nvGrpSpPr>
          <p:grpSpPr>
            <a:xfrm rot="4265237">
              <a:off x="5931523" y="2576485"/>
              <a:ext cx="776534" cy="5087308"/>
              <a:chOff x="9953296" y="2728871"/>
              <a:chExt cx="776534" cy="5087308"/>
            </a:xfrm>
            <a:grpFill/>
          </p:grpSpPr>
          <p:sp>
            <p:nvSpPr>
              <p:cNvPr id="69" name="台形 68"/>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台形 69"/>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userDrawn="true"/>
          </p:nvGrpSpPr>
          <p:grpSpPr>
            <a:xfrm rot="2213029">
              <a:off x="5911663" y="2617185"/>
              <a:ext cx="776534" cy="5087308"/>
              <a:chOff x="9953296" y="2728871"/>
              <a:chExt cx="776534" cy="5087308"/>
            </a:xfrm>
            <a:grpFill/>
          </p:grpSpPr>
          <p:sp>
            <p:nvSpPr>
              <p:cNvPr id="67" name="台形 66"/>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台形 67"/>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5" name="グループ化 74"/>
          <p:cNvGrpSpPr/>
          <p:nvPr userDrawn="true"/>
        </p:nvGrpSpPr>
        <p:grpSpPr>
          <a:xfrm>
            <a:off x="3068709" y="4765313"/>
            <a:ext cx="2077973" cy="2094136"/>
            <a:chOff x="3775000" y="2576471"/>
            <a:chExt cx="5088444" cy="5128022"/>
          </a:xfrm>
          <a:solidFill>
            <a:schemeClr val="accent1">
              <a:lumMod val="60000"/>
              <a:lumOff val="40000"/>
            </a:schemeClr>
          </a:solidFill>
        </p:grpSpPr>
        <p:sp>
          <p:nvSpPr>
            <p:cNvPr id="76" name="ドーナツ 75"/>
            <p:cNvSpPr/>
            <p:nvPr userDrawn="true"/>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7" name="台形 76"/>
            <p:cNvSpPr/>
            <p:nvPr userDrawn="true"/>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台形 77"/>
            <p:cNvSpPr/>
            <p:nvPr userDrawn="true"/>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9" name="グループ化 78"/>
            <p:cNvGrpSpPr/>
            <p:nvPr userDrawn="true"/>
          </p:nvGrpSpPr>
          <p:grpSpPr>
            <a:xfrm rot="8683707">
              <a:off x="5919624" y="2599846"/>
              <a:ext cx="776534" cy="5087308"/>
              <a:chOff x="9953296" y="2728871"/>
              <a:chExt cx="776534" cy="5087308"/>
            </a:xfrm>
            <a:grpFill/>
          </p:grpSpPr>
          <p:sp>
            <p:nvSpPr>
              <p:cNvPr id="89" name="台形 88"/>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台形 89"/>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グループ化 79"/>
            <p:cNvGrpSpPr/>
            <p:nvPr userDrawn="true"/>
          </p:nvGrpSpPr>
          <p:grpSpPr>
            <a:xfrm rot="6486146">
              <a:off x="5930387" y="2598115"/>
              <a:ext cx="776534" cy="5087308"/>
              <a:chOff x="9953296" y="2728871"/>
              <a:chExt cx="776534" cy="5087308"/>
            </a:xfrm>
            <a:grpFill/>
          </p:grpSpPr>
          <p:sp>
            <p:nvSpPr>
              <p:cNvPr id="87" name="台形 86"/>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台形 87"/>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p:cNvGrpSpPr/>
            <p:nvPr userDrawn="true"/>
          </p:nvGrpSpPr>
          <p:grpSpPr>
            <a:xfrm rot="4265237">
              <a:off x="5931523" y="2576485"/>
              <a:ext cx="776534" cy="5087308"/>
              <a:chOff x="9953296" y="2728871"/>
              <a:chExt cx="776534" cy="5087308"/>
            </a:xfrm>
            <a:grpFill/>
          </p:grpSpPr>
          <p:sp>
            <p:nvSpPr>
              <p:cNvPr id="85" name="台形 84"/>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台形 85"/>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2" name="グループ化 81"/>
            <p:cNvGrpSpPr/>
            <p:nvPr userDrawn="true"/>
          </p:nvGrpSpPr>
          <p:grpSpPr>
            <a:xfrm rot="2213029">
              <a:off x="5911663" y="2617185"/>
              <a:ext cx="776534" cy="5087308"/>
              <a:chOff x="9953296" y="2728871"/>
              <a:chExt cx="776534" cy="5087308"/>
            </a:xfrm>
            <a:grpFill/>
          </p:grpSpPr>
          <p:sp>
            <p:nvSpPr>
              <p:cNvPr id="83" name="台形 82"/>
              <p:cNvSpPr/>
              <p:nvPr userDrawn="true"/>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台形 83"/>
              <p:cNvSpPr/>
              <p:nvPr userDrawn="true"/>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91" name="テキスト プレースホルダー 11"/>
          <p:cNvSpPr>
            <a:spLocks noGrp="true"/>
          </p:cNvSpPr>
          <p:nvPr>
            <p:ph type="body" sz="quarter" idx="16" hasCustomPrompt="true"/>
          </p:nvPr>
        </p:nvSpPr>
        <p:spPr>
          <a:xfrm>
            <a:off x="1057972" y="7777592"/>
            <a:ext cx="4294891"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92" name="テキスト プレースホルダー 11"/>
          <p:cNvSpPr>
            <a:spLocks noGrp="true"/>
          </p:cNvSpPr>
          <p:nvPr>
            <p:ph type="body" sz="quarter" idx="17" hasCustomPrompt="true"/>
          </p:nvPr>
        </p:nvSpPr>
        <p:spPr>
          <a:xfrm>
            <a:off x="1057972" y="7236332"/>
            <a:ext cx="4294891"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a:t>TEXT HERE</a:t>
            </a:r>
            <a:endParaRPr lang="en-US" dirty="0"/>
          </a:p>
        </p:txBody>
      </p:sp>
      <p:sp>
        <p:nvSpPr>
          <p:cNvPr id="93" name="テキスト プレースホルダー 11"/>
          <p:cNvSpPr>
            <a:spLocks noGrp="true"/>
          </p:cNvSpPr>
          <p:nvPr>
            <p:ph type="body" sz="quarter" idx="18" hasCustomPrompt="true"/>
          </p:nvPr>
        </p:nvSpPr>
        <p:spPr>
          <a:xfrm>
            <a:off x="805021" y="2473401"/>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94" name="テキスト プレースホルダー 11"/>
          <p:cNvSpPr>
            <a:spLocks noGrp="true"/>
          </p:cNvSpPr>
          <p:nvPr>
            <p:ph type="body" sz="quarter" idx="19" hasCustomPrompt="true"/>
          </p:nvPr>
        </p:nvSpPr>
        <p:spPr>
          <a:xfrm>
            <a:off x="805021" y="1932141"/>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a:t>TEXT HERE</a:t>
            </a:r>
            <a:endParaRPr lang="en-US" dirty="0"/>
          </a:p>
        </p:txBody>
      </p:sp>
      <p:sp>
        <p:nvSpPr>
          <p:cNvPr id="95" name="テキスト プレースホルダー 11"/>
          <p:cNvSpPr>
            <a:spLocks noGrp="true"/>
          </p:cNvSpPr>
          <p:nvPr>
            <p:ph type="body" sz="quarter" idx="20" hasCustomPrompt="true"/>
          </p:nvPr>
        </p:nvSpPr>
        <p:spPr>
          <a:xfrm>
            <a:off x="13103646" y="5342450"/>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96" name="テキスト プレースホルダー 11"/>
          <p:cNvSpPr>
            <a:spLocks noGrp="true"/>
          </p:cNvSpPr>
          <p:nvPr>
            <p:ph type="body" sz="quarter" idx="21" hasCustomPrompt="true"/>
          </p:nvPr>
        </p:nvSpPr>
        <p:spPr>
          <a:xfrm>
            <a:off x="13103646" y="4801190"/>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a:t>TEXT HERE</a:t>
            </a:r>
            <a:endParaRPr lang="en-US" dirty="0"/>
          </a:p>
        </p:txBody>
      </p:sp>
      <p:sp>
        <p:nvSpPr>
          <p:cNvPr id="97" name="テキスト プレースホルダー 11"/>
          <p:cNvSpPr>
            <a:spLocks noGrp="true"/>
          </p:cNvSpPr>
          <p:nvPr>
            <p:ph type="body" sz="quarter" idx="22" hasCustomPrompt="true"/>
          </p:nvPr>
        </p:nvSpPr>
        <p:spPr>
          <a:xfrm>
            <a:off x="11667139" y="2506057"/>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98" name="テキスト プレースホルダー 11"/>
          <p:cNvSpPr>
            <a:spLocks noGrp="true"/>
          </p:cNvSpPr>
          <p:nvPr>
            <p:ph type="body" sz="quarter" idx="23" hasCustomPrompt="true"/>
          </p:nvPr>
        </p:nvSpPr>
        <p:spPr>
          <a:xfrm>
            <a:off x="11667139" y="1964797"/>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a:t>TEXT HERE</a:t>
            </a:r>
            <a:endParaRPr lang="en-US" dirty="0"/>
          </a:p>
        </p:txBody>
      </p:sp>
      <p:sp>
        <p:nvSpPr>
          <p:cNvPr id="99" name="テキスト プレースホルダー 11"/>
          <p:cNvSpPr>
            <a:spLocks noGrp="true"/>
          </p:cNvSpPr>
          <p:nvPr>
            <p:ph type="body" sz="quarter" idx="24" hasCustomPrompt="true"/>
          </p:nvPr>
        </p:nvSpPr>
        <p:spPr>
          <a:xfrm>
            <a:off x="9341327" y="7815212"/>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100" name="テキスト プレースホルダー 11"/>
          <p:cNvSpPr>
            <a:spLocks noGrp="true"/>
          </p:cNvSpPr>
          <p:nvPr>
            <p:ph type="body" sz="quarter" idx="25" hasCustomPrompt="true"/>
          </p:nvPr>
        </p:nvSpPr>
        <p:spPr>
          <a:xfrm>
            <a:off x="9341327" y="7273952"/>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a:t>TEXT HERE</a:t>
            </a:r>
            <a:endParaRPr lang="en-US" dirty="0"/>
          </a:p>
        </p:txBody>
      </p:sp>
      <p:grpSp>
        <p:nvGrpSpPr>
          <p:cNvPr id="8" name="グループ化 7"/>
          <p:cNvGrpSpPr/>
          <p:nvPr userDrawn="true"/>
        </p:nvGrpSpPr>
        <p:grpSpPr>
          <a:xfrm>
            <a:off x="5214551" y="2965622"/>
            <a:ext cx="894445" cy="1824663"/>
            <a:chOff x="5214551" y="2965622"/>
            <a:chExt cx="894445" cy="1824663"/>
          </a:xfrm>
        </p:grpSpPr>
        <p:sp>
          <p:nvSpPr>
            <p:cNvPr id="108" name="円/楕円 107"/>
            <p:cNvSpPr/>
            <p:nvPr userDrawn="true"/>
          </p:nvSpPr>
          <p:spPr>
            <a:xfrm>
              <a:off x="5948968" y="4630257"/>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リーフォーム 116"/>
            <p:cNvSpPr/>
            <p:nvPr userDrawn="true"/>
          </p:nvSpPr>
          <p:spPr>
            <a:xfrm>
              <a:off x="5214551" y="2965622"/>
              <a:ext cx="853068" cy="1729946"/>
            </a:xfrm>
            <a:custGeom>
              <a:avLst/>
              <a:gdLst>
                <a:gd name="connsiteX0" fmla="*/ 803190 w 853068"/>
                <a:gd name="connsiteY0" fmla="*/ 2384854 h 2384854"/>
                <a:gd name="connsiteX1" fmla="*/ 766119 w 853068"/>
                <a:gd name="connsiteY1" fmla="*/ 877329 h 2384854"/>
                <a:gd name="connsiteX2" fmla="*/ 0 w 853068"/>
                <a:gd name="connsiteY2" fmla="*/ 0 h 2384854"/>
              </a:gdLst>
              <a:ahLst/>
              <a:cxnLst>
                <a:cxn ang="0">
                  <a:pos x="connsiteX0" y="connsiteY0"/>
                </a:cxn>
                <a:cxn ang="0">
                  <a:pos x="connsiteX1" y="connsiteY1"/>
                </a:cxn>
                <a:cxn ang="0">
                  <a:pos x="connsiteX2" y="connsiteY2"/>
                </a:cxn>
              </a:cxnLst>
              <a:rect l="l" t="t" r="r" b="b"/>
              <a:pathLst>
                <a:path w="853068" h="2384854">
                  <a:moveTo>
                    <a:pt x="803190" y="2384854"/>
                  </a:moveTo>
                  <a:cubicBezTo>
                    <a:pt x="851587" y="1829829"/>
                    <a:pt x="899984" y="1274805"/>
                    <a:pt x="766119" y="877329"/>
                  </a:cubicBezTo>
                  <a:cubicBezTo>
                    <a:pt x="632254" y="479853"/>
                    <a:pt x="316127" y="239926"/>
                    <a:pt x="0" y="0"/>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true"/>
        </p:nvGrpSpPr>
        <p:grpSpPr>
          <a:xfrm>
            <a:off x="9482906" y="2323070"/>
            <a:ext cx="2033591" cy="1655487"/>
            <a:chOff x="9482906" y="2323070"/>
            <a:chExt cx="2033591" cy="1655487"/>
          </a:xfrm>
        </p:grpSpPr>
        <p:sp>
          <p:nvSpPr>
            <p:cNvPr id="106" name="円/楕円 105"/>
            <p:cNvSpPr/>
            <p:nvPr userDrawn="true"/>
          </p:nvSpPr>
          <p:spPr>
            <a:xfrm>
              <a:off x="9482906" y="3818529"/>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リーフォーム 120"/>
            <p:cNvSpPr/>
            <p:nvPr userDrawn="true"/>
          </p:nvSpPr>
          <p:spPr>
            <a:xfrm>
              <a:off x="9564130" y="2323070"/>
              <a:ext cx="1952367" cy="1544595"/>
            </a:xfrm>
            <a:custGeom>
              <a:avLst/>
              <a:gdLst>
                <a:gd name="connsiteX0" fmla="*/ 0 w 1952367"/>
                <a:gd name="connsiteY0" fmla="*/ 1544595 h 1544595"/>
                <a:gd name="connsiteX1" fmla="*/ 642551 w 1952367"/>
                <a:gd name="connsiteY1" fmla="*/ 308919 h 1544595"/>
                <a:gd name="connsiteX2" fmla="*/ 1952367 w 1952367"/>
                <a:gd name="connsiteY2" fmla="*/ 0 h 1544595"/>
              </a:gdLst>
              <a:ahLst/>
              <a:cxnLst>
                <a:cxn ang="0">
                  <a:pos x="connsiteX0" y="connsiteY0"/>
                </a:cxn>
                <a:cxn ang="0">
                  <a:pos x="connsiteX1" y="connsiteY1"/>
                </a:cxn>
                <a:cxn ang="0">
                  <a:pos x="connsiteX2" y="connsiteY2"/>
                </a:cxn>
              </a:cxnLst>
              <a:rect l="l" t="t" r="r" b="b"/>
              <a:pathLst>
                <a:path w="1952367" h="1544595">
                  <a:moveTo>
                    <a:pt x="0" y="1544595"/>
                  </a:moveTo>
                  <a:cubicBezTo>
                    <a:pt x="158578" y="1055473"/>
                    <a:pt x="317157" y="566351"/>
                    <a:pt x="642551" y="308919"/>
                  </a:cubicBezTo>
                  <a:cubicBezTo>
                    <a:pt x="967945" y="51487"/>
                    <a:pt x="1460156" y="25743"/>
                    <a:pt x="1952367" y="0"/>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userDrawn="true"/>
        </p:nvGrpSpPr>
        <p:grpSpPr>
          <a:xfrm>
            <a:off x="1977081" y="5726081"/>
            <a:ext cx="2206001" cy="1440838"/>
            <a:chOff x="1977081" y="5726081"/>
            <a:chExt cx="2206001" cy="1440838"/>
          </a:xfrm>
        </p:grpSpPr>
        <p:sp>
          <p:nvSpPr>
            <p:cNvPr id="103" name="円/楕円 102"/>
            <p:cNvSpPr/>
            <p:nvPr userDrawn="true"/>
          </p:nvSpPr>
          <p:spPr>
            <a:xfrm>
              <a:off x="4023054" y="5726081"/>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フリーフォーム 121"/>
            <p:cNvSpPr/>
            <p:nvPr userDrawn="true"/>
          </p:nvSpPr>
          <p:spPr>
            <a:xfrm>
              <a:off x="1977081" y="5807676"/>
              <a:ext cx="2075935" cy="1359243"/>
            </a:xfrm>
            <a:custGeom>
              <a:avLst/>
              <a:gdLst>
                <a:gd name="connsiteX0" fmla="*/ 2075935 w 2075935"/>
                <a:gd name="connsiteY0" fmla="*/ 0 h 1359243"/>
                <a:gd name="connsiteX1" fmla="*/ 778476 w 2075935"/>
                <a:gd name="connsiteY1" fmla="*/ 358346 h 1359243"/>
                <a:gd name="connsiteX2" fmla="*/ 0 w 2075935"/>
                <a:gd name="connsiteY2" fmla="*/ 1359243 h 1359243"/>
              </a:gdLst>
              <a:ahLst/>
              <a:cxnLst>
                <a:cxn ang="0">
                  <a:pos x="connsiteX0" y="connsiteY0"/>
                </a:cxn>
                <a:cxn ang="0">
                  <a:pos x="connsiteX1" y="connsiteY1"/>
                </a:cxn>
                <a:cxn ang="0">
                  <a:pos x="connsiteX2" y="connsiteY2"/>
                </a:cxn>
              </a:cxnLst>
              <a:rect l="l" t="t" r="r" b="b"/>
              <a:pathLst>
                <a:path w="2075935" h="1359243">
                  <a:moveTo>
                    <a:pt x="2075935" y="0"/>
                  </a:moveTo>
                  <a:cubicBezTo>
                    <a:pt x="1600200" y="65903"/>
                    <a:pt x="1124465" y="131806"/>
                    <a:pt x="778476" y="358346"/>
                  </a:cubicBezTo>
                  <a:cubicBezTo>
                    <a:pt x="432487" y="584886"/>
                    <a:pt x="216243" y="972064"/>
                    <a:pt x="0" y="1359243"/>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userDrawn="true"/>
        </p:nvGrpSpPr>
        <p:grpSpPr>
          <a:xfrm>
            <a:off x="7872755" y="6385186"/>
            <a:ext cx="1431883" cy="1214219"/>
            <a:chOff x="7872755" y="6385186"/>
            <a:chExt cx="1431883" cy="1214219"/>
          </a:xfrm>
        </p:grpSpPr>
        <p:sp>
          <p:nvSpPr>
            <p:cNvPr id="105" name="円/楕円 104"/>
            <p:cNvSpPr/>
            <p:nvPr userDrawn="true"/>
          </p:nvSpPr>
          <p:spPr>
            <a:xfrm>
              <a:off x="7872755" y="6385186"/>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userDrawn="true"/>
          </p:nvSpPr>
          <p:spPr>
            <a:xfrm>
              <a:off x="7970108" y="6524368"/>
              <a:ext cx="1334530" cy="1075037"/>
            </a:xfrm>
            <a:custGeom>
              <a:avLst/>
              <a:gdLst>
                <a:gd name="connsiteX0" fmla="*/ 0 w 1334530"/>
                <a:gd name="connsiteY0" fmla="*/ 0 h 1075037"/>
                <a:gd name="connsiteX1" fmla="*/ 494270 w 1334530"/>
                <a:gd name="connsiteY1" fmla="*/ 790832 h 1075037"/>
                <a:gd name="connsiteX2" fmla="*/ 1334530 w 1334530"/>
                <a:gd name="connsiteY2" fmla="*/ 1075037 h 1075037"/>
              </a:gdLst>
              <a:ahLst/>
              <a:cxnLst>
                <a:cxn ang="0">
                  <a:pos x="connsiteX0" y="connsiteY0"/>
                </a:cxn>
                <a:cxn ang="0">
                  <a:pos x="connsiteX1" y="connsiteY1"/>
                </a:cxn>
                <a:cxn ang="0">
                  <a:pos x="connsiteX2" y="connsiteY2"/>
                </a:cxn>
              </a:cxnLst>
              <a:rect l="l" t="t" r="r" b="b"/>
              <a:pathLst>
                <a:path w="1334530" h="1075037">
                  <a:moveTo>
                    <a:pt x="0" y="0"/>
                  </a:moveTo>
                  <a:cubicBezTo>
                    <a:pt x="135924" y="305829"/>
                    <a:pt x="271848" y="611659"/>
                    <a:pt x="494270" y="790832"/>
                  </a:cubicBezTo>
                  <a:cubicBezTo>
                    <a:pt x="716692" y="970005"/>
                    <a:pt x="1025611" y="1022521"/>
                    <a:pt x="1334530" y="1075037"/>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true"/>
        </p:nvGrpSpPr>
        <p:grpSpPr>
          <a:xfrm>
            <a:off x="11714086" y="5075269"/>
            <a:ext cx="1322292" cy="852587"/>
            <a:chOff x="11714086" y="5075269"/>
            <a:chExt cx="1322292" cy="852587"/>
          </a:xfrm>
        </p:grpSpPr>
        <p:sp>
          <p:nvSpPr>
            <p:cNvPr id="107" name="円/楕円 106"/>
            <p:cNvSpPr/>
            <p:nvPr userDrawn="true"/>
          </p:nvSpPr>
          <p:spPr>
            <a:xfrm>
              <a:off x="11714086" y="5767828"/>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userDrawn="true"/>
          </p:nvSpPr>
          <p:spPr>
            <a:xfrm>
              <a:off x="11813059" y="5075269"/>
              <a:ext cx="1223319" cy="757120"/>
            </a:xfrm>
            <a:custGeom>
              <a:avLst/>
              <a:gdLst>
                <a:gd name="connsiteX0" fmla="*/ 0 w 1223319"/>
                <a:gd name="connsiteY0" fmla="*/ 757120 h 757120"/>
                <a:gd name="connsiteX1" fmla="*/ 593125 w 1223319"/>
                <a:gd name="connsiteY1" fmla="*/ 114569 h 757120"/>
                <a:gd name="connsiteX2" fmla="*/ 1223319 w 1223319"/>
                <a:gd name="connsiteY2" fmla="*/ 3358 h 757120"/>
              </a:gdLst>
              <a:ahLst/>
              <a:cxnLst>
                <a:cxn ang="0">
                  <a:pos x="connsiteX0" y="connsiteY0"/>
                </a:cxn>
                <a:cxn ang="0">
                  <a:pos x="connsiteX1" y="connsiteY1"/>
                </a:cxn>
                <a:cxn ang="0">
                  <a:pos x="connsiteX2" y="connsiteY2"/>
                </a:cxn>
              </a:cxnLst>
              <a:rect l="l" t="t" r="r" b="b"/>
              <a:pathLst>
                <a:path w="1223319" h="757120">
                  <a:moveTo>
                    <a:pt x="0" y="757120"/>
                  </a:moveTo>
                  <a:cubicBezTo>
                    <a:pt x="194619" y="498658"/>
                    <a:pt x="389239" y="240196"/>
                    <a:pt x="593125" y="114569"/>
                  </a:cubicBezTo>
                  <a:cubicBezTo>
                    <a:pt x="797011" y="-11058"/>
                    <a:pt x="1010165" y="-3850"/>
                    <a:pt x="1223319" y="3358"/>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 calcmode="lin" valueType="num">
                                      <p:cBhvr>
                                        <p:cTn id="9" dur="500" fill="hold"/>
                                        <p:tgtEl>
                                          <p:spTgt spid="75"/>
                                        </p:tgtEl>
                                        <p:attrNameLst>
                                          <p:attrName>style.rotation</p:attrName>
                                        </p:attrNameLst>
                                      </p:cBhvr>
                                      <p:tavLst>
                                        <p:tav tm="0">
                                          <p:val>
                                            <p:fltVal val="360"/>
                                          </p:val>
                                        </p:tav>
                                        <p:tav tm="100000">
                                          <p:val>
                                            <p:fltVal val="0"/>
                                          </p:val>
                                        </p:tav>
                                      </p:tavLst>
                                    </p:anim>
                                    <p:animEffect transition="in" filter="fade">
                                      <p:cBhvr>
                                        <p:cTn id="10" dur="500"/>
                                        <p:tgtEl>
                                          <p:spTgt spid="75"/>
                                        </p:tgtEl>
                                      </p:cBhvr>
                                    </p:animEffect>
                                  </p:childTnLst>
                                </p:cTn>
                              </p:par>
                              <p:par>
                                <p:cTn id="11" presetID="22" presetClass="entr" presetSubtype="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childTnLst>
                                </p:cTn>
                              </p:par>
                            </p:childTnLst>
                          </p:cTn>
                        </p:par>
                        <p:par>
                          <p:cTn id="21" fill="hold">
                            <p:stCondLst>
                              <p:cond delay="1000"/>
                            </p:stCondLst>
                            <p:childTnLst>
                              <p:par>
                                <p:cTn id="22" presetID="49" presetClass="entr" presetSubtype="0" decel="100000" fill="hold" nodeType="afterEffect">
                                  <p:stCondLst>
                                    <p:cond delay="250"/>
                                  </p:stCondLst>
                                  <p:childTnLst>
                                    <p:set>
                                      <p:cBhvr>
                                        <p:cTn id="23" dur="1" fill="hold">
                                          <p:stCondLst>
                                            <p:cond delay="0"/>
                                          </p:stCondLst>
                                        </p:cTn>
                                        <p:tgtEl>
                                          <p:spTgt spid="59"/>
                                        </p:tgtEl>
                                        <p:attrNameLst>
                                          <p:attrName>style.visibility</p:attrName>
                                        </p:attrNameLst>
                                      </p:cBhvr>
                                      <p:to>
                                        <p:strVal val="visible"/>
                                      </p:to>
                                    </p:set>
                                    <p:anim calcmode="lin" valueType="num">
                                      <p:cBhvr>
                                        <p:cTn id="24" dur="500" fill="hold"/>
                                        <p:tgtEl>
                                          <p:spTgt spid="59"/>
                                        </p:tgtEl>
                                        <p:attrNameLst>
                                          <p:attrName>ppt_w</p:attrName>
                                        </p:attrNameLst>
                                      </p:cBhvr>
                                      <p:tavLst>
                                        <p:tav tm="0">
                                          <p:val>
                                            <p:fltVal val="0"/>
                                          </p:val>
                                        </p:tav>
                                        <p:tav tm="100000">
                                          <p:val>
                                            <p:strVal val="#ppt_w"/>
                                          </p:val>
                                        </p:tav>
                                      </p:tavLst>
                                    </p:anim>
                                    <p:anim calcmode="lin" valueType="num">
                                      <p:cBhvr>
                                        <p:cTn id="25" dur="500" fill="hold"/>
                                        <p:tgtEl>
                                          <p:spTgt spid="59"/>
                                        </p:tgtEl>
                                        <p:attrNameLst>
                                          <p:attrName>ppt_h</p:attrName>
                                        </p:attrNameLst>
                                      </p:cBhvr>
                                      <p:tavLst>
                                        <p:tav tm="0">
                                          <p:val>
                                            <p:fltVal val="0"/>
                                          </p:val>
                                        </p:tav>
                                        <p:tav tm="100000">
                                          <p:val>
                                            <p:strVal val="#ppt_h"/>
                                          </p:val>
                                        </p:tav>
                                      </p:tavLst>
                                    </p:anim>
                                    <p:anim calcmode="lin" valueType="num">
                                      <p:cBhvr>
                                        <p:cTn id="26" dur="500" fill="hold"/>
                                        <p:tgtEl>
                                          <p:spTgt spid="59"/>
                                        </p:tgtEl>
                                        <p:attrNameLst>
                                          <p:attrName>style.rotation</p:attrName>
                                        </p:attrNameLst>
                                      </p:cBhvr>
                                      <p:tavLst>
                                        <p:tav tm="0">
                                          <p:val>
                                            <p:fltVal val="360"/>
                                          </p:val>
                                        </p:tav>
                                        <p:tav tm="100000">
                                          <p:val>
                                            <p:fltVal val="0"/>
                                          </p:val>
                                        </p:tav>
                                      </p:tavLst>
                                    </p:anim>
                                    <p:animEffect transition="in" filter="fade">
                                      <p:cBhvr>
                                        <p:cTn id="27" dur="500"/>
                                        <p:tgtEl>
                                          <p:spTgt spid="59"/>
                                        </p:tgtEl>
                                      </p:cBhvr>
                                    </p:animEffect>
                                  </p:childTnLst>
                                </p:cTn>
                              </p:par>
                              <p:par>
                                <p:cTn id="28" presetID="22" presetClass="entr" presetSubtype="4" fill="hold" nodeType="withEffect">
                                  <p:stCondLst>
                                    <p:cond delay="25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childTnLst>
                          </p:cTn>
                        </p:par>
                        <p:par>
                          <p:cTn id="38" fill="hold">
                            <p:stCondLst>
                              <p:cond delay="2250"/>
                            </p:stCondLst>
                            <p:childTnLst>
                              <p:par>
                                <p:cTn id="39" presetID="49" presetClass="entr" presetSubtype="0" decel="100000" fill="hold" nodeType="afterEffect">
                                  <p:stCondLst>
                                    <p:cond delay="25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 calcmode="lin" valueType="num">
                                      <p:cBhvr>
                                        <p:cTn id="43" dur="500" fill="hold"/>
                                        <p:tgtEl>
                                          <p:spTgt spid="43"/>
                                        </p:tgtEl>
                                        <p:attrNameLst>
                                          <p:attrName>style.rotation</p:attrName>
                                        </p:attrNameLst>
                                      </p:cBhvr>
                                      <p:tavLst>
                                        <p:tav tm="0">
                                          <p:val>
                                            <p:fltVal val="360"/>
                                          </p:val>
                                        </p:tav>
                                        <p:tav tm="100000">
                                          <p:val>
                                            <p:fltVal val="0"/>
                                          </p:val>
                                        </p:tav>
                                      </p:tavLst>
                                    </p:anim>
                                    <p:animEffect transition="in" filter="fade">
                                      <p:cBhvr>
                                        <p:cTn id="44" dur="500"/>
                                        <p:tgtEl>
                                          <p:spTgt spid="43"/>
                                        </p:tgtEl>
                                      </p:cBhvr>
                                    </p:animEffect>
                                  </p:childTnLst>
                                </p:cTn>
                              </p:par>
                              <p:par>
                                <p:cTn id="45" presetID="22" presetClass="entr" presetSubtype="1" fill="hold" nodeType="withEffect">
                                  <p:stCondLst>
                                    <p:cond delay="25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fade">
                                      <p:cBhvr>
                                        <p:cTn id="51" dur="500"/>
                                        <p:tgtEl>
                                          <p:spTgt spid="10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par>
                          <p:cTn id="55" fill="hold">
                            <p:stCondLst>
                              <p:cond delay="3500"/>
                            </p:stCondLst>
                            <p:childTnLst>
                              <p:par>
                                <p:cTn id="56" presetID="49" presetClass="entr" presetSubtype="0" decel="100000" fill="hold" nodeType="afterEffect">
                                  <p:stCondLst>
                                    <p:cond delay="25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 calcmode="lin" valueType="num">
                                      <p:cBhvr>
                                        <p:cTn id="60" dur="500" fill="hold"/>
                                        <p:tgtEl>
                                          <p:spTgt spid="26"/>
                                        </p:tgtEl>
                                        <p:attrNameLst>
                                          <p:attrName>style.rotation</p:attrName>
                                        </p:attrNameLst>
                                      </p:cBhvr>
                                      <p:tavLst>
                                        <p:tav tm="0">
                                          <p:val>
                                            <p:fltVal val="360"/>
                                          </p:val>
                                        </p:tav>
                                        <p:tav tm="100000">
                                          <p:val>
                                            <p:fltVal val="0"/>
                                          </p:val>
                                        </p:tav>
                                      </p:tavLst>
                                    </p:anim>
                                    <p:animEffect transition="in" filter="fade">
                                      <p:cBhvr>
                                        <p:cTn id="61" dur="500"/>
                                        <p:tgtEl>
                                          <p:spTgt spid="26"/>
                                        </p:tgtEl>
                                      </p:cBhvr>
                                    </p:animEffect>
                                  </p:childTnLst>
                                </p:cTn>
                              </p:par>
                              <p:par>
                                <p:cTn id="62" presetID="22" presetClass="entr" presetSubtype="8" fill="hold" nodeType="withEffect">
                                  <p:stCondLst>
                                    <p:cond delay="25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par>
                          <p:cTn id="65" fill="hold">
                            <p:stCondLst>
                              <p:cond delay="4250"/>
                            </p:stCondLst>
                            <p:childTnLst>
                              <p:par>
                                <p:cTn id="66" presetID="10" presetClass="entr" presetSubtype="0" fill="hold" grpId="0" nodeType="afterEffect">
                                  <p:stCondLst>
                                    <p:cond delay="0"/>
                                  </p:stCondLst>
                                  <p:childTnLst>
                                    <p:set>
                                      <p:cBhvr>
                                        <p:cTn id="67" dur="1" fill="hold">
                                          <p:stCondLst>
                                            <p:cond delay="0"/>
                                          </p:stCondLst>
                                        </p:cTn>
                                        <p:tgtEl>
                                          <p:spTgt spid="98"/>
                                        </p:tgtEl>
                                        <p:attrNameLst>
                                          <p:attrName>style.visibility</p:attrName>
                                        </p:attrNameLst>
                                      </p:cBhvr>
                                      <p:to>
                                        <p:strVal val="visible"/>
                                      </p:to>
                                    </p:set>
                                    <p:animEffect transition="in" filter="fade">
                                      <p:cBhvr>
                                        <p:cTn id="68" dur="500"/>
                                        <p:tgtEl>
                                          <p:spTgt spid="9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fade">
                                      <p:cBhvr>
                                        <p:cTn id="71" dur="500"/>
                                        <p:tgtEl>
                                          <p:spTgt spid="97"/>
                                        </p:tgtEl>
                                      </p:cBhvr>
                                    </p:animEffect>
                                  </p:childTnLst>
                                </p:cTn>
                              </p:par>
                            </p:childTnLst>
                          </p:cTn>
                        </p:par>
                        <p:par>
                          <p:cTn id="72" fill="hold">
                            <p:stCondLst>
                              <p:cond delay="4750"/>
                            </p:stCondLst>
                            <p:childTnLst>
                              <p:par>
                                <p:cTn id="73" presetID="49" presetClass="entr" presetSubtype="0" decel="100000" fill="hold" nodeType="afterEffect">
                                  <p:stCondLst>
                                    <p:cond delay="25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 calcmode="lin" valueType="num">
                                      <p:cBhvr>
                                        <p:cTn id="77" dur="500" fill="hold"/>
                                        <p:tgtEl>
                                          <p:spTgt spid="27"/>
                                        </p:tgtEl>
                                        <p:attrNameLst>
                                          <p:attrName>style.rotation</p:attrName>
                                        </p:attrNameLst>
                                      </p:cBhvr>
                                      <p:tavLst>
                                        <p:tav tm="0">
                                          <p:val>
                                            <p:fltVal val="360"/>
                                          </p:val>
                                        </p:tav>
                                        <p:tav tm="100000">
                                          <p:val>
                                            <p:fltVal val="0"/>
                                          </p:val>
                                        </p:tav>
                                      </p:tavLst>
                                    </p:anim>
                                    <p:animEffect transition="in" filter="fade">
                                      <p:cBhvr>
                                        <p:cTn id="78" dur="500"/>
                                        <p:tgtEl>
                                          <p:spTgt spid="27"/>
                                        </p:tgtEl>
                                      </p:cBhvr>
                                    </p:animEffect>
                                  </p:childTnLst>
                                </p:cTn>
                              </p:par>
                              <p:par>
                                <p:cTn id="79" presetID="22" presetClass="entr" presetSubtype="8" fill="hold" nodeType="withEffect">
                                  <p:stCondLst>
                                    <p:cond delay="25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childTnLst>
                          </p:cTn>
                        </p:par>
                        <p:par>
                          <p:cTn id="82" fill="hold">
                            <p:stCondLst>
                              <p:cond delay="5500"/>
                            </p:stCondLst>
                            <p:childTnLst>
                              <p:par>
                                <p:cTn id="83" presetID="10" presetClass="entr" presetSubtype="0" fill="hold" grpId="0" nodeType="after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fade">
                                      <p:cBhvr>
                                        <p:cTn id="85" dur="500"/>
                                        <p:tgtEl>
                                          <p:spTgt spid="9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5"/>
                                        </p:tgtEl>
                                        <p:attrNameLst>
                                          <p:attrName>style.visibility</p:attrName>
                                        </p:attrNameLst>
                                      </p:cBhvr>
                                      <p:to>
                                        <p:strVal val="visible"/>
                                      </p:to>
                                    </p:set>
                                    <p:animEffect transition="in" filter="fade">
                                      <p:cBhvr>
                                        <p:cTn id="8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tmplLst>
          <p:tmpl lvl="0">
            <p:tnLst>
              <p:par>
                <p:cTn presetID="10" presetClass="entr" presetSubtype="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92" grpId="0">
        <p:tmplLst>
          <p:tmpl lvl="0">
            <p:tnLst>
              <p:par>
                <p:cTn presetID="10" presetClass="entr" presetSubtype="0" fill="hold" nodeType="after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p:tmplLst>
          <p:tmpl lvl="0">
            <p:tnLst>
              <p:par>
                <p:cTn presetID="10" presetClass="entr" presetSubtype="0" fill="hold" nodeType="with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p:tmplLst>
          <p:tmpl lvl="0">
            <p:tnLst>
              <p:par>
                <p:cTn presetID="10" presetClass="entr" presetSubtype="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95" grpId="0">
        <p:tmplLst>
          <p:tmpl lvl="0">
            <p:tnLst>
              <p:par>
                <p:cTn presetID="10" presetClass="entr" presetSubtype="0" fill="hold" nodeType="with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p:tmplLst>
          <p:tmpl lvl="0">
            <p:tnLst>
              <p:par>
                <p:cTn presetID="10" presetClass="entr" presetSubtype="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97" grpId="0">
        <p:tmplLst>
          <p:tmpl lvl="0">
            <p:tnLst>
              <p:par>
                <p:cTn presetID="10" presetClass="entr" presetSubtype="0"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98" grpId="0">
        <p:tmplLst>
          <p:tmpl lvl="0">
            <p:tnLst>
              <p:par>
                <p:cTn presetID="10" presetClass="entr" presetSubtype="0"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fade">
                      <p:cBhvr>
                        <p:cTn dur="500"/>
                        <p:tgtEl>
                          <p:spTgt spid="98"/>
                        </p:tgtEl>
                      </p:cBhvr>
                    </p:animEffect>
                  </p:childTnLst>
                </p:cTn>
              </p:par>
            </p:tnLst>
          </p:tmpl>
        </p:tmplLst>
      </p:bldP>
      <p:bldP spid="99" grpId="0">
        <p:tmplLst>
          <p:tmpl lvl="0">
            <p:tnLst>
              <p:par>
                <p:cTn presetID="10" presetClass="entr" presetSubtype="0" fill="hold" nodeType="with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100" grpId="0">
        <p:tmplLst>
          <p:tmpl lvl="0">
            <p:tnLst>
              <p:par>
                <p:cTn presetID="10" presetClass="entr" presetSubtype="0"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lan Table 1">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grpSp>
        <p:nvGrpSpPr>
          <p:cNvPr id="13" name="グループ化 12"/>
          <p:cNvGrpSpPr/>
          <p:nvPr userDrawn="true"/>
        </p:nvGrpSpPr>
        <p:grpSpPr>
          <a:xfrm>
            <a:off x="1582365" y="1826282"/>
            <a:ext cx="4545506" cy="5621309"/>
            <a:chOff x="1582365" y="2308464"/>
            <a:chExt cx="4545506" cy="5621309"/>
          </a:xfrm>
        </p:grpSpPr>
        <p:sp>
          <p:nvSpPr>
            <p:cNvPr id="5" name="角丸四角形 4"/>
            <p:cNvSpPr/>
            <p:nvPr userDrawn="true"/>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 name="正方形/長方形 5"/>
            <p:cNvSpPr/>
            <p:nvPr userDrawn="true"/>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 name="正方形/長方形 6"/>
            <p:cNvSpPr/>
            <p:nvPr userDrawn="true"/>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14" name="テキスト プレースホルダー 11"/>
          <p:cNvSpPr>
            <a:spLocks noGrp="true"/>
          </p:cNvSpPr>
          <p:nvPr>
            <p:ph type="body" sz="quarter" idx="36" hasCustomPrompt="true"/>
          </p:nvPr>
        </p:nvSpPr>
        <p:spPr>
          <a:xfrm>
            <a:off x="1582365" y="1817885"/>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a:t>TEXT HERE</a:t>
            </a:r>
            <a:endParaRPr lang="en-US" dirty="0"/>
          </a:p>
        </p:txBody>
      </p:sp>
      <p:sp>
        <p:nvSpPr>
          <p:cNvPr id="15" name="テキスト プレースホルダー 11"/>
          <p:cNvSpPr>
            <a:spLocks noGrp="true"/>
          </p:cNvSpPr>
          <p:nvPr>
            <p:ph type="body" sz="quarter" idx="37" hasCustomPrompt="true"/>
          </p:nvPr>
        </p:nvSpPr>
        <p:spPr>
          <a:xfrm>
            <a:off x="1582364" y="6907531"/>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a:t>TEXT HERE</a:t>
            </a:r>
            <a:endParaRPr lang="en-US" dirty="0"/>
          </a:p>
        </p:txBody>
      </p:sp>
      <p:sp>
        <p:nvSpPr>
          <p:cNvPr id="16" name="テキスト プレースホルダー 11"/>
          <p:cNvSpPr>
            <a:spLocks noGrp="true"/>
          </p:cNvSpPr>
          <p:nvPr>
            <p:ph type="body" sz="quarter" idx="38" hasCustomPrompt="true"/>
          </p:nvPr>
        </p:nvSpPr>
        <p:spPr>
          <a:xfrm>
            <a:off x="1582366" y="2591088"/>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a:t>WORD</a:t>
            </a:r>
            <a:endParaRPr lang="en-US" dirty="0"/>
          </a:p>
        </p:txBody>
      </p:sp>
      <p:sp>
        <p:nvSpPr>
          <p:cNvPr id="17" name="ホームベース 16"/>
          <p:cNvSpPr/>
          <p:nvPr userDrawn="true"/>
        </p:nvSpPr>
        <p:spPr>
          <a:xfrm>
            <a:off x="1798874" y="4278776"/>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8" name="テキスト プレースホルダー 11"/>
          <p:cNvSpPr>
            <a:spLocks noGrp="true"/>
          </p:cNvSpPr>
          <p:nvPr>
            <p:ph type="body" sz="quarter" idx="39" hasCustomPrompt="true"/>
          </p:nvPr>
        </p:nvSpPr>
        <p:spPr>
          <a:xfrm>
            <a:off x="2158915" y="4166263"/>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19" name="ホームベース 18"/>
          <p:cNvSpPr/>
          <p:nvPr userDrawn="true"/>
        </p:nvSpPr>
        <p:spPr>
          <a:xfrm>
            <a:off x="1798874" y="49732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0" name="テキスト プレースホルダー 11"/>
          <p:cNvSpPr>
            <a:spLocks noGrp="true"/>
          </p:cNvSpPr>
          <p:nvPr>
            <p:ph type="body" sz="quarter" idx="40" hasCustomPrompt="true"/>
          </p:nvPr>
        </p:nvSpPr>
        <p:spPr>
          <a:xfrm>
            <a:off x="2158915" y="4860725"/>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21" name="ホームベース 20"/>
          <p:cNvSpPr/>
          <p:nvPr userDrawn="true"/>
        </p:nvSpPr>
        <p:spPr>
          <a:xfrm>
            <a:off x="1798874" y="5649061"/>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2" name="テキスト プレースホルダー 11"/>
          <p:cNvSpPr>
            <a:spLocks noGrp="true"/>
          </p:cNvSpPr>
          <p:nvPr>
            <p:ph type="body" sz="quarter" idx="41" hasCustomPrompt="true"/>
          </p:nvPr>
        </p:nvSpPr>
        <p:spPr>
          <a:xfrm>
            <a:off x="2158915" y="5536548"/>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23" name="ホームベース 22"/>
          <p:cNvSpPr/>
          <p:nvPr userDrawn="true"/>
        </p:nvSpPr>
        <p:spPr>
          <a:xfrm>
            <a:off x="1798874" y="632650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4" name="テキスト プレースホルダー 11"/>
          <p:cNvSpPr>
            <a:spLocks noGrp="true"/>
          </p:cNvSpPr>
          <p:nvPr>
            <p:ph type="body" sz="quarter" idx="42" hasCustomPrompt="true"/>
          </p:nvPr>
        </p:nvSpPr>
        <p:spPr>
          <a:xfrm>
            <a:off x="2158915" y="6213990"/>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grpSp>
        <p:nvGrpSpPr>
          <p:cNvPr id="25" name="グループ化 24"/>
          <p:cNvGrpSpPr/>
          <p:nvPr userDrawn="true"/>
        </p:nvGrpSpPr>
        <p:grpSpPr>
          <a:xfrm>
            <a:off x="6869660" y="1830319"/>
            <a:ext cx="4545506" cy="5621309"/>
            <a:chOff x="1582365" y="2308464"/>
            <a:chExt cx="4545506" cy="5621309"/>
          </a:xfrm>
        </p:grpSpPr>
        <p:sp>
          <p:nvSpPr>
            <p:cNvPr id="26" name="角丸四角形 25"/>
            <p:cNvSpPr/>
            <p:nvPr userDrawn="true"/>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7" name="正方形/長方形 26"/>
            <p:cNvSpPr/>
            <p:nvPr userDrawn="true"/>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8" name="正方形/長方形 27"/>
            <p:cNvSpPr/>
            <p:nvPr userDrawn="true"/>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29" name="テキスト プレースホルダー 11"/>
          <p:cNvSpPr>
            <a:spLocks noGrp="true"/>
          </p:cNvSpPr>
          <p:nvPr>
            <p:ph type="body" sz="quarter" idx="43" hasCustomPrompt="true"/>
          </p:nvPr>
        </p:nvSpPr>
        <p:spPr>
          <a:xfrm>
            <a:off x="6869660" y="1821922"/>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a:t>TEXT HERE</a:t>
            </a:r>
            <a:endParaRPr lang="en-US" dirty="0"/>
          </a:p>
        </p:txBody>
      </p:sp>
      <p:sp>
        <p:nvSpPr>
          <p:cNvPr id="30" name="テキスト プレースホルダー 11"/>
          <p:cNvSpPr>
            <a:spLocks noGrp="true"/>
          </p:cNvSpPr>
          <p:nvPr>
            <p:ph type="body" sz="quarter" idx="44" hasCustomPrompt="true"/>
          </p:nvPr>
        </p:nvSpPr>
        <p:spPr>
          <a:xfrm>
            <a:off x="6869659" y="6911568"/>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a:t>TEXT HERE</a:t>
            </a:r>
            <a:endParaRPr lang="en-US" dirty="0"/>
          </a:p>
        </p:txBody>
      </p:sp>
      <p:sp>
        <p:nvSpPr>
          <p:cNvPr id="31" name="テキスト プレースホルダー 11"/>
          <p:cNvSpPr>
            <a:spLocks noGrp="true"/>
          </p:cNvSpPr>
          <p:nvPr>
            <p:ph type="body" sz="quarter" idx="45" hasCustomPrompt="true"/>
          </p:nvPr>
        </p:nvSpPr>
        <p:spPr>
          <a:xfrm>
            <a:off x="6869661" y="2595125"/>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a:t>WORD</a:t>
            </a:r>
            <a:endParaRPr lang="en-US" dirty="0"/>
          </a:p>
        </p:txBody>
      </p:sp>
      <p:sp>
        <p:nvSpPr>
          <p:cNvPr id="32" name="ホームベース 31"/>
          <p:cNvSpPr/>
          <p:nvPr userDrawn="true"/>
        </p:nvSpPr>
        <p:spPr>
          <a:xfrm>
            <a:off x="7086169" y="428281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3" name="テキスト プレースホルダー 11"/>
          <p:cNvSpPr>
            <a:spLocks noGrp="true"/>
          </p:cNvSpPr>
          <p:nvPr>
            <p:ph type="body" sz="quarter" idx="46" hasCustomPrompt="true"/>
          </p:nvPr>
        </p:nvSpPr>
        <p:spPr>
          <a:xfrm>
            <a:off x="7446210" y="4170300"/>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34" name="ホームベース 33"/>
          <p:cNvSpPr/>
          <p:nvPr userDrawn="true"/>
        </p:nvSpPr>
        <p:spPr>
          <a:xfrm>
            <a:off x="7086169" y="49772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5" name="テキスト プレースホルダー 11"/>
          <p:cNvSpPr>
            <a:spLocks noGrp="true"/>
          </p:cNvSpPr>
          <p:nvPr>
            <p:ph type="body" sz="quarter" idx="47" hasCustomPrompt="true"/>
          </p:nvPr>
        </p:nvSpPr>
        <p:spPr>
          <a:xfrm>
            <a:off x="7446210" y="4864762"/>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36" name="ホームベース 35"/>
          <p:cNvSpPr/>
          <p:nvPr userDrawn="true"/>
        </p:nvSpPr>
        <p:spPr>
          <a:xfrm>
            <a:off x="7086169" y="565309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7" name="テキスト プレースホルダー 11"/>
          <p:cNvSpPr>
            <a:spLocks noGrp="true"/>
          </p:cNvSpPr>
          <p:nvPr>
            <p:ph type="body" sz="quarter" idx="48" hasCustomPrompt="true"/>
          </p:nvPr>
        </p:nvSpPr>
        <p:spPr>
          <a:xfrm>
            <a:off x="7446210" y="5540585"/>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38" name="ホームベース 37"/>
          <p:cNvSpPr/>
          <p:nvPr userDrawn="true"/>
        </p:nvSpPr>
        <p:spPr>
          <a:xfrm>
            <a:off x="7086169" y="633054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9" name="テキスト プレースホルダー 11"/>
          <p:cNvSpPr>
            <a:spLocks noGrp="true"/>
          </p:cNvSpPr>
          <p:nvPr>
            <p:ph type="body" sz="quarter" idx="49" hasCustomPrompt="true"/>
          </p:nvPr>
        </p:nvSpPr>
        <p:spPr>
          <a:xfrm>
            <a:off x="7446210" y="6218027"/>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grpSp>
        <p:nvGrpSpPr>
          <p:cNvPr id="40" name="グループ化 39"/>
          <p:cNvGrpSpPr/>
          <p:nvPr userDrawn="true"/>
        </p:nvGrpSpPr>
        <p:grpSpPr>
          <a:xfrm>
            <a:off x="12158542" y="1812181"/>
            <a:ext cx="4545506" cy="5621309"/>
            <a:chOff x="1582365" y="2308464"/>
            <a:chExt cx="4545506" cy="5621309"/>
          </a:xfrm>
        </p:grpSpPr>
        <p:sp>
          <p:nvSpPr>
            <p:cNvPr id="41" name="角丸四角形 40"/>
            <p:cNvSpPr/>
            <p:nvPr userDrawn="true"/>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2" name="正方形/長方形 41"/>
            <p:cNvSpPr/>
            <p:nvPr userDrawn="true"/>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3" name="正方形/長方形 42"/>
            <p:cNvSpPr/>
            <p:nvPr userDrawn="true"/>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44" name="テキスト プレースホルダー 11"/>
          <p:cNvSpPr>
            <a:spLocks noGrp="true"/>
          </p:cNvSpPr>
          <p:nvPr>
            <p:ph type="body" sz="quarter" idx="50" hasCustomPrompt="true"/>
          </p:nvPr>
        </p:nvSpPr>
        <p:spPr>
          <a:xfrm>
            <a:off x="12158542" y="1803784"/>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a:t>TEXT HERE</a:t>
            </a:r>
            <a:endParaRPr lang="en-US" dirty="0"/>
          </a:p>
        </p:txBody>
      </p:sp>
      <p:sp>
        <p:nvSpPr>
          <p:cNvPr id="45" name="テキスト プレースホルダー 11"/>
          <p:cNvSpPr>
            <a:spLocks noGrp="true"/>
          </p:cNvSpPr>
          <p:nvPr>
            <p:ph type="body" sz="quarter" idx="51" hasCustomPrompt="true"/>
          </p:nvPr>
        </p:nvSpPr>
        <p:spPr>
          <a:xfrm>
            <a:off x="12158541" y="6893430"/>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a:t>TEXT HERE</a:t>
            </a:r>
            <a:endParaRPr lang="en-US" dirty="0"/>
          </a:p>
        </p:txBody>
      </p:sp>
      <p:sp>
        <p:nvSpPr>
          <p:cNvPr id="46" name="テキスト プレースホルダー 11"/>
          <p:cNvSpPr>
            <a:spLocks noGrp="true"/>
          </p:cNvSpPr>
          <p:nvPr>
            <p:ph type="body" sz="quarter" idx="52" hasCustomPrompt="true"/>
          </p:nvPr>
        </p:nvSpPr>
        <p:spPr>
          <a:xfrm>
            <a:off x="12158543" y="2576987"/>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a:t>WORD</a:t>
            </a:r>
            <a:endParaRPr lang="en-US" dirty="0"/>
          </a:p>
        </p:txBody>
      </p:sp>
      <p:sp>
        <p:nvSpPr>
          <p:cNvPr id="47" name="ホームベース 46"/>
          <p:cNvSpPr/>
          <p:nvPr userDrawn="true"/>
        </p:nvSpPr>
        <p:spPr>
          <a:xfrm>
            <a:off x="12375051" y="42646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8" name="テキスト プレースホルダー 11"/>
          <p:cNvSpPr>
            <a:spLocks noGrp="true"/>
          </p:cNvSpPr>
          <p:nvPr>
            <p:ph type="body" sz="quarter" idx="53" hasCustomPrompt="true"/>
          </p:nvPr>
        </p:nvSpPr>
        <p:spPr>
          <a:xfrm>
            <a:off x="12735092" y="4152162"/>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49" name="ホームベース 48"/>
          <p:cNvSpPr/>
          <p:nvPr userDrawn="true"/>
        </p:nvSpPr>
        <p:spPr>
          <a:xfrm>
            <a:off x="12375051" y="4959137"/>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50" name="テキスト プレースホルダー 11"/>
          <p:cNvSpPr>
            <a:spLocks noGrp="true"/>
          </p:cNvSpPr>
          <p:nvPr>
            <p:ph type="body" sz="quarter" idx="54" hasCustomPrompt="true"/>
          </p:nvPr>
        </p:nvSpPr>
        <p:spPr>
          <a:xfrm>
            <a:off x="12735092" y="4846624"/>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51" name="ホームベース 50"/>
          <p:cNvSpPr/>
          <p:nvPr userDrawn="true"/>
        </p:nvSpPr>
        <p:spPr>
          <a:xfrm>
            <a:off x="12375051" y="563496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52" name="テキスト プレースホルダー 11"/>
          <p:cNvSpPr>
            <a:spLocks noGrp="true"/>
          </p:cNvSpPr>
          <p:nvPr>
            <p:ph type="body" sz="quarter" idx="55" hasCustomPrompt="true"/>
          </p:nvPr>
        </p:nvSpPr>
        <p:spPr>
          <a:xfrm>
            <a:off x="12735092" y="5522447"/>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53" name="ホームベース 52"/>
          <p:cNvSpPr/>
          <p:nvPr userDrawn="true"/>
        </p:nvSpPr>
        <p:spPr>
          <a:xfrm>
            <a:off x="12375051" y="6312402"/>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54" name="テキスト プレースホルダー 11"/>
          <p:cNvSpPr>
            <a:spLocks noGrp="true"/>
          </p:cNvSpPr>
          <p:nvPr>
            <p:ph type="body" sz="quarter" idx="56" hasCustomPrompt="true"/>
          </p:nvPr>
        </p:nvSpPr>
        <p:spPr>
          <a:xfrm>
            <a:off x="12735092" y="6199889"/>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cxnSp>
        <p:nvCxnSpPr>
          <p:cNvPr id="55" name="直線コネクタ 54"/>
          <p:cNvCxnSpPr/>
          <p:nvPr userDrawn="true"/>
        </p:nvCxnSpPr>
        <p:spPr>
          <a:xfrm flipH="true" flipV="true">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テキスト プレースホルダー 11"/>
          <p:cNvSpPr>
            <a:spLocks noGrp="true"/>
          </p:cNvSpPr>
          <p:nvPr>
            <p:ph type="body" sz="quarter" idx="57" hasCustomPrompt="true"/>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p:cTn id="1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4">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p:cTn id="1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5">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 calcmode="lin" valueType="num">
                                      <p:cBhvr>
                                        <p:cTn id="2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6">
                                            <p:txEl>
                                              <p:pRg st="0" end="0"/>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fade">
                                      <p:cBhvr>
                                        <p:cTn id="43" dur="500"/>
                                        <p:tgtEl>
                                          <p:spTgt spid="22">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500"/>
                                        <p:tgtEl>
                                          <p:spTgt spid="24">
                                            <p:txEl>
                                              <p:pRg st="0" end="0"/>
                                            </p:txEl>
                                          </p:spTgt>
                                        </p:tgtEl>
                                      </p:cBhvr>
                                    </p:animEffect>
                                  </p:childTnLst>
                                </p:cTn>
                              </p:par>
                            </p:childTnLst>
                          </p:cTn>
                        </p:par>
                        <p:par>
                          <p:cTn id="50" fill="hold">
                            <p:stCondLst>
                              <p:cond delay="1000"/>
                            </p:stCondLst>
                            <p:childTnLst>
                              <p:par>
                                <p:cTn id="51" presetID="53" presetClass="entr" presetSubtype="16" fill="hold" nodeType="afterEffect">
                                  <p:stCondLst>
                                    <p:cond delay="50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29">
                                            <p:txEl>
                                              <p:pRg st="0" end="0"/>
                                            </p:txEl>
                                          </p:spTgt>
                                        </p:tgtEl>
                                        <p:attrNameLst>
                                          <p:attrName>style.visibility</p:attrName>
                                        </p:attrNameLst>
                                      </p:cBhvr>
                                      <p:to>
                                        <p:strVal val="visible"/>
                                      </p:to>
                                    </p:set>
                                    <p:anim calcmode="lin" valueType="num">
                                      <p:cBhvr>
                                        <p:cTn id="5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0" dur="500"/>
                                        <p:tgtEl>
                                          <p:spTgt spid="29">
                                            <p:txEl>
                                              <p:pRg st="0" end="0"/>
                                            </p:txEl>
                                          </p:spTgt>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30">
                                            <p:txEl>
                                              <p:pRg st="0" end="0"/>
                                            </p:txEl>
                                          </p:spTgt>
                                        </p:tgtEl>
                                        <p:attrNameLst>
                                          <p:attrName>style.visibility</p:attrName>
                                        </p:attrNameLst>
                                      </p:cBhvr>
                                      <p:to>
                                        <p:strVal val="visible"/>
                                      </p:to>
                                    </p:set>
                                    <p:anim calcmode="lin" valueType="num">
                                      <p:cBhvr>
                                        <p:cTn id="6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30">
                                            <p:txEl>
                                              <p:pRg st="0" end="0"/>
                                            </p:txEl>
                                          </p:spTgt>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31">
                                            <p:txEl>
                                              <p:pRg st="0" end="0"/>
                                            </p:txEl>
                                          </p:spTgt>
                                        </p:tgtEl>
                                        <p:attrNameLst>
                                          <p:attrName>style.visibility</p:attrName>
                                        </p:attrNameLst>
                                      </p:cBhvr>
                                      <p:to>
                                        <p:strVal val="visible"/>
                                      </p:to>
                                    </p:set>
                                    <p:anim calcmode="lin" valueType="num">
                                      <p:cBhvr>
                                        <p:cTn id="68"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70" dur="500"/>
                                        <p:tgtEl>
                                          <p:spTgt spid="31">
                                            <p:txEl>
                                              <p:pRg st="0" end="0"/>
                                            </p:txEl>
                                          </p:spTgt>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fade">
                                      <p:cBhvr>
                                        <p:cTn id="77" dur="500"/>
                                        <p:tgtEl>
                                          <p:spTgt spid="33">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Effect transition="in" filter="fade">
                                      <p:cBhvr>
                                        <p:cTn id="83" dur="500"/>
                                        <p:tgtEl>
                                          <p:spTgt spid="35">
                                            <p:txEl>
                                              <p:pRg st="0" end="0"/>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
                                            <p:txEl>
                                              <p:pRg st="0" end="0"/>
                                            </p:txEl>
                                          </p:spTgt>
                                        </p:tgtEl>
                                        <p:attrNameLst>
                                          <p:attrName>style.visibility</p:attrName>
                                        </p:attrNameLst>
                                      </p:cBhvr>
                                      <p:to>
                                        <p:strVal val="visible"/>
                                      </p:to>
                                    </p:set>
                                    <p:animEffect transition="in" filter="fade">
                                      <p:cBhvr>
                                        <p:cTn id="89" dur="500"/>
                                        <p:tgtEl>
                                          <p:spTgt spid="37">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9">
                                            <p:txEl>
                                              <p:pRg st="0" end="0"/>
                                            </p:txEl>
                                          </p:spTgt>
                                        </p:tgtEl>
                                        <p:attrNameLst>
                                          <p:attrName>style.visibility</p:attrName>
                                        </p:attrNameLst>
                                      </p:cBhvr>
                                      <p:to>
                                        <p:strVal val="visible"/>
                                      </p:to>
                                    </p:set>
                                    <p:animEffect transition="in" filter="fade">
                                      <p:cBhvr>
                                        <p:cTn id="95" dur="500"/>
                                        <p:tgtEl>
                                          <p:spTgt spid="39">
                                            <p:txEl>
                                              <p:pRg st="0" end="0"/>
                                            </p:txEl>
                                          </p:spTgt>
                                        </p:tgtEl>
                                      </p:cBhvr>
                                    </p:animEffect>
                                  </p:childTnLst>
                                </p:cTn>
                              </p:par>
                            </p:childTnLst>
                          </p:cTn>
                        </p:par>
                        <p:par>
                          <p:cTn id="96" fill="hold">
                            <p:stCondLst>
                              <p:cond delay="2500"/>
                            </p:stCondLst>
                            <p:childTnLst>
                              <p:par>
                                <p:cTn id="97" presetID="53" presetClass="entr" presetSubtype="16" fill="hold" nodeType="afterEffect">
                                  <p:stCondLst>
                                    <p:cond delay="50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par>
                                <p:cTn id="102" presetID="53" presetClass="entr" presetSubtype="16" fill="hold" grpId="0" nodeType="withEffect">
                                  <p:stCondLst>
                                    <p:cond delay="500"/>
                                  </p:stCondLst>
                                  <p:childTnLst>
                                    <p:set>
                                      <p:cBhvr>
                                        <p:cTn id="103" dur="1" fill="hold">
                                          <p:stCondLst>
                                            <p:cond delay="0"/>
                                          </p:stCondLst>
                                        </p:cTn>
                                        <p:tgtEl>
                                          <p:spTgt spid="44">
                                            <p:txEl>
                                              <p:pRg st="0" end="0"/>
                                            </p:txEl>
                                          </p:spTgt>
                                        </p:tgtEl>
                                        <p:attrNameLst>
                                          <p:attrName>style.visibility</p:attrName>
                                        </p:attrNameLst>
                                      </p:cBhvr>
                                      <p:to>
                                        <p:strVal val="visible"/>
                                      </p:to>
                                    </p:set>
                                    <p:anim calcmode="lin" valueType="num">
                                      <p:cBhvr>
                                        <p:cTn id="104"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106" dur="500"/>
                                        <p:tgtEl>
                                          <p:spTgt spid="44">
                                            <p:txEl>
                                              <p:pRg st="0" end="0"/>
                                            </p:txEl>
                                          </p:spTgt>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45">
                                            <p:txEl>
                                              <p:pRg st="0" end="0"/>
                                            </p:txEl>
                                          </p:spTgt>
                                        </p:tgtEl>
                                        <p:attrNameLst>
                                          <p:attrName>style.visibility</p:attrName>
                                        </p:attrNameLst>
                                      </p:cBhvr>
                                      <p:to>
                                        <p:strVal val="visible"/>
                                      </p:to>
                                    </p:set>
                                    <p:anim calcmode="lin" valueType="num">
                                      <p:cBhvr>
                                        <p:cTn id="109"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11" dur="500"/>
                                        <p:tgtEl>
                                          <p:spTgt spid="45">
                                            <p:txEl>
                                              <p:pRg st="0" end="0"/>
                                            </p:txEl>
                                          </p:spTgt>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46">
                                            <p:txEl>
                                              <p:pRg st="0" end="0"/>
                                            </p:txEl>
                                          </p:spTgt>
                                        </p:tgtEl>
                                        <p:attrNameLst>
                                          <p:attrName>style.visibility</p:attrName>
                                        </p:attrNameLst>
                                      </p:cBhvr>
                                      <p:to>
                                        <p:strVal val="visible"/>
                                      </p:to>
                                    </p:set>
                                    <p:anim calcmode="lin" valueType="num">
                                      <p:cBhvr>
                                        <p:cTn id="114"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15"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116" dur="500"/>
                                        <p:tgtEl>
                                          <p:spTgt spid="46">
                                            <p:txEl>
                                              <p:pRg st="0" end="0"/>
                                            </p:txEl>
                                          </p:spTgt>
                                        </p:tgtEl>
                                      </p:cBhvr>
                                    </p:animEffect>
                                  </p:childTnLst>
                                </p:cTn>
                              </p:par>
                            </p:childTnLst>
                          </p:cTn>
                        </p:par>
                        <p:par>
                          <p:cTn id="117" fill="hold">
                            <p:stCondLst>
                              <p:cond delay="3500"/>
                            </p:stCondLst>
                            <p:childTnLst>
                              <p:par>
                                <p:cTn id="118" presetID="10" presetClass="entr" presetSubtype="0" fill="hold" grpId="0" nodeType="after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fade">
                                      <p:cBhvr>
                                        <p:cTn id="120" dur="500"/>
                                        <p:tgtEl>
                                          <p:spTgt spid="4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8">
                                            <p:txEl>
                                              <p:pRg st="0" end="0"/>
                                            </p:txEl>
                                          </p:spTgt>
                                        </p:tgtEl>
                                        <p:attrNameLst>
                                          <p:attrName>style.visibility</p:attrName>
                                        </p:attrNameLst>
                                      </p:cBhvr>
                                      <p:to>
                                        <p:strVal val="visible"/>
                                      </p:to>
                                    </p:set>
                                    <p:animEffect transition="in" filter="fade">
                                      <p:cBhvr>
                                        <p:cTn id="123" dur="500"/>
                                        <p:tgtEl>
                                          <p:spTgt spid="48">
                                            <p:txEl>
                                              <p:pRg st="0" end="0"/>
                                            </p:txEl>
                                          </p:spTgt>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500"/>
                                        <p:tgtEl>
                                          <p:spTgt spid="4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0">
                                            <p:txEl>
                                              <p:pRg st="0" end="0"/>
                                            </p:txEl>
                                          </p:spTgt>
                                        </p:tgtEl>
                                        <p:attrNameLst>
                                          <p:attrName>style.visibility</p:attrName>
                                        </p:attrNameLst>
                                      </p:cBhvr>
                                      <p:to>
                                        <p:strVal val="visible"/>
                                      </p:to>
                                    </p:set>
                                    <p:animEffect transition="in" filter="fade">
                                      <p:cBhvr>
                                        <p:cTn id="129" dur="500"/>
                                        <p:tgtEl>
                                          <p:spTgt spid="50">
                                            <p:txEl>
                                              <p:pRg st="0" end="0"/>
                                            </p:txEl>
                                          </p:spTgt>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500"/>
                                        <p:tgtEl>
                                          <p:spTgt spid="5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500"/>
                                        <p:tgtEl>
                                          <p:spTgt spid="52">
                                            <p:txEl>
                                              <p:pRg st="0" end="0"/>
                                            </p:txEl>
                                          </p:spTgt>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3"/>
                                        </p:tgtEl>
                                        <p:attrNameLst>
                                          <p:attrName>style.visibility</p:attrName>
                                        </p:attrNameLst>
                                      </p:cBhvr>
                                      <p:to>
                                        <p:strVal val="visible"/>
                                      </p:to>
                                    </p:set>
                                    <p:animEffect transition="in" filter="fade">
                                      <p:cBhvr>
                                        <p:cTn id="138" dur="500"/>
                                        <p:tgtEl>
                                          <p:spTgt spid="5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4">
                                            <p:txEl>
                                              <p:pRg st="0" end="0"/>
                                            </p:txEl>
                                          </p:spTgt>
                                        </p:tgtEl>
                                        <p:attrNameLst>
                                          <p:attrName>style.visibility</p:attrName>
                                        </p:attrNameLst>
                                      </p:cBhvr>
                                      <p:to>
                                        <p:strVal val="visible"/>
                                      </p:to>
                                    </p:set>
                                    <p:animEffect transition="in" filter="fade">
                                      <p:cBhvr>
                                        <p:cTn id="141" dur="500"/>
                                        <p:tgtEl>
                                          <p:spTgt spid="54">
                                            <p:txEl>
                                              <p:pRg st="0" end="0"/>
                                            </p:txEl>
                                          </p:spTgt>
                                        </p:tgtEl>
                                      </p:cBhvr>
                                    </p:animEffect>
                                  </p:childTnLst>
                                </p:cTn>
                              </p:par>
                            </p:childTnLst>
                          </p:cTn>
                        </p:par>
                        <p:par>
                          <p:cTn id="142" fill="hold">
                            <p:stCondLst>
                              <p:cond delay="4000"/>
                            </p:stCondLst>
                            <p:childTnLst>
                              <p:par>
                                <p:cTn id="143" presetID="16" presetClass="entr" presetSubtype="37" fill="hold" nodeType="afterEffect">
                                  <p:stCondLst>
                                    <p:cond delay="250"/>
                                  </p:stCondLst>
                                  <p:childTnLst>
                                    <p:set>
                                      <p:cBhvr>
                                        <p:cTn id="144" dur="1" fill="hold">
                                          <p:stCondLst>
                                            <p:cond delay="0"/>
                                          </p:stCondLst>
                                        </p:cTn>
                                        <p:tgtEl>
                                          <p:spTgt spid="55"/>
                                        </p:tgtEl>
                                        <p:attrNameLst>
                                          <p:attrName>style.visibility</p:attrName>
                                        </p:attrNameLst>
                                      </p:cBhvr>
                                      <p:to>
                                        <p:strVal val="visible"/>
                                      </p:to>
                                    </p:set>
                                    <p:animEffect transition="in" filter="barn(outVertical)">
                                      <p:cBhvr>
                                        <p:cTn id="145" dur="500"/>
                                        <p:tgtEl>
                                          <p:spTgt spid="55"/>
                                        </p:tgtEl>
                                      </p:cBhvr>
                                    </p:animEffect>
                                  </p:childTnLst>
                                </p:cTn>
                              </p:par>
                              <p:par>
                                <p:cTn id="146" presetID="2" presetClass="entr" presetSubtype="4" fill="hold" grpId="0" nodeType="withEffect">
                                  <p:stCondLst>
                                    <p:cond delay="250"/>
                                  </p:stCondLst>
                                  <p:childTnLst>
                                    <p:set>
                                      <p:cBhvr>
                                        <p:cTn id="147" dur="1" fill="hold">
                                          <p:stCondLst>
                                            <p:cond delay="0"/>
                                          </p:stCondLst>
                                        </p:cTn>
                                        <p:tgtEl>
                                          <p:spTgt spid="56"/>
                                        </p:tgtEl>
                                        <p:attrNameLst>
                                          <p:attrName>style.visibility</p:attrName>
                                        </p:attrNameLst>
                                      </p:cBhvr>
                                      <p:to>
                                        <p:strVal val="visible"/>
                                      </p:to>
                                    </p:set>
                                    <p:anim calcmode="lin" valueType="num">
                                      <p:cBhvr additive="base">
                                        <p:cTn id="148" dur="500" fill="hold"/>
                                        <p:tgtEl>
                                          <p:spTgt spid="56"/>
                                        </p:tgtEl>
                                        <p:attrNameLst>
                                          <p:attrName>ppt_x</p:attrName>
                                        </p:attrNameLst>
                                      </p:cBhvr>
                                      <p:tavLst>
                                        <p:tav tm="0">
                                          <p:val>
                                            <p:strVal val="#ppt_x"/>
                                          </p:val>
                                        </p:tav>
                                        <p:tav tm="100000">
                                          <p:val>
                                            <p:strVal val="#ppt_x"/>
                                          </p:val>
                                        </p:tav>
                                      </p:tavLst>
                                    </p:anim>
                                    <p:anim calcmode="lin" valueType="num">
                                      <p:cBhvr additive="base">
                                        <p:cTn id="14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53" presetClass="entr" presetSubtype="16"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P spid="15" grpId="0" build="p">
        <p:tmplLst>
          <p:tmpl lvl="1">
            <p:tnLst>
              <p:par>
                <p:cTn presetID="53" presetClass="entr" presetSubtype="16"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childTnLst>
                </p:cTn>
              </p:par>
            </p:tnLst>
          </p:tmpl>
        </p:tmplLst>
      </p:bldP>
      <p:bldP spid="16" grpId="0" build="p">
        <p:tmplLst>
          <p:tmpl lvl="1">
            <p:tnLst>
              <p:par>
                <p:cTn presetID="53" presetClass="entr" presetSubtype="16"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animBg="true"/>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true"/>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true"/>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true"/>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9" grpId="0" build="p">
        <p:tmplLst>
          <p:tmpl lvl="1">
            <p:tnLst>
              <p:par>
                <p:cTn presetID="53" presetClass="entr" presetSubtype="16"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animBg="true"/>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true"/>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true"/>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true"/>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4" grpId="0" build="p">
        <p:tmplLst>
          <p:tmpl lvl="1">
            <p:tnLst>
              <p:par>
                <p:cTn presetID="53" presetClass="entr" presetSubtype="16"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45" grpId="0" build="p">
        <p:tmplLst>
          <p:tmpl lvl="1">
            <p:tnLst>
              <p:par>
                <p:cTn presetID="53" presetClass="entr" presetSubtype="16"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Effect transition="in" filter="fade">
                      <p:cBhvr>
                        <p:cTn dur="500"/>
                        <p:tgtEl>
                          <p:spTgt spid="45"/>
                        </p:tgtEl>
                      </p:cBhvr>
                    </p:animEffect>
                  </p:childTnLst>
                </p:cTn>
              </p:par>
            </p:tnLst>
          </p:tmpl>
        </p:tmplLst>
      </p:bldP>
      <p:bldP spid="46" grpId="0" build="p">
        <p:tmplLst>
          <p:tmpl lvl="1">
            <p:tnLst>
              <p:par>
                <p:cTn presetID="53" presetClass="entr" presetSubtype="16"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p:cTn dur="500" fill="hold"/>
                        <p:tgtEl>
                          <p:spTgt spid="46"/>
                        </p:tgtEl>
                        <p:attrNameLst>
                          <p:attrName>ppt_w</p:attrName>
                        </p:attrNameLst>
                      </p:cBhvr>
                      <p:tavLst>
                        <p:tav tm="0">
                          <p:val>
                            <p:fltVal val="0"/>
                          </p:val>
                        </p:tav>
                        <p:tav tm="100000">
                          <p:val>
                            <p:strVal val="#ppt_w"/>
                          </p:val>
                        </p:tav>
                      </p:tavLst>
                    </p:anim>
                    <p:anim calcmode="lin" valueType="num">
                      <p:cBhvr>
                        <p:cTn dur="500" fill="hold"/>
                        <p:tgtEl>
                          <p:spTgt spid="46"/>
                        </p:tgtEl>
                        <p:attrNameLst>
                          <p:attrName>ppt_h</p:attrName>
                        </p:attrNameLst>
                      </p:cBhvr>
                      <p:tavLst>
                        <p:tav tm="0">
                          <p:val>
                            <p:fltVal val="0"/>
                          </p:val>
                        </p:tav>
                        <p:tav tm="100000">
                          <p:val>
                            <p:strVal val="#ppt_h"/>
                          </p:val>
                        </p:tav>
                      </p:tavLst>
                    </p:anim>
                    <p:animEffect transition="in" filter="fade">
                      <p:cBhvr>
                        <p:cTn dur="500"/>
                        <p:tgtEl>
                          <p:spTgt spid="46"/>
                        </p:tgtEl>
                      </p:cBhvr>
                    </p:animEffect>
                  </p:childTnLst>
                </p:cTn>
              </p:par>
            </p:tnLst>
          </p:tmpl>
        </p:tmplLst>
      </p:bldP>
      <p:bldP spid="47" grpId="0" animBg="true"/>
      <p:bldP spid="48" grpId="0" build="p">
        <p:tmplLst>
          <p:tmpl lvl="1">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animBg="true"/>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true"/>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animBg="true"/>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6" grpId="0">
        <p:tmplLst>
          <p:tmpl lvl="0">
            <p:tnLst>
              <p:par>
                <p:cTn presetID="2" presetClass="entr" presetSubtype="4" fill="hold" nodeType="with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ppt_x"/>
                          </p:val>
                        </p:tav>
                        <p:tav tm="100000">
                          <p:val>
                            <p:strVal val="#ppt_x"/>
                          </p:val>
                        </p:tav>
                      </p:tavLst>
                    </p:anim>
                    <p:anim calcmode="lin" valueType="num">
                      <p:cBhvr additive="base">
                        <p:cTn dur="500" fill="hold"/>
                        <p:tgtEl>
                          <p:spTgt spid="5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Plan Table 1">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grpSp>
        <p:nvGrpSpPr>
          <p:cNvPr id="13" name="グループ化 12"/>
          <p:cNvGrpSpPr/>
          <p:nvPr userDrawn="true"/>
        </p:nvGrpSpPr>
        <p:grpSpPr>
          <a:xfrm>
            <a:off x="817282" y="1826282"/>
            <a:ext cx="3780420" cy="5621309"/>
            <a:chOff x="1582365" y="2308464"/>
            <a:chExt cx="4545506" cy="5621309"/>
          </a:xfrm>
        </p:grpSpPr>
        <p:sp>
          <p:nvSpPr>
            <p:cNvPr id="5" name="角丸四角形 4"/>
            <p:cNvSpPr/>
            <p:nvPr userDrawn="true"/>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 name="正方形/長方形 5"/>
            <p:cNvSpPr/>
            <p:nvPr userDrawn="true"/>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 name="正方形/長方形 6"/>
            <p:cNvSpPr/>
            <p:nvPr userDrawn="true"/>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14" name="テキスト プレースホルダー 11"/>
          <p:cNvSpPr>
            <a:spLocks noGrp="true"/>
          </p:cNvSpPr>
          <p:nvPr>
            <p:ph type="body" sz="quarter" idx="36" hasCustomPrompt="true"/>
          </p:nvPr>
        </p:nvSpPr>
        <p:spPr>
          <a:xfrm>
            <a:off x="817282" y="1817885"/>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a:t>TEXT HERE</a:t>
            </a:r>
            <a:endParaRPr lang="en-US" dirty="0"/>
          </a:p>
        </p:txBody>
      </p:sp>
      <p:sp>
        <p:nvSpPr>
          <p:cNvPr id="15" name="テキスト プレースホルダー 11"/>
          <p:cNvSpPr>
            <a:spLocks noGrp="true"/>
          </p:cNvSpPr>
          <p:nvPr>
            <p:ph type="body" sz="quarter" idx="37" hasCustomPrompt="true"/>
          </p:nvPr>
        </p:nvSpPr>
        <p:spPr>
          <a:xfrm>
            <a:off x="817281" y="6907531"/>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a:t>TEXT HERE</a:t>
            </a:r>
            <a:endParaRPr lang="en-US" dirty="0"/>
          </a:p>
        </p:txBody>
      </p:sp>
      <p:sp>
        <p:nvSpPr>
          <p:cNvPr id="16" name="テキスト プレースホルダー 11"/>
          <p:cNvSpPr>
            <a:spLocks noGrp="true"/>
          </p:cNvSpPr>
          <p:nvPr>
            <p:ph type="body" sz="quarter" idx="38" hasCustomPrompt="true"/>
          </p:nvPr>
        </p:nvSpPr>
        <p:spPr>
          <a:xfrm>
            <a:off x="817283" y="2591088"/>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a:t>WORD</a:t>
            </a:r>
            <a:endParaRPr lang="en-US" dirty="0"/>
          </a:p>
        </p:txBody>
      </p:sp>
      <p:sp>
        <p:nvSpPr>
          <p:cNvPr id="17" name="ホームベース 16"/>
          <p:cNvSpPr/>
          <p:nvPr userDrawn="true"/>
        </p:nvSpPr>
        <p:spPr>
          <a:xfrm>
            <a:off x="1042305" y="4278776"/>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8" name="テキスト プレースホルダー 11"/>
          <p:cNvSpPr>
            <a:spLocks noGrp="true"/>
          </p:cNvSpPr>
          <p:nvPr>
            <p:ph type="body" sz="quarter" idx="39" hasCustomPrompt="true"/>
          </p:nvPr>
        </p:nvSpPr>
        <p:spPr>
          <a:xfrm>
            <a:off x="1357342" y="4166263"/>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19" name="ホームベース 18"/>
          <p:cNvSpPr/>
          <p:nvPr userDrawn="true"/>
        </p:nvSpPr>
        <p:spPr>
          <a:xfrm>
            <a:off x="1033788" y="49732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0" name="テキスト プレースホルダー 11"/>
          <p:cNvSpPr>
            <a:spLocks noGrp="true"/>
          </p:cNvSpPr>
          <p:nvPr>
            <p:ph type="body" sz="quarter" idx="40" hasCustomPrompt="true"/>
          </p:nvPr>
        </p:nvSpPr>
        <p:spPr>
          <a:xfrm>
            <a:off x="1357342" y="486072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21" name="ホームベース 20"/>
          <p:cNvSpPr/>
          <p:nvPr userDrawn="true"/>
        </p:nvSpPr>
        <p:spPr>
          <a:xfrm>
            <a:off x="1042305" y="5649061"/>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2" name="テキスト プレースホルダー 11"/>
          <p:cNvSpPr>
            <a:spLocks noGrp="true"/>
          </p:cNvSpPr>
          <p:nvPr>
            <p:ph type="body" sz="quarter" idx="41" hasCustomPrompt="true"/>
          </p:nvPr>
        </p:nvSpPr>
        <p:spPr>
          <a:xfrm>
            <a:off x="1357342" y="5536548"/>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23" name="ホームベース 22"/>
          <p:cNvSpPr/>
          <p:nvPr userDrawn="true"/>
        </p:nvSpPr>
        <p:spPr>
          <a:xfrm>
            <a:off x="1042305" y="632650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4" name="テキスト プレースホルダー 11"/>
          <p:cNvSpPr>
            <a:spLocks noGrp="true"/>
          </p:cNvSpPr>
          <p:nvPr>
            <p:ph type="body" sz="quarter" idx="42" hasCustomPrompt="true"/>
          </p:nvPr>
        </p:nvSpPr>
        <p:spPr>
          <a:xfrm>
            <a:off x="1357342" y="621399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grpSp>
        <p:nvGrpSpPr>
          <p:cNvPr id="25" name="グループ化 24"/>
          <p:cNvGrpSpPr/>
          <p:nvPr userDrawn="true"/>
        </p:nvGrpSpPr>
        <p:grpSpPr>
          <a:xfrm>
            <a:off x="5101276" y="1830319"/>
            <a:ext cx="3780420" cy="5621309"/>
            <a:chOff x="1582365" y="2308464"/>
            <a:chExt cx="4545506" cy="5621309"/>
          </a:xfrm>
        </p:grpSpPr>
        <p:sp>
          <p:nvSpPr>
            <p:cNvPr id="26" name="角丸四角形 25"/>
            <p:cNvSpPr/>
            <p:nvPr userDrawn="true"/>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7" name="正方形/長方形 26"/>
            <p:cNvSpPr/>
            <p:nvPr userDrawn="true"/>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8" name="正方形/長方形 27"/>
            <p:cNvSpPr/>
            <p:nvPr userDrawn="true"/>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29" name="テキスト プレースホルダー 11"/>
          <p:cNvSpPr>
            <a:spLocks noGrp="true"/>
          </p:cNvSpPr>
          <p:nvPr>
            <p:ph type="body" sz="quarter" idx="43" hasCustomPrompt="true"/>
          </p:nvPr>
        </p:nvSpPr>
        <p:spPr>
          <a:xfrm>
            <a:off x="5101276" y="1821922"/>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a:t>TEXT HERE</a:t>
            </a:r>
            <a:endParaRPr lang="en-US" dirty="0"/>
          </a:p>
        </p:txBody>
      </p:sp>
      <p:sp>
        <p:nvSpPr>
          <p:cNvPr id="30" name="テキスト プレースホルダー 11"/>
          <p:cNvSpPr>
            <a:spLocks noGrp="true"/>
          </p:cNvSpPr>
          <p:nvPr>
            <p:ph type="body" sz="quarter" idx="44" hasCustomPrompt="true"/>
          </p:nvPr>
        </p:nvSpPr>
        <p:spPr>
          <a:xfrm>
            <a:off x="5101275" y="6911568"/>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a:t>TEXT HERE</a:t>
            </a:r>
            <a:endParaRPr lang="en-US" dirty="0"/>
          </a:p>
        </p:txBody>
      </p:sp>
      <p:sp>
        <p:nvSpPr>
          <p:cNvPr id="31" name="テキスト プレースホルダー 11"/>
          <p:cNvSpPr>
            <a:spLocks noGrp="true"/>
          </p:cNvSpPr>
          <p:nvPr>
            <p:ph type="body" sz="quarter" idx="45" hasCustomPrompt="true"/>
          </p:nvPr>
        </p:nvSpPr>
        <p:spPr>
          <a:xfrm>
            <a:off x="5101277" y="2595125"/>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a:t>WORD</a:t>
            </a:r>
            <a:endParaRPr lang="en-US" dirty="0"/>
          </a:p>
        </p:txBody>
      </p:sp>
      <p:sp>
        <p:nvSpPr>
          <p:cNvPr id="32" name="ホームベース 31"/>
          <p:cNvSpPr/>
          <p:nvPr userDrawn="true"/>
        </p:nvSpPr>
        <p:spPr>
          <a:xfrm>
            <a:off x="5317782" y="428281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3" name="テキスト プレースホルダー 11"/>
          <p:cNvSpPr>
            <a:spLocks noGrp="true"/>
          </p:cNvSpPr>
          <p:nvPr>
            <p:ph type="body" sz="quarter" idx="46" hasCustomPrompt="true"/>
          </p:nvPr>
        </p:nvSpPr>
        <p:spPr>
          <a:xfrm>
            <a:off x="5641336" y="417030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34" name="ホームベース 33"/>
          <p:cNvSpPr/>
          <p:nvPr userDrawn="true"/>
        </p:nvSpPr>
        <p:spPr>
          <a:xfrm>
            <a:off x="5317782" y="49772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5" name="テキスト プレースホルダー 11"/>
          <p:cNvSpPr>
            <a:spLocks noGrp="true"/>
          </p:cNvSpPr>
          <p:nvPr>
            <p:ph type="body" sz="quarter" idx="47" hasCustomPrompt="true"/>
          </p:nvPr>
        </p:nvSpPr>
        <p:spPr>
          <a:xfrm>
            <a:off x="5641336" y="486476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36" name="ホームベース 35"/>
          <p:cNvSpPr/>
          <p:nvPr userDrawn="true"/>
        </p:nvSpPr>
        <p:spPr>
          <a:xfrm>
            <a:off x="5317782" y="565309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7" name="テキスト プレースホルダー 11"/>
          <p:cNvSpPr>
            <a:spLocks noGrp="true"/>
          </p:cNvSpPr>
          <p:nvPr>
            <p:ph type="body" sz="quarter" idx="48" hasCustomPrompt="true"/>
          </p:nvPr>
        </p:nvSpPr>
        <p:spPr>
          <a:xfrm>
            <a:off x="5641336" y="554058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38" name="ホームベース 37"/>
          <p:cNvSpPr/>
          <p:nvPr userDrawn="true"/>
        </p:nvSpPr>
        <p:spPr>
          <a:xfrm>
            <a:off x="5317782" y="633054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9" name="テキスト プレースホルダー 11"/>
          <p:cNvSpPr>
            <a:spLocks noGrp="true"/>
          </p:cNvSpPr>
          <p:nvPr>
            <p:ph type="body" sz="quarter" idx="49" hasCustomPrompt="true"/>
          </p:nvPr>
        </p:nvSpPr>
        <p:spPr>
          <a:xfrm>
            <a:off x="5641336" y="621802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cxnSp>
        <p:nvCxnSpPr>
          <p:cNvPr id="55" name="直線コネクタ 54"/>
          <p:cNvCxnSpPr/>
          <p:nvPr userDrawn="true"/>
        </p:nvCxnSpPr>
        <p:spPr>
          <a:xfrm flipH="true" flipV="true">
            <a:off x="3476491"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テキスト プレースホルダー 11"/>
          <p:cNvSpPr>
            <a:spLocks noGrp="true"/>
          </p:cNvSpPr>
          <p:nvPr>
            <p:ph type="body" sz="quarter" idx="57" hasCustomPrompt="true"/>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grpSp>
        <p:nvGrpSpPr>
          <p:cNvPr id="72" name="グループ化 71"/>
          <p:cNvGrpSpPr/>
          <p:nvPr userDrawn="true"/>
        </p:nvGrpSpPr>
        <p:grpSpPr>
          <a:xfrm>
            <a:off x="9368232" y="1832544"/>
            <a:ext cx="3780420" cy="5621309"/>
            <a:chOff x="1582365" y="2308464"/>
            <a:chExt cx="4545506" cy="5621309"/>
          </a:xfrm>
        </p:grpSpPr>
        <p:sp>
          <p:nvSpPr>
            <p:cNvPr id="73" name="角丸四角形 72"/>
            <p:cNvSpPr/>
            <p:nvPr userDrawn="true"/>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4" name="正方形/長方形 73"/>
            <p:cNvSpPr/>
            <p:nvPr userDrawn="true"/>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5" name="正方形/長方形 74"/>
            <p:cNvSpPr/>
            <p:nvPr userDrawn="true"/>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76" name="テキスト プレースホルダー 11"/>
          <p:cNvSpPr>
            <a:spLocks noGrp="true"/>
          </p:cNvSpPr>
          <p:nvPr>
            <p:ph type="body" sz="quarter" idx="58" hasCustomPrompt="true"/>
          </p:nvPr>
        </p:nvSpPr>
        <p:spPr>
          <a:xfrm>
            <a:off x="9368232" y="1824147"/>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a:t>TEXT HERE</a:t>
            </a:r>
            <a:endParaRPr lang="en-US" dirty="0"/>
          </a:p>
        </p:txBody>
      </p:sp>
      <p:sp>
        <p:nvSpPr>
          <p:cNvPr id="77" name="テキスト プレースホルダー 11"/>
          <p:cNvSpPr>
            <a:spLocks noGrp="true"/>
          </p:cNvSpPr>
          <p:nvPr>
            <p:ph type="body" sz="quarter" idx="59" hasCustomPrompt="true"/>
          </p:nvPr>
        </p:nvSpPr>
        <p:spPr>
          <a:xfrm>
            <a:off x="9368231" y="6913793"/>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a:t>TEXT HERE</a:t>
            </a:r>
            <a:endParaRPr lang="en-US" dirty="0"/>
          </a:p>
        </p:txBody>
      </p:sp>
      <p:sp>
        <p:nvSpPr>
          <p:cNvPr id="78" name="テキスト プレースホルダー 11"/>
          <p:cNvSpPr>
            <a:spLocks noGrp="true"/>
          </p:cNvSpPr>
          <p:nvPr>
            <p:ph type="body" sz="quarter" idx="60" hasCustomPrompt="true"/>
          </p:nvPr>
        </p:nvSpPr>
        <p:spPr>
          <a:xfrm>
            <a:off x="9368233" y="2597350"/>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a:t>WORD</a:t>
            </a:r>
            <a:endParaRPr lang="en-US" dirty="0"/>
          </a:p>
        </p:txBody>
      </p:sp>
      <p:sp>
        <p:nvSpPr>
          <p:cNvPr id="79" name="ホームベース 78"/>
          <p:cNvSpPr/>
          <p:nvPr userDrawn="true"/>
        </p:nvSpPr>
        <p:spPr>
          <a:xfrm>
            <a:off x="9584738" y="42850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0" name="テキスト プレースホルダー 11"/>
          <p:cNvSpPr>
            <a:spLocks noGrp="true"/>
          </p:cNvSpPr>
          <p:nvPr>
            <p:ph type="body" sz="quarter" idx="61" hasCustomPrompt="true"/>
          </p:nvPr>
        </p:nvSpPr>
        <p:spPr>
          <a:xfrm>
            <a:off x="9908292" y="417252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81" name="ホームベース 80"/>
          <p:cNvSpPr/>
          <p:nvPr userDrawn="true"/>
        </p:nvSpPr>
        <p:spPr>
          <a:xfrm>
            <a:off x="9584738" y="497950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2" name="テキスト プレースホルダー 11"/>
          <p:cNvSpPr>
            <a:spLocks noGrp="true"/>
          </p:cNvSpPr>
          <p:nvPr>
            <p:ph type="body" sz="quarter" idx="62" hasCustomPrompt="true"/>
          </p:nvPr>
        </p:nvSpPr>
        <p:spPr>
          <a:xfrm>
            <a:off x="9908292" y="486698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83" name="ホームベース 82"/>
          <p:cNvSpPr/>
          <p:nvPr userDrawn="true"/>
        </p:nvSpPr>
        <p:spPr>
          <a:xfrm>
            <a:off x="9584738" y="565532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4" name="テキスト プレースホルダー 11"/>
          <p:cNvSpPr>
            <a:spLocks noGrp="true"/>
          </p:cNvSpPr>
          <p:nvPr>
            <p:ph type="body" sz="quarter" idx="63" hasCustomPrompt="true"/>
          </p:nvPr>
        </p:nvSpPr>
        <p:spPr>
          <a:xfrm>
            <a:off x="9908292" y="554281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85" name="ホームベース 84"/>
          <p:cNvSpPr/>
          <p:nvPr userDrawn="true"/>
        </p:nvSpPr>
        <p:spPr>
          <a:xfrm>
            <a:off x="9584738" y="633276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6" name="テキスト プレースホルダー 11"/>
          <p:cNvSpPr>
            <a:spLocks noGrp="true"/>
          </p:cNvSpPr>
          <p:nvPr>
            <p:ph type="body" sz="quarter" idx="64" hasCustomPrompt="true"/>
          </p:nvPr>
        </p:nvSpPr>
        <p:spPr>
          <a:xfrm>
            <a:off x="9908292" y="622025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grpSp>
        <p:nvGrpSpPr>
          <p:cNvPr id="87" name="グループ化 86"/>
          <p:cNvGrpSpPr/>
          <p:nvPr userDrawn="true"/>
        </p:nvGrpSpPr>
        <p:grpSpPr>
          <a:xfrm>
            <a:off x="13652226" y="1836581"/>
            <a:ext cx="3780420" cy="5621309"/>
            <a:chOff x="1582365" y="2308464"/>
            <a:chExt cx="4545506" cy="5621309"/>
          </a:xfrm>
        </p:grpSpPr>
        <p:sp>
          <p:nvSpPr>
            <p:cNvPr id="88" name="角丸四角形 87"/>
            <p:cNvSpPr/>
            <p:nvPr userDrawn="true"/>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9" name="正方形/長方形 88"/>
            <p:cNvSpPr/>
            <p:nvPr userDrawn="true"/>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90" name="正方形/長方形 89"/>
            <p:cNvSpPr/>
            <p:nvPr userDrawn="true"/>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91" name="テキスト プレースホルダー 11"/>
          <p:cNvSpPr>
            <a:spLocks noGrp="true"/>
          </p:cNvSpPr>
          <p:nvPr>
            <p:ph type="body" sz="quarter" idx="65" hasCustomPrompt="true"/>
          </p:nvPr>
        </p:nvSpPr>
        <p:spPr>
          <a:xfrm>
            <a:off x="13652226" y="1828184"/>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dirty="0"/>
              <a:t>TEXT HERE</a:t>
            </a:r>
            <a:endParaRPr lang="en-US" dirty="0"/>
          </a:p>
        </p:txBody>
      </p:sp>
      <p:sp>
        <p:nvSpPr>
          <p:cNvPr id="92" name="テキスト プレースホルダー 11"/>
          <p:cNvSpPr>
            <a:spLocks noGrp="true"/>
          </p:cNvSpPr>
          <p:nvPr>
            <p:ph type="body" sz="quarter" idx="66" hasCustomPrompt="true"/>
          </p:nvPr>
        </p:nvSpPr>
        <p:spPr>
          <a:xfrm>
            <a:off x="13652225" y="6917830"/>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dirty="0"/>
              <a:t>TEXT HERE</a:t>
            </a:r>
            <a:endParaRPr lang="en-US" dirty="0"/>
          </a:p>
        </p:txBody>
      </p:sp>
      <p:sp>
        <p:nvSpPr>
          <p:cNvPr id="93" name="テキスト プレースホルダー 11"/>
          <p:cNvSpPr>
            <a:spLocks noGrp="true"/>
          </p:cNvSpPr>
          <p:nvPr>
            <p:ph type="body" sz="quarter" idx="67" hasCustomPrompt="true"/>
          </p:nvPr>
        </p:nvSpPr>
        <p:spPr>
          <a:xfrm>
            <a:off x="13652227" y="2601387"/>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dirty="0"/>
              <a:t>WORD</a:t>
            </a:r>
            <a:endParaRPr lang="en-US" dirty="0"/>
          </a:p>
        </p:txBody>
      </p:sp>
      <p:sp>
        <p:nvSpPr>
          <p:cNvPr id="94" name="ホームベース 93"/>
          <p:cNvSpPr/>
          <p:nvPr userDrawn="true"/>
        </p:nvSpPr>
        <p:spPr>
          <a:xfrm>
            <a:off x="13868732" y="42890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95" name="テキスト プレースホルダー 11"/>
          <p:cNvSpPr>
            <a:spLocks noGrp="true"/>
          </p:cNvSpPr>
          <p:nvPr>
            <p:ph type="body" sz="quarter" idx="68" hasCustomPrompt="true"/>
          </p:nvPr>
        </p:nvSpPr>
        <p:spPr>
          <a:xfrm>
            <a:off x="14192286" y="417656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96" name="ホームベース 95"/>
          <p:cNvSpPr/>
          <p:nvPr userDrawn="true"/>
        </p:nvSpPr>
        <p:spPr>
          <a:xfrm>
            <a:off x="13868732" y="4983537"/>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97" name="テキスト プレースホルダー 11"/>
          <p:cNvSpPr>
            <a:spLocks noGrp="true"/>
          </p:cNvSpPr>
          <p:nvPr>
            <p:ph type="body" sz="quarter" idx="69" hasCustomPrompt="true"/>
          </p:nvPr>
        </p:nvSpPr>
        <p:spPr>
          <a:xfrm>
            <a:off x="14192286" y="4871024"/>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98" name="ホームベース 97"/>
          <p:cNvSpPr/>
          <p:nvPr userDrawn="true"/>
        </p:nvSpPr>
        <p:spPr>
          <a:xfrm>
            <a:off x="13868732" y="565936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99" name="テキスト プレースホルダー 11"/>
          <p:cNvSpPr>
            <a:spLocks noGrp="true"/>
          </p:cNvSpPr>
          <p:nvPr>
            <p:ph type="body" sz="quarter" idx="70" hasCustomPrompt="true"/>
          </p:nvPr>
        </p:nvSpPr>
        <p:spPr>
          <a:xfrm>
            <a:off x="14192286" y="554684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
        <p:nvSpPr>
          <p:cNvPr id="100" name="ホームベース 99"/>
          <p:cNvSpPr/>
          <p:nvPr userDrawn="true"/>
        </p:nvSpPr>
        <p:spPr>
          <a:xfrm>
            <a:off x="13868732" y="6336802"/>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01" name="テキスト プレースホルダー 11"/>
          <p:cNvSpPr>
            <a:spLocks noGrp="true"/>
          </p:cNvSpPr>
          <p:nvPr>
            <p:ph type="body" sz="quarter" idx="71" hasCustomPrompt="true"/>
          </p:nvPr>
        </p:nvSpPr>
        <p:spPr>
          <a:xfrm>
            <a:off x="14192286" y="6224289"/>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fade">
                                      <p:cBhvr>
                                        <p:cTn id="28" dur="500"/>
                                        <p:tgtEl>
                                          <p:spTgt spid="20">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500"/>
                                        <p:tgtEl>
                                          <p:spTgt spid="22">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fade">
                                      <p:cBhvr>
                                        <p:cTn id="40" dur="500"/>
                                        <p:tgtEl>
                                          <p:spTgt spid="24">
                                            <p:txEl>
                                              <p:pRg st="0" end="0"/>
                                            </p:txEl>
                                          </p:spTgt>
                                        </p:tgtEl>
                                      </p:cBhvr>
                                    </p:animEffect>
                                  </p:childTnLst>
                                </p:cTn>
                              </p:par>
                            </p:childTnLst>
                          </p:cTn>
                        </p:par>
                        <p:par>
                          <p:cTn id="41" fill="hold">
                            <p:stCondLst>
                              <p:cond delay="500"/>
                            </p:stCondLst>
                            <p:childTnLst>
                              <p:par>
                                <p:cTn id="42" presetID="10" presetClass="entr" presetSubtype="0" fill="hold" nodeType="afterEffect">
                                  <p:stCondLst>
                                    <p:cond delay="25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fade">
                                      <p:cBhvr>
                                        <p:cTn id="47" dur="500"/>
                                        <p:tgtEl>
                                          <p:spTgt spid="29">
                                            <p:txEl>
                                              <p:pRg st="0" end="0"/>
                                            </p:txEl>
                                          </p:spTgt>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30">
                                            <p:txEl>
                                              <p:pRg st="0" end="0"/>
                                            </p:txEl>
                                          </p:spTgt>
                                        </p:tgtEl>
                                        <p:attrNameLst>
                                          <p:attrName>style.visibility</p:attrName>
                                        </p:attrNameLst>
                                      </p:cBhvr>
                                      <p:to>
                                        <p:strVal val="visible"/>
                                      </p:to>
                                    </p:set>
                                    <p:animEffect transition="in" filter="fade">
                                      <p:cBhvr>
                                        <p:cTn id="50" dur="500"/>
                                        <p:tgtEl>
                                          <p:spTgt spid="30">
                                            <p:txEl>
                                              <p:pRg st="0" end="0"/>
                                            </p:txEl>
                                          </p:spTgt>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31">
                                            <p:txEl>
                                              <p:pRg st="0" end="0"/>
                                            </p:txEl>
                                          </p:spTgt>
                                        </p:tgtEl>
                                        <p:attrNameLst>
                                          <p:attrName>style.visibility</p:attrName>
                                        </p:attrNameLst>
                                      </p:cBhvr>
                                      <p:to>
                                        <p:strVal val="visible"/>
                                      </p:to>
                                    </p:set>
                                    <p:animEffect transition="in" filter="fade">
                                      <p:cBhvr>
                                        <p:cTn id="53" dur="500"/>
                                        <p:tgtEl>
                                          <p:spTgt spid="31">
                                            <p:txEl>
                                              <p:pRg st="0" end="0"/>
                                            </p:txEl>
                                          </p:spTgt>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33">
                                            <p:txEl>
                                              <p:pRg st="0" end="0"/>
                                            </p:txEl>
                                          </p:spTgt>
                                        </p:tgtEl>
                                        <p:attrNameLst>
                                          <p:attrName>style.visibility</p:attrName>
                                        </p:attrNameLst>
                                      </p:cBhvr>
                                      <p:to>
                                        <p:strVal val="visible"/>
                                      </p:to>
                                    </p:set>
                                    <p:animEffect transition="in" filter="fade">
                                      <p:cBhvr>
                                        <p:cTn id="59" dur="500"/>
                                        <p:tgtEl>
                                          <p:spTgt spid="33">
                                            <p:txEl>
                                              <p:pRg st="0" end="0"/>
                                            </p:txEl>
                                          </p:spTgt>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fade">
                                      <p:cBhvr>
                                        <p:cTn id="65" dur="500"/>
                                        <p:tgtEl>
                                          <p:spTgt spid="35">
                                            <p:txEl>
                                              <p:pRg st="0" end="0"/>
                                            </p:txEl>
                                          </p:spTgt>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grpId="0" nodeType="withEffect">
                                  <p:stCondLst>
                                    <p:cond delay="250"/>
                                  </p:stCondLst>
                                  <p:childTnLst>
                                    <p:set>
                                      <p:cBhvr>
                                        <p:cTn id="70" dur="1" fill="hold">
                                          <p:stCondLst>
                                            <p:cond delay="0"/>
                                          </p:stCondLst>
                                        </p:cTn>
                                        <p:tgtEl>
                                          <p:spTgt spid="37">
                                            <p:txEl>
                                              <p:pRg st="0" end="0"/>
                                            </p:txEl>
                                          </p:spTgt>
                                        </p:tgtEl>
                                        <p:attrNameLst>
                                          <p:attrName>style.visibility</p:attrName>
                                        </p:attrNameLst>
                                      </p:cBhvr>
                                      <p:to>
                                        <p:strVal val="visible"/>
                                      </p:to>
                                    </p:set>
                                    <p:animEffect transition="in" filter="fade">
                                      <p:cBhvr>
                                        <p:cTn id="71" dur="500"/>
                                        <p:tgtEl>
                                          <p:spTgt spid="37">
                                            <p:txEl>
                                              <p:pRg st="0" end="0"/>
                                            </p:txEl>
                                          </p:spTgt>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39">
                                            <p:txEl>
                                              <p:pRg st="0" end="0"/>
                                            </p:txEl>
                                          </p:spTgt>
                                        </p:tgtEl>
                                        <p:attrNameLst>
                                          <p:attrName>style.visibility</p:attrName>
                                        </p:attrNameLst>
                                      </p:cBhvr>
                                      <p:to>
                                        <p:strVal val="visible"/>
                                      </p:to>
                                    </p:set>
                                    <p:animEffect transition="in" filter="fade">
                                      <p:cBhvr>
                                        <p:cTn id="77" dur="500"/>
                                        <p:tgtEl>
                                          <p:spTgt spid="39">
                                            <p:txEl>
                                              <p:pRg st="0" end="0"/>
                                            </p:txEl>
                                          </p:spTgt>
                                        </p:tgtEl>
                                      </p:cBhvr>
                                    </p:animEffect>
                                  </p:childTnLst>
                                </p:cTn>
                              </p:par>
                            </p:childTnLst>
                          </p:cTn>
                        </p:par>
                        <p:par>
                          <p:cTn id="78" fill="hold">
                            <p:stCondLst>
                              <p:cond delay="1250"/>
                            </p:stCondLst>
                            <p:childTnLst>
                              <p:par>
                                <p:cTn id="79" presetID="10" presetClass="entr" presetSubtype="0" fill="hold" nodeType="afterEffect">
                                  <p:stCondLst>
                                    <p:cond delay="25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500"/>
                                        <p:tgtEl>
                                          <p:spTgt spid="72"/>
                                        </p:tgtEl>
                                      </p:cBhvr>
                                    </p:animEffect>
                                  </p:childTnLst>
                                </p:cTn>
                              </p:par>
                              <p:par>
                                <p:cTn id="82" presetID="10" presetClass="entr" presetSubtype="0" fill="hold" grpId="0" nodeType="withEffect">
                                  <p:stCondLst>
                                    <p:cond delay="250"/>
                                  </p:stCondLst>
                                  <p:childTnLst>
                                    <p:set>
                                      <p:cBhvr>
                                        <p:cTn id="83" dur="1" fill="hold">
                                          <p:stCondLst>
                                            <p:cond delay="0"/>
                                          </p:stCondLst>
                                        </p:cTn>
                                        <p:tgtEl>
                                          <p:spTgt spid="76">
                                            <p:txEl>
                                              <p:pRg st="0" end="0"/>
                                            </p:txEl>
                                          </p:spTgt>
                                        </p:tgtEl>
                                        <p:attrNameLst>
                                          <p:attrName>style.visibility</p:attrName>
                                        </p:attrNameLst>
                                      </p:cBhvr>
                                      <p:to>
                                        <p:strVal val="visible"/>
                                      </p:to>
                                    </p:set>
                                    <p:animEffect transition="in" filter="fade">
                                      <p:cBhvr>
                                        <p:cTn id="84" dur="500"/>
                                        <p:tgtEl>
                                          <p:spTgt spid="76">
                                            <p:txEl>
                                              <p:pRg st="0" end="0"/>
                                            </p:txEl>
                                          </p:spTgt>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77">
                                            <p:txEl>
                                              <p:pRg st="0" end="0"/>
                                            </p:txEl>
                                          </p:spTgt>
                                        </p:tgtEl>
                                        <p:attrNameLst>
                                          <p:attrName>style.visibility</p:attrName>
                                        </p:attrNameLst>
                                      </p:cBhvr>
                                      <p:to>
                                        <p:strVal val="visible"/>
                                      </p:to>
                                    </p:set>
                                    <p:animEffect transition="in" filter="fade">
                                      <p:cBhvr>
                                        <p:cTn id="87" dur="500"/>
                                        <p:tgtEl>
                                          <p:spTgt spid="77">
                                            <p:txEl>
                                              <p:pRg st="0" end="0"/>
                                            </p:txEl>
                                          </p:spTgt>
                                        </p:tgtEl>
                                      </p:cBhvr>
                                    </p:animEffect>
                                  </p:childTnLst>
                                </p:cTn>
                              </p:par>
                              <p:par>
                                <p:cTn id="88" presetID="10" presetClass="entr" presetSubtype="0" fill="hold" grpId="0" nodeType="withEffect">
                                  <p:stCondLst>
                                    <p:cond delay="250"/>
                                  </p:stCondLst>
                                  <p:childTnLst>
                                    <p:set>
                                      <p:cBhvr>
                                        <p:cTn id="89" dur="1" fill="hold">
                                          <p:stCondLst>
                                            <p:cond delay="0"/>
                                          </p:stCondLst>
                                        </p:cTn>
                                        <p:tgtEl>
                                          <p:spTgt spid="78">
                                            <p:txEl>
                                              <p:pRg st="0" end="0"/>
                                            </p:txEl>
                                          </p:spTgt>
                                        </p:tgtEl>
                                        <p:attrNameLst>
                                          <p:attrName>style.visibility</p:attrName>
                                        </p:attrNameLst>
                                      </p:cBhvr>
                                      <p:to>
                                        <p:strVal val="visible"/>
                                      </p:to>
                                    </p:set>
                                    <p:animEffect transition="in" filter="fade">
                                      <p:cBhvr>
                                        <p:cTn id="90" dur="500"/>
                                        <p:tgtEl>
                                          <p:spTgt spid="78">
                                            <p:txEl>
                                              <p:pRg st="0" end="0"/>
                                            </p:txEl>
                                          </p:spTgt>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par>
                                <p:cTn id="94" presetID="10" presetClass="entr" presetSubtype="0" fill="hold" grpId="0" nodeType="withEffect">
                                  <p:stCondLst>
                                    <p:cond delay="250"/>
                                  </p:stCondLst>
                                  <p:childTnLst>
                                    <p:set>
                                      <p:cBhvr>
                                        <p:cTn id="95" dur="1" fill="hold">
                                          <p:stCondLst>
                                            <p:cond delay="0"/>
                                          </p:stCondLst>
                                        </p:cTn>
                                        <p:tgtEl>
                                          <p:spTgt spid="80">
                                            <p:txEl>
                                              <p:pRg st="0" end="0"/>
                                            </p:txEl>
                                          </p:spTgt>
                                        </p:tgtEl>
                                        <p:attrNameLst>
                                          <p:attrName>style.visibility</p:attrName>
                                        </p:attrNameLst>
                                      </p:cBhvr>
                                      <p:to>
                                        <p:strVal val="visible"/>
                                      </p:to>
                                    </p:set>
                                    <p:animEffect transition="in" filter="fade">
                                      <p:cBhvr>
                                        <p:cTn id="96" dur="500"/>
                                        <p:tgtEl>
                                          <p:spTgt spid="80">
                                            <p:txEl>
                                              <p:pRg st="0" end="0"/>
                                            </p:txEl>
                                          </p:spTgt>
                                        </p:tgtEl>
                                      </p:cBhvr>
                                    </p:animEffect>
                                  </p:childTnLst>
                                </p:cTn>
                              </p:par>
                              <p:par>
                                <p:cTn id="97" presetID="10" presetClass="entr" presetSubtype="0" fill="hold" grpId="0" nodeType="withEffect">
                                  <p:stCondLst>
                                    <p:cond delay="250"/>
                                  </p:stCondLst>
                                  <p:childTnLst>
                                    <p:set>
                                      <p:cBhvr>
                                        <p:cTn id="98" dur="1" fill="hold">
                                          <p:stCondLst>
                                            <p:cond delay="0"/>
                                          </p:stCondLst>
                                        </p:cTn>
                                        <p:tgtEl>
                                          <p:spTgt spid="81"/>
                                        </p:tgtEl>
                                        <p:attrNameLst>
                                          <p:attrName>style.visibility</p:attrName>
                                        </p:attrNameLst>
                                      </p:cBhvr>
                                      <p:to>
                                        <p:strVal val="visible"/>
                                      </p:to>
                                    </p:set>
                                    <p:animEffect transition="in" filter="fade">
                                      <p:cBhvr>
                                        <p:cTn id="99" dur="500"/>
                                        <p:tgtEl>
                                          <p:spTgt spid="81"/>
                                        </p:tgtEl>
                                      </p:cBhvr>
                                    </p:animEffect>
                                  </p:childTnLst>
                                </p:cTn>
                              </p:par>
                              <p:par>
                                <p:cTn id="100" presetID="10" presetClass="entr" presetSubtype="0" fill="hold" grpId="0" nodeType="withEffect">
                                  <p:stCondLst>
                                    <p:cond delay="250"/>
                                  </p:stCondLst>
                                  <p:childTnLst>
                                    <p:set>
                                      <p:cBhvr>
                                        <p:cTn id="101" dur="1" fill="hold">
                                          <p:stCondLst>
                                            <p:cond delay="0"/>
                                          </p:stCondLst>
                                        </p:cTn>
                                        <p:tgtEl>
                                          <p:spTgt spid="82">
                                            <p:txEl>
                                              <p:pRg st="0" end="0"/>
                                            </p:txEl>
                                          </p:spTgt>
                                        </p:tgtEl>
                                        <p:attrNameLst>
                                          <p:attrName>style.visibility</p:attrName>
                                        </p:attrNameLst>
                                      </p:cBhvr>
                                      <p:to>
                                        <p:strVal val="visible"/>
                                      </p:to>
                                    </p:set>
                                    <p:animEffect transition="in" filter="fade">
                                      <p:cBhvr>
                                        <p:cTn id="102" dur="500"/>
                                        <p:tgtEl>
                                          <p:spTgt spid="82">
                                            <p:txEl>
                                              <p:pRg st="0" end="0"/>
                                            </p:txEl>
                                          </p:spTgt>
                                        </p:tgtEl>
                                      </p:cBhvr>
                                    </p:animEffect>
                                  </p:childTnLst>
                                </p:cTn>
                              </p:par>
                              <p:par>
                                <p:cTn id="103" presetID="10" presetClass="entr" presetSubtype="0" fill="hold" grpId="0" nodeType="withEffect">
                                  <p:stCondLst>
                                    <p:cond delay="250"/>
                                  </p:stCondLst>
                                  <p:childTnLst>
                                    <p:set>
                                      <p:cBhvr>
                                        <p:cTn id="104" dur="1" fill="hold">
                                          <p:stCondLst>
                                            <p:cond delay="0"/>
                                          </p:stCondLst>
                                        </p:cTn>
                                        <p:tgtEl>
                                          <p:spTgt spid="83"/>
                                        </p:tgtEl>
                                        <p:attrNameLst>
                                          <p:attrName>style.visibility</p:attrName>
                                        </p:attrNameLst>
                                      </p:cBhvr>
                                      <p:to>
                                        <p:strVal val="visible"/>
                                      </p:to>
                                    </p:set>
                                    <p:animEffect transition="in" filter="fade">
                                      <p:cBhvr>
                                        <p:cTn id="105" dur="500"/>
                                        <p:tgtEl>
                                          <p:spTgt spid="83"/>
                                        </p:tgtEl>
                                      </p:cBhvr>
                                    </p:animEffect>
                                  </p:childTnLst>
                                </p:cTn>
                              </p:par>
                              <p:par>
                                <p:cTn id="106" presetID="10" presetClass="entr" presetSubtype="0" fill="hold" grpId="0" nodeType="withEffect">
                                  <p:stCondLst>
                                    <p:cond delay="250"/>
                                  </p:stCondLst>
                                  <p:childTnLst>
                                    <p:set>
                                      <p:cBhvr>
                                        <p:cTn id="107" dur="1" fill="hold">
                                          <p:stCondLst>
                                            <p:cond delay="0"/>
                                          </p:stCondLst>
                                        </p:cTn>
                                        <p:tgtEl>
                                          <p:spTgt spid="84">
                                            <p:txEl>
                                              <p:pRg st="0" end="0"/>
                                            </p:txEl>
                                          </p:spTgt>
                                        </p:tgtEl>
                                        <p:attrNameLst>
                                          <p:attrName>style.visibility</p:attrName>
                                        </p:attrNameLst>
                                      </p:cBhvr>
                                      <p:to>
                                        <p:strVal val="visible"/>
                                      </p:to>
                                    </p:set>
                                    <p:animEffect transition="in" filter="fade">
                                      <p:cBhvr>
                                        <p:cTn id="108" dur="500"/>
                                        <p:tgtEl>
                                          <p:spTgt spid="84">
                                            <p:txEl>
                                              <p:pRg st="0" end="0"/>
                                            </p:txEl>
                                          </p:spTgt>
                                        </p:tgtEl>
                                      </p:cBhvr>
                                    </p:animEffect>
                                  </p:childTnLst>
                                </p:cTn>
                              </p:par>
                              <p:par>
                                <p:cTn id="109" presetID="10" presetClass="entr" presetSubtype="0" fill="hold" grpId="0" nodeType="withEffect">
                                  <p:stCondLst>
                                    <p:cond delay="250"/>
                                  </p:stCondLst>
                                  <p:childTnLst>
                                    <p:set>
                                      <p:cBhvr>
                                        <p:cTn id="110" dur="1" fill="hold">
                                          <p:stCondLst>
                                            <p:cond delay="0"/>
                                          </p:stCondLst>
                                        </p:cTn>
                                        <p:tgtEl>
                                          <p:spTgt spid="85"/>
                                        </p:tgtEl>
                                        <p:attrNameLst>
                                          <p:attrName>style.visibility</p:attrName>
                                        </p:attrNameLst>
                                      </p:cBhvr>
                                      <p:to>
                                        <p:strVal val="visible"/>
                                      </p:to>
                                    </p:set>
                                    <p:animEffect transition="in" filter="fade">
                                      <p:cBhvr>
                                        <p:cTn id="111" dur="500"/>
                                        <p:tgtEl>
                                          <p:spTgt spid="85"/>
                                        </p:tgtEl>
                                      </p:cBhvr>
                                    </p:animEffect>
                                  </p:childTnLst>
                                </p:cTn>
                              </p:par>
                              <p:par>
                                <p:cTn id="112" presetID="10" presetClass="entr" presetSubtype="0" fill="hold" grpId="0" nodeType="withEffect">
                                  <p:stCondLst>
                                    <p:cond delay="250"/>
                                  </p:stCondLst>
                                  <p:childTnLst>
                                    <p:set>
                                      <p:cBhvr>
                                        <p:cTn id="113" dur="1" fill="hold">
                                          <p:stCondLst>
                                            <p:cond delay="0"/>
                                          </p:stCondLst>
                                        </p:cTn>
                                        <p:tgtEl>
                                          <p:spTgt spid="86">
                                            <p:txEl>
                                              <p:pRg st="0" end="0"/>
                                            </p:txEl>
                                          </p:spTgt>
                                        </p:tgtEl>
                                        <p:attrNameLst>
                                          <p:attrName>style.visibility</p:attrName>
                                        </p:attrNameLst>
                                      </p:cBhvr>
                                      <p:to>
                                        <p:strVal val="visible"/>
                                      </p:to>
                                    </p:set>
                                    <p:animEffect transition="in" filter="fade">
                                      <p:cBhvr>
                                        <p:cTn id="114" dur="500"/>
                                        <p:tgtEl>
                                          <p:spTgt spid="86">
                                            <p:txEl>
                                              <p:pRg st="0" end="0"/>
                                            </p:txEl>
                                          </p:spTgt>
                                        </p:tgtEl>
                                      </p:cBhvr>
                                    </p:animEffect>
                                  </p:childTnLst>
                                </p:cTn>
                              </p:par>
                            </p:childTnLst>
                          </p:cTn>
                        </p:par>
                        <p:par>
                          <p:cTn id="115" fill="hold">
                            <p:stCondLst>
                              <p:cond delay="2000"/>
                            </p:stCondLst>
                            <p:childTnLst>
                              <p:par>
                                <p:cTn id="116" presetID="10" presetClass="entr" presetSubtype="0" fill="hold" nodeType="afterEffect">
                                  <p:stCondLst>
                                    <p:cond delay="250"/>
                                  </p:stCondLst>
                                  <p:childTnLst>
                                    <p:set>
                                      <p:cBhvr>
                                        <p:cTn id="117" dur="1" fill="hold">
                                          <p:stCondLst>
                                            <p:cond delay="0"/>
                                          </p:stCondLst>
                                        </p:cTn>
                                        <p:tgtEl>
                                          <p:spTgt spid="87"/>
                                        </p:tgtEl>
                                        <p:attrNameLst>
                                          <p:attrName>style.visibility</p:attrName>
                                        </p:attrNameLst>
                                      </p:cBhvr>
                                      <p:to>
                                        <p:strVal val="visible"/>
                                      </p:to>
                                    </p:set>
                                    <p:animEffect transition="in" filter="fade">
                                      <p:cBhvr>
                                        <p:cTn id="118" dur="500"/>
                                        <p:tgtEl>
                                          <p:spTgt spid="87"/>
                                        </p:tgtEl>
                                      </p:cBhvr>
                                    </p:animEffect>
                                  </p:childTnLst>
                                </p:cTn>
                              </p:par>
                              <p:par>
                                <p:cTn id="119" presetID="10" presetClass="entr" presetSubtype="0" fill="hold" grpId="0" nodeType="withEffect">
                                  <p:stCondLst>
                                    <p:cond delay="250"/>
                                  </p:stCondLst>
                                  <p:childTnLst>
                                    <p:set>
                                      <p:cBhvr>
                                        <p:cTn id="120" dur="1" fill="hold">
                                          <p:stCondLst>
                                            <p:cond delay="0"/>
                                          </p:stCondLst>
                                        </p:cTn>
                                        <p:tgtEl>
                                          <p:spTgt spid="91">
                                            <p:txEl>
                                              <p:pRg st="0" end="0"/>
                                            </p:txEl>
                                          </p:spTgt>
                                        </p:tgtEl>
                                        <p:attrNameLst>
                                          <p:attrName>style.visibility</p:attrName>
                                        </p:attrNameLst>
                                      </p:cBhvr>
                                      <p:to>
                                        <p:strVal val="visible"/>
                                      </p:to>
                                    </p:set>
                                    <p:animEffect transition="in" filter="fade">
                                      <p:cBhvr>
                                        <p:cTn id="121" dur="500"/>
                                        <p:tgtEl>
                                          <p:spTgt spid="91">
                                            <p:txEl>
                                              <p:pRg st="0" end="0"/>
                                            </p:txEl>
                                          </p:spTgt>
                                        </p:tgtEl>
                                      </p:cBhvr>
                                    </p:animEffect>
                                  </p:childTnLst>
                                </p:cTn>
                              </p:par>
                              <p:par>
                                <p:cTn id="122" presetID="10" presetClass="entr" presetSubtype="0" fill="hold" grpId="0" nodeType="withEffect">
                                  <p:stCondLst>
                                    <p:cond delay="250"/>
                                  </p:stCondLst>
                                  <p:childTnLst>
                                    <p:set>
                                      <p:cBhvr>
                                        <p:cTn id="123" dur="1" fill="hold">
                                          <p:stCondLst>
                                            <p:cond delay="0"/>
                                          </p:stCondLst>
                                        </p:cTn>
                                        <p:tgtEl>
                                          <p:spTgt spid="92">
                                            <p:txEl>
                                              <p:pRg st="0" end="0"/>
                                            </p:txEl>
                                          </p:spTgt>
                                        </p:tgtEl>
                                        <p:attrNameLst>
                                          <p:attrName>style.visibility</p:attrName>
                                        </p:attrNameLst>
                                      </p:cBhvr>
                                      <p:to>
                                        <p:strVal val="visible"/>
                                      </p:to>
                                    </p:set>
                                    <p:animEffect transition="in" filter="fade">
                                      <p:cBhvr>
                                        <p:cTn id="124" dur="500"/>
                                        <p:tgtEl>
                                          <p:spTgt spid="92">
                                            <p:txEl>
                                              <p:pRg st="0" end="0"/>
                                            </p:txEl>
                                          </p:spTgt>
                                        </p:tgtEl>
                                      </p:cBhvr>
                                    </p:animEffect>
                                  </p:childTnLst>
                                </p:cTn>
                              </p:par>
                              <p:par>
                                <p:cTn id="125" presetID="10" presetClass="entr" presetSubtype="0" fill="hold" grpId="0" nodeType="withEffect">
                                  <p:stCondLst>
                                    <p:cond delay="250"/>
                                  </p:stCondLst>
                                  <p:childTnLst>
                                    <p:set>
                                      <p:cBhvr>
                                        <p:cTn id="126" dur="1" fill="hold">
                                          <p:stCondLst>
                                            <p:cond delay="0"/>
                                          </p:stCondLst>
                                        </p:cTn>
                                        <p:tgtEl>
                                          <p:spTgt spid="93">
                                            <p:txEl>
                                              <p:pRg st="0" end="0"/>
                                            </p:txEl>
                                          </p:spTgt>
                                        </p:tgtEl>
                                        <p:attrNameLst>
                                          <p:attrName>style.visibility</p:attrName>
                                        </p:attrNameLst>
                                      </p:cBhvr>
                                      <p:to>
                                        <p:strVal val="visible"/>
                                      </p:to>
                                    </p:set>
                                    <p:animEffect transition="in" filter="fade">
                                      <p:cBhvr>
                                        <p:cTn id="127" dur="500"/>
                                        <p:tgtEl>
                                          <p:spTgt spid="93">
                                            <p:txEl>
                                              <p:pRg st="0" end="0"/>
                                            </p:txEl>
                                          </p:spTgt>
                                        </p:tgtEl>
                                      </p:cBhvr>
                                    </p:animEffect>
                                  </p:childTnLst>
                                </p:cTn>
                              </p:par>
                              <p:par>
                                <p:cTn id="128" presetID="10" presetClass="entr" presetSubtype="0" fill="hold" grpId="0" nodeType="withEffect">
                                  <p:stCondLst>
                                    <p:cond delay="25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500"/>
                                        <p:tgtEl>
                                          <p:spTgt spid="94"/>
                                        </p:tgtEl>
                                      </p:cBhvr>
                                    </p:animEffect>
                                  </p:childTnLst>
                                </p:cTn>
                              </p:par>
                              <p:par>
                                <p:cTn id="131" presetID="10" presetClass="entr" presetSubtype="0" fill="hold" grpId="0" nodeType="withEffect">
                                  <p:stCondLst>
                                    <p:cond delay="250"/>
                                  </p:stCondLst>
                                  <p:childTnLst>
                                    <p:set>
                                      <p:cBhvr>
                                        <p:cTn id="132" dur="1" fill="hold">
                                          <p:stCondLst>
                                            <p:cond delay="0"/>
                                          </p:stCondLst>
                                        </p:cTn>
                                        <p:tgtEl>
                                          <p:spTgt spid="95">
                                            <p:txEl>
                                              <p:pRg st="0" end="0"/>
                                            </p:txEl>
                                          </p:spTgt>
                                        </p:tgtEl>
                                        <p:attrNameLst>
                                          <p:attrName>style.visibility</p:attrName>
                                        </p:attrNameLst>
                                      </p:cBhvr>
                                      <p:to>
                                        <p:strVal val="visible"/>
                                      </p:to>
                                    </p:set>
                                    <p:animEffect transition="in" filter="fade">
                                      <p:cBhvr>
                                        <p:cTn id="133" dur="500"/>
                                        <p:tgtEl>
                                          <p:spTgt spid="95">
                                            <p:txEl>
                                              <p:pRg st="0" end="0"/>
                                            </p:txEl>
                                          </p:spTgt>
                                        </p:tgtEl>
                                      </p:cBhvr>
                                    </p:animEffect>
                                  </p:childTnLst>
                                </p:cTn>
                              </p:par>
                              <p:par>
                                <p:cTn id="134" presetID="10" presetClass="entr" presetSubtype="0" fill="hold" grpId="0" nodeType="withEffect">
                                  <p:stCondLst>
                                    <p:cond delay="250"/>
                                  </p:stCondLst>
                                  <p:childTnLst>
                                    <p:set>
                                      <p:cBhvr>
                                        <p:cTn id="135" dur="1" fill="hold">
                                          <p:stCondLst>
                                            <p:cond delay="0"/>
                                          </p:stCondLst>
                                        </p:cTn>
                                        <p:tgtEl>
                                          <p:spTgt spid="96"/>
                                        </p:tgtEl>
                                        <p:attrNameLst>
                                          <p:attrName>style.visibility</p:attrName>
                                        </p:attrNameLst>
                                      </p:cBhvr>
                                      <p:to>
                                        <p:strVal val="visible"/>
                                      </p:to>
                                    </p:set>
                                    <p:animEffect transition="in" filter="fade">
                                      <p:cBhvr>
                                        <p:cTn id="136" dur="500"/>
                                        <p:tgtEl>
                                          <p:spTgt spid="96"/>
                                        </p:tgtEl>
                                      </p:cBhvr>
                                    </p:animEffect>
                                  </p:childTnLst>
                                </p:cTn>
                              </p:par>
                              <p:par>
                                <p:cTn id="137" presetID="10" presetClass="entr" presetSubtype="0" fill="hold" grpId="0" nodeType="withEffect">
                                  <p:stCondLst>
                                    <p:cond delay="250"/>
                                  </p:stCondLst>
                                  <p:childTnLst>
                                    <p:set>
                                      <p:cBhvr>
                                        <p:cTn id="138" dur="1" fill="hold">
                                          <p:stCondLst>
                                            <p:cond delay="0"/>
                                          </p:stCondLst>
                                        </p:cTn>
                                        <p:tgtEl>
                                          <p:spTgt spid="97">
                                            <p:txEl>
                                              <p:pRg st="0" end="0"/>
                                            </p:txEl>
                                          </p:spTgt>
                                        </p:tgtEl>
                                        <p:attrNameLst>
                                          <p:attrName>style.visibility</p:attrName>
                                        </p:attrNameLst>
                                      </p:cBhvr>
                                      <p:to>
                                        <p:strVal val="visible"/>
                                      </p:to>
                                    </p:set>
                                    <p:animEffect transition="in" filter="fade">
                                      <p:cBhvr>
                                        <p:cTn id="139" dur="500"/>
                                        <p:tgtEl>
                                          <p:spTgt spid="97">
                                            <p:txEl>
                                              <p:pRg st="0" end="0"/>
                                            </p:txEl>
                                          </p:spTgt>
                                        </p:tgtEl>
                                      </p:cBhvr>
                                    </p:animEffect>
                                  </p:childTnLst>
                                </p:cTn>
                              </p:par>
                              <p:par>
                                <p:cTn id="140" presetID="10" presetClass="entr" presetSubtype="0" fill="hold" grpId="0" nodeType="withEffect">
                                  <p:stCondLst>
                                    <p:cond delay="250"/>
                                  </p:stCondLst>
                                  <p:childTnLst>
                                    <p:set>
                                      <p:cBhvr>
                                        <p:cTn id="141" dur="1" fill="hold">
                                          <p:stCondLst>
                                            <p:cond delay="0"/>
                                          </p:stCondLst>
                                        </p:cTn>
                                        <p:tgtEl>
                                          <p:spTgt spid="98"/>
                                        </p:tgtEl>
                                        <p:attrNameLst>
                                          <p:attrName>style.visibility</p:attrName>
                                        </p:attrNameLst>
                                      </p:cBhvr>
                                      <p:to>
                                        <p:strVal val="visible"/>
                                      </p:to>
                                    </p:set>
                                    <p:animEffect transition="in" filter="fade">
                                      <p:cBhvr>
                                        <p:cTn id="142" dur="500"/>
                                        <p:tgtEl>
                                          <p:spTgt spid="98"/>
                                        </p:tgtEl>
                                      </p:cBhvr>
                                    </p:animEffect>
                                  </p:childTnLst>
                                </p:cTn>
                              </p:par>
                              <p:par>
                                <p:cTn id="143" presetID="10" presetClass="entr" presetSubtype="0" fill="hold" grpId="0" nodeType="withEffect">
                                  <p:stCondLst>
                                    <p:cond delay="250"/>
                                  </p:stCondLst>
                                  <p:childTnLst>
                                    <p:set>
                                      <p:cBhvr>
                                        <p:cTn id="144" dur="1" fill="hold">
                                          <p:stCondLst>
                                            <p:cond delay="0"/>
                                          </p:stCondLst>
                                        </p:cTn>
                                        <p:tgtEl>
                                          <p:spTgt spid="99">
                                            <p:txEl>
                                              <p:pRg st="0" end="0"/>
                                            </p:txEl>
                                          </p:spTgt>
                                        </p:tgtEl>
                                        <p:attrNameLst>
                                          <p:attrName>style.visibility</p:attrName>
                                        </p:attrNameLst>
                                      </p:cBhvr>
                                      <p:to>
                                        <p:strVal val="visible"/>
                                      </p:to>
                                    </p:set>
                                    <p:animEffect transition="in" filter="fade">
                                      <p:cBhvr>
                                        <p:cTn id="145" dur="500"/>
                                        <p:tgtEl>
                                          <p:spTgt spid="99">
                                            <p:txEl>
                                              <p:pRg st="0" end="0"/>
                                            </p:txEl>
                                          </p:spTgt>
                                        </p:tgtEl>
                                      </p:cBhvr>
                                    </p:animEffect>
                                  </p:childTnLst>
                                </p:cTn>
                              </p:par>
                              <p:par>
                                <p:cTn id="146" presetID="10" presetClass="entr" presetSubtype="0" fill="hold" grpId="0" nodeType="withEffect">
                                  <p:stCondLst>
                                    <p:cond delay="250"/>
                                  </p:stCondLst>
                                  <p:childTnLst>
                                    <p:set>
                                      <p:cBhvr>
                                        <p:cTn id="147" dur="1" fill="hold">
                                          <p:stCondLst>
                                            <p:cond delay="0"/>
                                          </p:stCondLst>
                                        </p:cTn>
                                        <p:tgtEl>
                                          <p:spTgt spid="100"/>
                                        </p:tgtEl>
                                        <p:attrNameLst>
                                          <p:attrName>style.visibility</p:attrName>
                                        </p:attrNameLst>
                                      </p:cBhvr>
                                      <p:to>
                                        <p:strVal val="visible"/>
                                      </p:to>
                                    </p:set>
                                    <p:animEffect transition="in" filter="fade">
                                      <p:cBhvr>
                                        <p:cTn id="148" dur="500"/>
                                        <p:tgtEl>
                                          <p:spTgt spid="100"/>
                                        </p:tgtEl>
                                      </p:cBhvr>
                                    </p:animEffect>
                                  </p:childTnLst>
                                </p:cTn>
                              </p:par>
                              <p:par>
                                <p:cTn id="149" presetID="10" presetClass="entr" presetSubtype="0" fill="hold" grpId="0" nodeType="withEffect">
                                  <p:stCondLst>
                                    <p:cond delay="250"/>
                                  </p:stCondLst>
                                  <p:childTnLst>
                                    <p:set>
                                      <p:cBhvr>
                                        <p:cTn id="150" dur="1" fill="hold">
                                          <p:stCondLst>
                                            <p:cond delay="0"/>
                                          </p:stCondLst>
                                        </p:cTn>
                                        <p:tgtEl>
                                          <p:spTgt spid="101">
                                            <p:txEl>
                                              <p:pRg st="0" end="0"/>
                                            </p:txEl>
                                          </p:spTgt>
                                        </p:tgtEl>
                                        <p:attrNameLst>
                                          <p:attrName>style.visibility</p:attrName>
                                        </p:attrNameLst>
                                      </p:cBhvr>
                                      <p:to>
                                        <p:strVal val="visible"/>
                                      </p:to>
                                    </p:set>
                                    <p:animEffect transition="in" filter="fade">
                                      <p:cBhvr>
                                        <p:cTn id="151" dur="500"/>
                                        <p:tgtEl>
                                          <p:spTgt spid="101">
                                            <p:txEl>
                                              <p:pRg st="0" end="0"/>
                                            </p:txEl>
                                          </p:spTgt>
                                        </p:tgtEl>
                                      </p:cBhvr>
                                    </p:animEffect>
                                  </p:childTnLst>
                                </p:cTn>
                              </p:par>
                            </p:childTnLst>
                          </p:cTn>
                        </p:par>
                        <p:par>
                          <p:cTn id="152" fill="hold">
                            <p:stCondLst>
                              <p:cond delay="2750"/>
                            </p:stCondLst>
                            <p:childTnLst>
                              <p:par>
                                <p:cTn id="153" presetID="16" presetClass="entr" presetSubtype="37" fill="hold" nodeType="afterEffect">
                                  <p:stCondLst>
                                    <p:cond delay="250"/>
                                  </p:stCondLst>
                                  <p:childTnLst>
                                    <p:set>
                                      <p:cBhvr>
                                        <p:cTn id="154" dur="1" fill="hold">
                                          <p:stCondLst>
                                            <p:cond delay="0"/>
                                          </p:stCondLst>
                                        </p:cTn>
                                        <p:tgtEl>
                                          <p:spTgt spid="55"/>
                                        </p:tgtEl>
                                        <p:attrNameLst>
                                          <p:attrName>style.visibility</p:attrName>
                                        </p:attrNameLst>
                                      </p:cBhvr>
                                      <p:to>
                                        <p:strVal val="visible"/>
                                      </p:to>
                                    </p:set>
                                    <p:animEffect transition="in" filter="barn(outVertical)">
                                      <p:cBhvr>
                                        <p:cTn id="155" dur="500"/>
                                        <p:tgtEl>
                                          <p:spTgt spid="55"/>
                                        </p:tgtEl>
                                      </p:cBhvr>
                                    </p:animEffect>
                                  </p:childTnLst>
                                </p:cTn>
                              </p:par>
                              <p:par>
                                <p:cTn id="156" presetID="2" presetClass="entr" presetSubtype="4" decel="100000" fill="hold" grpId="0" nodeType="withEffect">
                                  <p:stCondLst>
                                    <p:cond delay="25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true"/>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true"/>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true"/>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true"/>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true"/>
      <p:bldP spid="33" grpId="0" build="p">
        <p:tmplLst>
          <p:tmpl lvl="1">
            <p:tnLst>
              <p:par>
                <p:cTn presetID="10" presetClass="entr" presetSubtype="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true"/>
      <p:bldP spid="35" grpId="0" build="p">
        <p:tmplLst>
          <p:tmpl lvl="1">
            <p:tnLst>
              <p:par>
                <p:cTn presetID="10" presetClass="entr" presetSubtype="0"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true"/>
      <p:bldP spid="37" grpId="0" build="p">
        <p:tmplLst>
          <p:tmpl lvl="1">
            <p:tnLst>
              <p:par>
                <p:cTn presetID="10" presetClass="entr" presetSubtype="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true"/>
      <p:bldP spid="39" grpId="0" build="p">
        <p:tmplLst>
          <p:tmpl lvl="1">
            <p:tnLst>
              <p:par>
                <p:cTn presetID="10" presetClass="entr" presetSubtype="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56" grpId="0"/>
      <p:bldP spid="76" grpId="0" build="p">
        <p:tmplLst>
          <p:tmpl lvl="1">
            <p:tnLst>
              <p:par>
                <p:cTn presetID="10" presetClass="entr" presetSubtype="0" fill="hold" nodeType="withEffect">
                  <p:stCondLst>
                    <p:cond delay="25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build="p">
        <p:tmplLst>
          <p:tmpl lvl="1">
            <p:tnLst>
              <p:par>
                <p:cTn presetID="10" presetClass="entr" presetSubtype="0" fill="hold" nodeType="withEffect">
                  <p:stCondLst>
                    <p:cond delay="25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25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animBg="true"/>
      <p:bldP spid="80" grpId="0" build="p">
        <p:tmplLst>
          <p:tmpl lvl="1">
            <p:tnLst>
              <p:par>
                <p:cTn presetID="10" presetClass="entr" presetSubtype="0"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animBg="true"/>
      <p:bldP spid="82" grpId="0" build="p">
        <p:tmplLst>
          <p:tmpl lvl="1">
            <p:tnLst>
              <p:par>
                <p:cTn presetID="10" presetClass="entr" presetSubtype="0" fill="hold" nodeType="withEffect">
                  <p:stCondLst>
                    <p:cond delay="25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animBg="true"/>
      <p:bldP spid="84" grpId="0" build="p">
        <p:tmplLst>
          <p:tmpl lvl="1">
            <p:tnLst>
              <p:par>
                <p:cTn presetID="10" presetClass="entr" presetSubtype="0" fill="hold" nodeType="withEffect">
                  <p:stCondLst>
                    <p:cond delay="25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5" grpId="0" animBg="true"/>
      <p:bldP spid="86" grpId="0" build="p">
        <p:tmplLst>
          <p:tmpl lvl="1">
            <p:tnLst>
              <p:par>
                <p:cTn presetID="10" presetClass="entr" presetSubtype="0" fill="hold" nodeType="withEffect">
                  <p:stCondLst>
                    <p:cond delay="25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91" grpId="0" build="p">
        <p:tmplLst>
          <p:tmpl lvl="1">
            <p:tnLst>
              <p:par>
                <p:cTn presetID="10" presetClass="entr" presetSubtype="0" fill="hold" nodeType="withEffect">
                  <p:stCondLst>
                    <p:cond delay="25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92" grpId="0" build="p">
        <p:tmplLst>
          <p:tmpl lvl="1">
            <p:tnLst>
              <p:par>
                <p:cTn presetID="10" presetClass="entr" presetSubtype="0" fill="hold" nodeType="withEffect">
                  <p:stCondLst>
                    <p:cond delay="25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build="p">
        <p:tmplLst>
          <p:tmpl lvl="1">
            <p:tnLst>
              <p:par>
                <p:cTn presetID="10" presetClass="entr" presetSubtype="0" fill="hold" nodeType="withEffect">
                  <p:stCondLst>
                    <p:cond delay="25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animBg="true"/>
      <p:bldP spid="95" grpId="0" build="p">
        <p:tmplLst>
          <p:tmpl lvl="1">
            <p:tnLst>
              <p:par>
                <p:cTn presetID="10" presetClass="entr" presetSubtype="0" fill="hold" nodeType="withEffect">
                  <p:stCondLst>
                    <p:cond delay="25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animBg="true"/>
      <p:bldP spid="97" grpId="0" build="p">
        <p:tmplLst>
          <p:tmpl lvl="1">
            <p:tnLst>
              <p:par>
                <p:cTn presetID="10" presetClass="entr" presetSubtype="0" fill="hold" nodeType="withEffect">
                  <p:stCondLst>
                    <p:cond delay="25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98" grpId="0" animBg="true"/>
      <p:bldP spid="99" grpId="0" build="p">
        <p:tmplLst>
          <p:tmpl lvl="1">
            <p:tnLst>
              <p:par>
                <p:cTn presetID="10" presetClass="entr" presetSubtype="0" fill="hold" nodeType="withEffect">
                  <p:stCondLst>
                    <p:cond delay="25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100" grpId="0" animBg="true"/>
      <p:bldP spid="101" grpId="0" build="p">
        <p:tmplLst>
          <p:tmpl lvl="1">
            <p:tnLst>
              <p:par>
                <p:cTn presetID="10" presetClass="entr" presetSubtype="0" fill="hold" nodeType="withEffect">
                  <p:stCondLst>
                    <p:cond delay="25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rmal Table 2">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1 つの角を丸めた四角形 4"/>
          <p:cNvSpPr/>
          <p:nvPr userDrawn="true"/>
        </p:nvSpPr>
        <p:spPr>
          <a:xfrm flipH="true">
            <a:off x="1034618" y="2668225"/>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 name="正方形/長方形 5"/>
          <p:cNvSpPr/>
          <p:nvPr userDrawn="true"/>
        </p:nvSpPr>
        <p:spPr>
          <a:xfrm>
            <a:off x="4878870" y="2668225"/>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 name="正方形/長方形 6"/>
          <p:cNvSpPr/>
          <p:nvPr userDrawn="true"/>
        </p:nvSpPr>
        <p:spPr>
          <a:xfrm>
            <a:off x="8989720" y="2668225"/>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 name="1 つの角を丸めた四角形 7"/>
          <p:cNvSpPr/>
          <p:nvPr userDrawn="true"/>
        </p:nvSpPr>
        <p:spPr>
          <a:xfrm>
            <a:off x="13100571" y="2668225"/>
            <a:ext cx="4042080"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9" name="正方形/長方形 8"/>
          <p:cNvSpPr/>
          <p:nvPr userDrawn="true"/>
        </p:nvSpPr>
        <p:spPr>
          <a:xfrm>
            <a:off x="1037960" y="378730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0" name="正方形/長方形 9"/>
          <p:cNvSpPr/>
          <p:nvPr userDrawn="true"/>
        </p:nvSpPr>
        <p:spPr>
          <a:xfrm>
            <a:off x="1037960" y="453400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1" name="正方形/長方形 10"/>
          <p:cNvSpPr/>
          <p:nvPr userDrawn="true"/>
        </p:nvSpPr>
        <p:spPr>
          <a:xfrm>
            <a:off x="1037960" y="528069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4" name="1 つの角を丸めた四角形 13"/>
          <p:cNvSpPr/>
          <p:nvPr userDrawn="true"/>
        </p:nvSpPr>
        <p:spPr>
          <a:xfrm flipH="true" flipV="true">
            <a:off x="1037960" y="6011158"/>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7" name="正方形/長方形 16"/>
          <p:cNvSpPr/>
          <p:nvPr userDrawn="true"/>
        </p:nvSpPr>
        <p:spPr>
          <a:xfrm>
            <a:off x="4878870"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8" name="正方形/長方形 17"/>
          <p:cNvSpPr/>
          <p:nvPr userDrawn="true"/>
        </p:nvSpPr>
        <p:spPr>
          <a:xfrm>
            <a:off x="4878870"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9" name="正方形/長方形 18"/>
          <p:cNvSpPr/>
          <p:nvPr userDrawn="true"/>
        </p:nvSpPr>
        <p:spPr>
          <a:xfrm>
            <a:off x="4878870"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2" name="正方形/長方形 21"/>
          <p:cNvSpPr/>
          <p:nvPr userDrawn="true"/>
        </p:nvSpPr>
        <p:spPr>
          <a:xfrm>
            <a:off x="4878870" y="6011158"/>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3" name="正方形/長方形 22"/>
          <p:cNvSpPr/>
          <p:nvPr userDrawn="true"/>
        </p:nvSpPr>
        <p:spPr>
          <a:xfrm>
            <a:off x="8989720"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4" name="正方形/長方形 23"/>
          <p:cNvSpPr/>
          <p:nvPr userDrawn="true"/>
        </p:nvSpPr>
        <p:spPr>
          <a:xfrm>
            <a:off x="8989720"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5" name="正方形/長方形 24"/>
          <p:cNvSpPr/>
          <p:nvPr userDrawn="true"/>
        </p:nvSpPr>
        <p:spPr>
          <a:xfrm>
            <a:off x="8989720"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8" name="正方形/長方形 27"/>
          <p:cNvSpPr/>
          <p:nvPr userDrawn="true"/>
        </p:nvSpPr>
        <p:spPr>
          <a:xfrm>
            <a:off x="8989720" y="6011158"/>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9" name="正方形/長方形 28"/>
          <p:cNvSpPr/>
          <p:nvPr userDrawn="true"/>
        </p:nvSpPr>
        <p:spPr>
          <a:xfrm>
            <a:off x="13100571"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0" name="正方形/長方形 29"/>
          <p:cNvSpPr/>
          <p:nvPr userDrawn="true"/>
        </p:nvSpPr>
        <p:spPr>
          <a:xfrm>
            <a:off x="13100571"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1" name="正方形/長方形 30"/>
          <p:cNvSpPr/>
          <p:nvPr userDrawn="true"/>
        </p:nvSpPr>
        <p:spPr>
          <a:xfrm>
            <a:off x="13100571"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4" name="1 つの角を丸めた四角形 33"/>
          <p:cNvSpPr/>
          <p:nvPr userDrawn="true"/>
        </p:nvSpPr>
        <p:spPr>
          <a:xfrm flipV="true">
            <a:off x="13100571" y="6011158"/>
            <a:ext cx="4042080"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5" name="テキスト プレースホルダー 11"/>
          <p:cNvSpPr>
            <a:spLocks noGrp="true"/>
          </p:cNvSpPr>
          <p:nvPr>
            <p:ph type="body" sz="quarter" idx="36" hasCustomPrompt="true"/>
          </p:nvPr>
        </p:nvSpPr>
        <p:spPr>
          <a:xfrm>
            <a:off x="4878871"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a:t>TEXT HERE</a:t>
            </a:r>
            <a:endParaRPr lang="en-US" dirty="0"/>
          </a:p>
        </p:txBody>
      </p:sp>
      <p:sp>
        <p:nvSpPr>
          <p:cNvPr id="36" name="テキスト プレースホルダー 11"/>
          <p:cNvSpPr>
            <a:spLocks noGrp="true"/>
          </p:cNvSpPr>
          <p:nvPr>
            <p:ph type="body" sz="quarter" idx="37" hasCustomPrompt="true"/>
          </p:nvPr>
        </p:nvSpPr>
        <p:spPr>
          <a:xfrm>
            <a:off x="9000490"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a:t>TEXT HERE</a:t>
            </a:r>
            <a:endParaRPr lang="en-US" dirty="0"/>
          </a:p>
        </p:txBody>
      </p:sp>
      <p:sp>
        <p:nvSpPr>
          <p:cNvPr id="37" name="テキスト プレースホルダー 11"/>
          <p:cNvSpPr>
            <a:spLocks noGrp="true"/>
          </p:cNvSpPr>
          <p:nvPr>
            <p:ph type="body" sz="quarter" idx="38" hasCustomPrompt="true"/>
          </p:nvPr>
        </p:nvSpPr>
        <p:spPr>
          <a:xfrm>
            <a:off x="13086627"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a:t>TEXT HERE</a:t>
            </a:r>
            <a:endParaRPr lang="en-US" dirty="0"/>
          </a:p>
        </p:txBody>
      </p:sp>
      <p:sp>
        <p:nvSpPr>
          <p:cNvPr id="38" name="テキスト プレースホルダー 11"/>
          <p:cNvSpPr>
            <a:spLocks noGrp="true"/>
          </p:cNvSpPr>
          <p:nvPr>
            <p:ph type="body" sz="quarter" idx="39" hasCustomPrompt="true"/>
          </p:nvPr>
        </p:nvSpPr>
        <p:spPr>
          <a:xfrm>
            <a:off x="1037960" y="3805046"/>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39" name="テキスト プレースホルダー 11"/>
          <p:cNvSpPr>
            <a:spLocks noGrp="true"/>
          </p:cNvSpPr>
          <p:nvPr>
            <p:ph type="body" sz="quarter" idx="40" hasCustomPrompt="true"/>
          </p:nvPr>
        </p:nvSpPr>
        <p:spPr>
          <a:xfrm>
            <a:off x="1037960" y="453400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40" name="テキスト プレースホルダー 11"/>
          <p:cNvSpPr>
            <a:spLocks noGrp="true"/>
          </p:cNvSpPr>
          <p:nvPr>
            <p:ph type="body" sz="quarter" idx="41" hasCustomPrompt="true"/>
          </p:nvPr>
        </p:nvSpPr>
        <p:spPr>
          <a:xfrm>
            <a:off x="1037960" y="5280697"/>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43" name="テキスト プレースホルダー 11"/>
          <p:cNvSpPr>
            <a:spLocks noGrp="true"/>
          </p:cNvSpPr>
          <p:nvPr>
            <p:ph type="body" sz="quarter" idx="44" hasCustomPrompt="true"/>
          </p:nvPr>
        </p:nvSpPr>
        <p:spPr>
          <a:xfrm>
            <a:off x="1037960" y="602351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56" name="テキスト プレースホルダー 11"/>
          <p:cNvSpPr>
            <a:spLocks noGrp="true"/>
          </p:cNvSpPr>
          <p:nvPr>
            <p:ph type="body" sz="quarter" idx="45" hasCustomPrompt="true"/>
          </p:nvPr>
        </p:nvSpPr>
        <p:spPr>
          <a:xfrm>
            <a:off x="4878870"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57" name="テキスト プレースホルダー 11"/>
          <p:cNvSpPr>
            <a:spLocks noGrp="true"/>
          </p:cNvSpPr>
          <p:nvPr>
            <p:ph type="body" sz="quarter" idx="46" hasCustomPrompt="true"/>
          </p:nvPr>
        </p:nvSpPr>
        <p:spPr>
          <a:xfrm>
            <a:off x="4875528"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58" name="テキスト プレースホルダー 11"/>
          <p:cNvSpPr>
            <a:spLocks noGrp="true"/>
          </p:cNvSpPr>
          <p:nvPr>
            <p:ph type="body" sz="quarter" idx="47" hasCustomPrompt="true"/>
          </p:nvPr>
        </p:nvSpPr>
        <p:spPr>
          <a:xfrm>
            <a:off x="4875528"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1" name="テキスト プレースホルダー 11"/>
          <p:cNvSpPr>
            <a:spLocks noGrp="true"/>
          </p:cNvSpPr>
          <p:nvPr>
            <p:ph type="body" sz="quarter" idx="50" hasCustomPrompt="true"/>
          </p:nvPr>
        </p:nvSpPr>
        <p:spPr>
          <a:xfrm>
            <a:off x="4871452"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2" name="テキスト プレースホルダー 11"/>
          <p:cNvSpPr>
            <a:spLocks noGrp="true"/>
          </p:cNvSpPr>
          <p:nvPr>
            <p:ph type="body" sz="quarter" idx="51" hasCustomPrompt="true"/>
          </p:nvPr>
        </p:nvSpPr>
        <p:spPr>
          <a:xfrm>
            <a:off x="9007908"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3" name="テキスト プレースホルダー 11"/>
          <p:cNvSpPr>
            <a:spLocks noGrp="true"/>
          </p:cNvSpPr>
          <p:nvPr>
            <p:ph type="body" sz="quarter" idx="52" hasCustomPrompt="true"/>
          </p:nvPr>
        </p:nvSpPr>
        <p:spPr>
          <a:xfrm>
            <a:off x="9004566"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4" name="テキスト プレースホルダー 11"/>
          <p:cNvSpPr>
            <a:spLocks noGrp="true"/>
          </p:cNvSpPr>
          <p:nvPr>
            <p:ph type="body" sz="quarter" idx="53" hasCustomPrompt="true"/>
          </p:nvPr>
        </p:nvSpPr>
        <p:spPr>
          <a:xfrm>
            <a:off x="9004566"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7" name="テキスト プレースホルダー 11"/>
          <p:cNvSpPr>
            <a:spLocks noGrp="true"/>
          </p:cNvSpPr>
          <p:nvPr>
            <p:ph type="body" sz="quarter" idx="56" hasCustomPrompt="true"/>
          </p:nvPr>
        </p:nvSpPr>
        <p:spPr>
          <a:xfrm>
            <a:off x="9000490"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8" name="テキスト プレースホルダー 11"/>
          <p:cNvSpPr>
            <a:spLocks noGrp="true"/>
          </p:cNvSpPr>
          <p:nvPr>
            <p:ph type="body" sz="quarter" idx="57" hasCustomPrompt="true"/>
          </p:nvPr>
        </p:nvSpPr>
        <p:spPr>
          <a:xfrm>
            <a:off x="13100571"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9" name="テキスト プレースホルダー 11"/>
          <p:cNvSpPr>
            <a:spLocks noGrp="true"/>
          </p:cNvSpPr>
          <p:nvPr>
            <p:ph type="body" sz="quarter" idx="58" hasCustomPrompt="true"/>
          </p:nvPr>
        </p:nvSpPr>
        <p:spPr>
          <a:xfrm>
            <a:off x="13097229"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70" name="テキスト プレースホルダー 11"/>
          <p:cNvSpPr>
            <a:spLocks noGrp="true"/>
          </p:cNvSpPr>
          <p:nvPr>
            <p:ph type="body" sz="quarter" idx="59" hasCustomPrompt="true"/>
          </p:nvPr>
        </p:nvSpPr>
        <p:spPr>
          <a:xfrm>
            <a:off x="13097229"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73" name="テキスト プレースホルダー 11"/>
          <p:cNvSpPr>
            <a:spLocks noGrp="true"/>
          </p:cNvSpPr>
          <p:nvPr>
            <p:ph type="body" sz="quarter" idx="62" hasCustomPrompt="true"/>
          </p:nvPr>
        </p:nvSpPr>
        <p:spPr>
          <a:xfrm>
            <a:off x="13093153"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cxnSp>
        <p:nvCxnSpPr>
          <p:cNvPr id="74" name="直線コネクタ 73"/>
          <p:cNvCxnSpPr/>
          <p:nvPr userDrawn="true"/>
        </p:nvCxnSpPr>
        <p:spPr>
          <a:xfrm flipH="true" flipV="true">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true"/>
          </p:cNvSpPr>
          <p:nvPr>
            <p:ph type="body" sz="quarter" idx="63" hasCustomPrompt="true"/>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fade">
                                      <p:cBhvr>
                                        <p:cTn id="19" dur="500"/>
                                        <p:tgtEl>
                                          <p:spTgt spid="3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animEffect transition="in" filter="fade">
                                      <p:cBhvr>
                                        <p:cTn id="25" dur="500"/>
                                        <p:tgtEl>
                                          <p:spTgt spid="37">
                                            <p:txEl>
                                              <p:pRg st="0" end="0"/>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fade">
                                      <p:cBhvr>
                                        <p:cTn id="41" dur="500"/>
                                        <p:tgtEl>
                                          <p:spTgt spid="38">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6">
                                            <p:txEl>
                                              <p:pRg st="0" end="0"/>
                                            </p:txEl>
                                          </p:spTgt>
                                        </p:tgtEl>
                                        <p:attrNameLst>
                                          <p:attrName>style.visibility</p:attrName>
                                        </p:attrNameLst>
                                      </p:cBhvr>
                                      <p:to>
                                        <p:strVal val="visible"/>
                                      </p:to>
                                    </p:set>
                                    <p:animEffect transition="in" filter="fade">
                                      <p:cBhvr>
                                        <p:cTn id="44" dur="500"/>
                                        <p:tgtEl>
                                          <p:spTgt spid="56">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xEl>
                                              <p:pRg st="0" end="0"/>
                                            </p:txEl>
                                          </p:spTgt>
                                        </p:tgtEl>
                                        <p:attrNameLst>
                                          <p:attrName>style.visibility</p:attrName>
                                        </p:attrNameLst>
                                      </p:cBhvr>
                                      <p:to>
                                        <p:strVal val="visible"/>
                                      </p:to>
                                    </p:set>
                                    <p:animEffect transition="in" filter="fade">
                                      <p:cBhvr>
                                        <p:cTn id="47" dur="500"/>
                                        <p:tgtEl>
                                          <p:spTgt spid="62">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8">
                                            <p:txEl>
                                              <p:pRg st="0" end="0"/>
                                            </p:txEl>
                                          </p:spTgt>
                                        </p:tgtEl>
                                        <p:attrNameLst>
                                          <p:attrName>style.visibility</p:attrName>
                                        </p:attrNameLst>
                                      </p:cBhvr>
                                      <p:to>
                                        <p:strVal val="visible"/>
                                      </p:to>
                                    </p:set>
                                    <p:animEffect transition="in" filter="fade">
                                      <p:cBhvr>
                                        <p:cTn id="50" dur="500"/>
                                        <p:tgtEl>
                                          <p:spTgt spid="68">
                                            <p:txEl>
                                              <p:pRg st="0" end="0"/>
                                            </p:txEl>
                                          </p:spTgt>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xEl>
                                              <p:pRg st="0" end="0"/>
                                            </p:txEl>
                                          </p:spTgt>
                                        </p:tgtEl>
                                        <p:attrNameLst>
                                          <p:attrName>style.visibility</p:attrName>
                                        </p:attrNameLst>
                                      </p:cBhvr>
                                      <p:to>
                                        <p:strVal val="visible"/>
                                      </p:to>
                                    </p:set>
                                    <p:animEffect transition="in" filter="fade">
                                      <p:cBhvr>
                                        <p:cTn id="66" dur="500"/>
                                        <p:tgtEl>
                                          <p:spTgt spid="39">
                                            <p:txEl>
                                              <p:pRg st="0" end="0"/>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7">
                                            <p:txEl>
                                              <p:pRg st="0" end="0"/>
                                            </p:txEl>
                                          </p:spTgt>
                                        </p:tgtEl>
                                        <p:attrNameLst>
                                          <p:attrName>style.visibility</p:attrName>
                                        </p:attrNameLst>
                                      </p:cBhvr>
                                      <p:to>
                                        <p:strVal val="visible"/>
                                      </p:to>
                                    </p:set>
                                    <p:animEffect transition="in" filter="fade">
                                      <p:cBhvr>
                                        <p:cTn id="69" dur="500"/>
                                        <p:tgtEl>
                                          <p:spTgt spid="57">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3">
                                            <p:txEl>
                                              <p:pRg st="0" end="0"/>
                                            </p:txEl>
                                          </p:spTgt>
                                        </p:tgtEl>
                                        <p:attrNameLst>
                                          <p:attrName>style.visibility</p:attrName>
                                        </p:attrNameLst>
                                      </p:cBhvr>
                                      <p:to>
                                        <p:strVal val="visible"/>
                                      </p:to>
                                    </p:set>
                                    <p:animEffect transition="in" filter="fade">
                                      <p:cBhvr>
                                        <p:cTn id="72" dur="500"/>
                                        <p:tgtEl>
                                          <p:spTgt spid="63">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9">
                                            <p:txEl>
                                              <p:pRg st="0" end="0"/>
                                            </p:txEl>
                                          </p:spTgt>
                                        </p:tgtEl>
                                        <p:attrNameLst>
                                          <p:attrName>style.visibility</p:attrName>
                                        </p:attrNameLst>
                                      </p:cBhvr>
                                      <p:to>
                                        <p:strVal val="visible"/>
                                      </p:to>
                                    </p:set>
                                    <p:animEffect transition="in" filter="fade">
                                      <p:cBhvr>
                                        <p:cTn id="75" dur="500"/>
                                        <p:tgtEl>
                                          <p:spTgt spid="69">
                                            <p:txEl>
                                              <p:pRg st="0" end="0"/>
                                            </p:txEl>
                                          </p:spTgt>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0">
                                            <p:txEl>
                                              <p:pRg st="0" end="0"/>
                                            </p:txEl>
                                          </p:spTgt>
                                        </p:tgtEl>
                                        <p:attrNameLst>
                                          <p:attrName>style.visibility</p:attrName>
                                        </p:attrNameLst>
                                      </p:cBhvr>
                                      <p:to>
                                        <p:strVal val="visible"/>
                                      </p:to>
                                    </p:set>
                                    <p:animEffect transition="in" filter="fade">
                                      <p:cBhvr>
                                        <p:cTn id="91" dur="500"/>
                                        <p:tgtEl>
                                          <p:spTgt spid="40">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8">
                                            <p:txEl>
                                              <p:pRg st="0" end="0"/>
                                            </p:txEl>
                                          </p:spTgt>
                                        </p:tgtEl>
                                        <p:attrNameLst>
                                          <p:attrName>style.visibility</p:attrName>
                                        </p:attrNameLst>
                                      </p:cBhvr>
                                      <p:to>
                                        <p:strVal val="visible"/>
                                      </p:to>
                                    </p:set>
                                    <p:animEffect transition="in" filter="fade">
                                      <p:cBhvr>
                                        <p:cTn id="94" dur="500"/>
                                        <p:tgtEl>
                                          <p:spTgt spid="58">
                                            <p:txEl>
                                              <p:pRg st="0" end="0"/>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Effect transition="in" filter="fade">
                                      <p:cBhvr>
                                        <p:cTn id="97" dur="500"/>
                                        <p:tgtEl>
                                          <p:spTgt spid="64">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0">
                                            <p:txEl>
                                              <p:pRg st="0" end="0"/>
                                            </p:txEl>
                                          </p:spTgt>
                                        </p:tgtEl>
                                        <p:attrNameLst>
                                          <p:attrName>style.visibility</p:attrName>
                                        </p:attrNameLst>
                                      </p:cBhvr>
                                      <p:to>
                                        <p:strVal val="visible"/>
                                      </p:to>
                                    </p:set>
                                    <p:animEffect transition="in" filter="fade">
                                      <p:cBhvr>
                                        <p:cTn id="100" dur="500"/>
                                        <p:tgtEl>
                                          <p:spTgt spid="70">
                                            <p:txEl>
                                              <p:pRg st="0" end="0"/>
                                            </p:txEl>
                                          </p:spTgt>
                                        </p:tgtEl>
                                      </p:cBhvr>
                                    </p:animEffect>
                                  </p:childTnLst>
                                </p:cTn>
                              </p:par>
                            </p:childTnLst>
                          </p:cTn>
                        </p:par>
                        <p:par>
                          <p:cTn id="101" fill="hold">
                            <p:stCondLst>
                              <p:cond delay="2000"/>
                            </p:stCondLst>
                            <p:childTnLst>
                              <p:par>
                                <p:cTn id="102" presetID="10" presetClass="entr" presetSubtype="0"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500"/>
                                        <p:tgtEl>
                                          <p:spTgt spid="1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fade">
                                      <p:cBhvr>
                                        <p:cTn id="113" dur="500"/>
                                        <p:tgtEl>
                                          <p:spTgt spid="3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3">
                                            <p:txEl>
                                              <p:pRg st="0" end="0"/>
                                            </p:txEl>
                                          </p:spTgt>
                                        </p:tgtEl>
                                        <p:attrNameLst>
                                          <p:attrName>style.visibility</p:attrName>
                                        </p:attrNameLst>
                                      </p:cBhvr>
                                      <p:to>
                                        <p:strVal val="visible"/>
                                      </p:to>
                                    </p:set>
                                    <p:animEffect transition="in" filter="fade">
                                      <p:cBhvr>
                                        <p:cTn id="116" dur="500"/>
                                        <p:tgtEl>
                                          <p:spTgt spid="43">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1">
                                            <p:txEl>
                                              <p:pRg st="0" end="0"/>
                                            </p:txEl>
                                          </p:spTgt>
                                        </p:tgtEl>
                                        <p:attrNameLst>
                                          <p:attrName>style.visibility</p:attrName>
                                        </p:attrNameLst>
                                      </p:cBhvr>
                                      <p:to>
                                        <p:strVal val="visible"/>
                                      </p:to>
                                    </p:set>
                                    <p:animEffect transition="in" filter="fade">
                                      <p:cBhvr>
                                        <p:cTn id="119" dur="500"/>
                                        <p:tgtEl>
                                          <p:spTgt spid="61">
                                            <p:txEl>
                                              <p:pRg st="0" end="0"/>
                                            </p:tx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7">
                                            <p:txEl>
                                              <p:pRg st="0" end="0"/>
                                            </p:txEl>
                                          </p:spTgt>
                                        </p:tgtEl>
                                        <p:attrNameLst>
                                          <p:attrName>style.visibility</p:attrName>
                                        </p:attrNameLst>
                                      </p:cBhvr>
                                      <p:to>
                                        <p:strVal val="visible"/>
                                      </p:to>
                                    </p:set>
                                    <p:animEffect transition="in" filter="fade">
                                      <p:cBhvr>
                                        <p:cTn id="122" dur="500"/>
                                        <p:tgtEl>
                                          <p:spTgt spid="67">
                                            <p:txEl>
                                              <p:pRg st="0" end="0"/>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3">
                                            <p:txEl>
                                              <p:pRg st="0" end="0"/>
                                            </p:txEl>
                                          </p:spTgt>
                                        </p:tgtEl>
                                        <p:attrNameLst>
                                          <p:attrName>style.visibility</p:attrName>
                                        </p:attrNameLst>
                                      </p:cBhvr>
                                      <p:to>
                                        <p:strVal val="visible"/>
                                      </p:to>
                                    </p:set>
                                    <p:animEffect transition="in" filter="fade">
                                      <p:cBhvr>
                                        <p:cTn id="125" dur="500"/>
                                        <p:tgtEl>
                                          <p:spTgt spid="73">
                                            <p:txEl>
                                              <p:pRg st="0" end="0"/>
                                            </p:txEl>
                                          </p:spTgt>
                                        </p:tgtEl>
                                      </p:cBhvr>
                                    </p:animEffect>
                                  </p:childTnLst>
                                </p:cTn>
                              </p:par>
                            </p:childTnLst>
                          </p:cTn>
                        </p:par>
                        <p:par>
                          <p:cTn id="126" fill="hold">
                            <p:stCondLst>
                              <p:cond delay="2500"/>
                            </p:stCondLst>
                            <p:childTnLst>
                              <p:par>
                                <p:cTn id="127" presetID="16" presetClass="entr" presetSubtype="37" fill="hold" nodeType="afterEffect">
                                  <p:stCondLst>
                                    <p:cond delay="250"/>
                                  </p:stCondLst>
                                  <p:childTnLst>
                                    <p:set>
                                      <p:cBhvr>
                                        <p:cTn id="128" dur="1" fill="hold">
                                          <p:stCondLst>
                                            <p:cond delay="0"/>
                                          </p:stCondLst>
                                        </p:cTn>
                                        <p:tgtEl>
                                          <p:spTgt spid="74"/>
                                        </p:tgtEl>
                                        <p:attrNameLst>
                                          <p:attrName>style.visibility</p:attrName>
                                        </p:attrNameLst>
                                      </p:cBhvr>
                                      <p:to>
                                        <p:strVal val="visible"/>
                                      </p:to>
                                    </p:set>
                                    <p:animEffect transition="in" filter="barn(outVertical)">
                                      <p:cBhvr>
                                        <p:cTn id="129" dur="500"/>
                                        <p:tgtEl>
                                          <p:spTgt spid="74"/>
                                        </p:tgtEl>
                                      </p:cBhvr>
                                    </p:animEffect>
                                  </p:childTnLst>
                                </p:cTn>
                              </p:par>
                              <p:par>
                                <p:cTn id="130" presetID="2" presetClass="entr" presetSubtype="4" decel="100000" fill="hold" grpId="0" nodeType="withEffect">
                                  <p:stCondLst>
                                    <p:cond delay="250"/>
                                  </p:stCondLst>
                                  <p:childTnLst>
                                    <p:set>
                                      <p:cBhvr>
                                        <p:cTn id="131" dur="1" fill="hold">
                                          <p:stCondLst>
                                            <p:cond delay="0"/>
                                          </p:stCondLst>
                                        </p:cTn>
                                        <p:tgtEl>
                                          <p:spTgt spid="75"/>
                                        </p:tgtEl>
                                        <p:attrNameLst>
                                          <p:attrName>style.visibility</p:attrName>
                                        </p:attrNameLst>
                                      </p:cBhvr>
                                      <p:to>
                                        <p:strVal val="visible"/>
                                      </p:to>
                                    </p:set>
                                    <p:anim calcmode="lin" valueType="num">
                                      <p:cBhvr additive="base">
                                        <p:cTn id="132" dur="500" fill="hold"/>
                                        <p:tgtEl>
                                          <p:spTgt spid="75"/>
                                        </p:tgtEl>
                                        <p:attrNameLst>
                                          <p:attrName>ppt_x</p:attrName>
                                        </p:attrNameLst>
                                      </p:cBhvr>
                                      <p:tavLst>
                                        <p:tav tm="0">
                                          <p:val>
                                            <p:strVal val="#ppt_x"/>
                                          </p:val>
                                        </p:tav>
                                        <p:tav tm="100000">
                                          <p:val>
                                            <p:strVal val="#ppt_x"/>
                                          </p:val>
                                        </p:tav>
                                      </p:tavLst>
                                    </p:anim>
                                    <p:anim calcmode="lin" valueType="num">
                                      <p:cBhvr additive="base">
                                        <p:cTn id="133"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animBg="true"/>
      <p:bldP spid="7" grpId="0" animBg="true"/>
      <p:bldP spid="8" grpId="0" animBg="true"/>
      <p:bldP spid="9" grpId="0" animBg="true"/>
      <p:bldP spid="10" grpId="0" animBg="true"/>
      <p:bldP spid="11" grpId="0" animBg="true"/>
      <p:bldP spid="14" grpId="0" animBg="true"/>
      <p:bldP spid="17" grpId="0" animBg="true"/>
      <p:bldP spid="18" grpId="0" animBg="true"/>
      <p:bldP spid="19" grpId="0" animBg="true"/>
      <p:bldP spid="22" grpId="0" animBg="true"/>
      <p:bldP spid="23" grpId="0" animBg="true"/>
      <p:bldP spid="24" grpId="0" animBg="true"/>
      <p:bldP spid="25" grpId="0" animBg="true"/>
      <p:bldP spid="28" grpId="0" animBg="true"/>
      <p:bldP spid="29" grpId="0" animBg="true"/>
      <p:bldP spid="30" grpId="0" animBg="true"/>
      <p:bldP spid="31" grpId="0" animBg="true"/>
      <p:bldP spid="34" grpId="0" animBg="true"/>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3" grpId="0" build="p">
        <p:tmplLst>
          <p:tmpl lvl="1">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5" grpId="0">
        <p:tmplLst>
          <p:tmpl lvl="0">
            <p:tnLst>
              <p:par>
                <p:cTn presetID="2" presetClass="entr" presetSubtype="4" decel="100000" fill="hold" nodeType="withEffect">
                  <p:stCondLst>
                    <p:cond delay="25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ormal Table 1">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1 つの角を丸めた四角形 4"/>
          <p:cNvSpPr/>
          <p:nvPr userDrawn="true"/>
        </p:nvSpPr>
        <p:spPr>
          <a:xfrm flipH="true">
            <a:off x="1034618" y="1890577"/>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 name="正方形/長方形 5"/>
          <p:cNvSpPr/>
          <p:nvPr userDrawn="true"/>
        </p:nvSpPr>
        <p:spPr>
          <a:xfrm>
            <a:off x="4878870" y="1890577"/>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 name="正方形/長方形 6"/>
          <p:cNvSpPr/>
          <p:nvPr userDrawn="true"/>
        </p:nvSpPr>
        <p:spPr>
          <a:xfrm>
            <a:off x="8989720" y="1890577"/>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 name="1 つの角を丸めた四角形 7"/>
          <p:cNvSpPr/>
          <p:nvPr userDrawn="true"/>
        </p:nvSpPr>
        <p:spPr>
          <a:xfrm>
            <a:off x="13100571" y="1890577"/>
            <a:ext cx="4042080"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9" name="正方形/長方形 8"/>
          <p:cNvSpPr/>
          <p:nvPr userDrawn="true"/>
        </p:nvSpPr>
        <p:spPr>
          <a:xfrm>
            <a:off x="1037960" y="3009661"/>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0" name="正方形/長方形 9"/>
          <p:cNvSpPr/>
          <p:nvPr userDrawn="true"/>
        </p:nvSpPr>
        <p:spPr>
          <a:xfrm>
            <a:off x="1037960" y="3756355"/>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1" name="正方形/長方形 10"/>
          <p:cNvSpPr/>
          <p:nvPr userDrawn="true"/>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2" name="正方形/長方形 11"/>
          <p:cNvSpPr/>
          <p:nvPr userDrawn="true"/>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3" name="正方形/長方形 12"/>
          <p:cNvSpPr/>
          <p:nvPr userDrawn="true"/>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4" name="1 つの角を丸めた四角形 13"/>
          <p:cNvSpPr/>
          <p:nvPr userDrawn="true"/>
        </p:nvSpPr>
        <p:spPr>
          <a:xfrm flipH="true" flipV="true">
            <a:off x="1037960" y="6743133"/>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7" name="正方形/長方形 16"/>
          <p:cNvSpPr/>
          <p:nvPr userDrawn="true"/>
        </p:nvSpPr>
        <p:spPr>
          <a:xfrm>
            <a:off x="4878870"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8" name="正方形/長方形 17"/>
          <p:cNvSpPr/>
          <p:nvPr userDrawn="true"/>
        </p:nvSpPr>
        <p:spPr>
          <a:xfrm>
            <a:off x="4878870"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9" name="正方形/長方形 18"/>
          <p:cNvSpPr/>
          <p:nvPr userDrawn="true"/>
        </p:nvSpPr>
        <p:spPr>
          <a:xfrm>
            <a:off x="487887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0" name="正方形/長方形 19"/>
          <p:cNvSpPr/>
          <p:nvPr userDrawn="true"/>
        </p:nvSpPr>
        <p:spPr>
          <a:xfrm>
            <a:off x="487887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1" name="正方形/長方形 20"/>
          <p:cNvSpPr/>
          <p:nvPr userDrawn="true"/>
        </p:nvSpPr>
        <p:spPr>
          <a:xfrm>
            <a:off x="487887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2" name="正方形/長方形 21"/>
          <p:cNvSpPr/>
          <p:nvPr userDrawn="true"/>
        </p:nvSpPr>
        <p:spPr>
          <a:xfrm>
            <a:off x="487887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3" name="正方形/長方形 22"/>
          <p:cNvSpPr/>
          <p:nvPr userDrawn="true"/>
        </p:nvSpPr>
        <p:spPr>
          <a:xfrm>
            <a:off x="8989720"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4" name="正方形/長方形 23"/>
          <p:cNvSpPr/>
          <p:nvPr userDrawn="true"/>
        </p:nvSpPr>
        <p:spPr>
          <a:xfrm>
            <a:off x="8989720"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5" name="正方形/長方形 24"/>
          <p:cNvSpPr/>
          <p:nvPr userDrawn="true"/>
        </p:nvSpPr>
        <p:spPr>
          <a:xfrm>
            <a:off x="898972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6" name="正方形/長方形 25"/>
          <p:cNvSpPr/>
          <p:nvPr userDrawn="true"/>
        </p:nvSpPr>
        <p:spPr>
          <a:xfrm>
            <a:off x="898972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7" name="正方形/長方形 26"/>
          <p:cNvSpPr/>
          <p:nvPr userDrawn="true"/>
        </p:nvSpPr>
        <p:spPr>
          <a:xfrm>
            <a:off x="898972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8" name="正方形/長方形 27"/>
          <p:cNvSpPr/>
          <p:nvPr userDrawn="true"/>
        </p:nvSpPr>
        <p:spPr>
          <a:xfrm>
            <a:off x="898972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9" name="正方形/長方形 28"/>
          <p:cNvSpPr/>
          <p:nvPr userDrawn="true"/>
        </p:nvSpPr>
        <p:spPr>
          <a:xfrm>
            <a:off x="13100571"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0" name="正方形/長方形 29"/>
          <p:cNvSpPr/>
          <p:nvPr userDrawn="true"/>
        </p:nvSpPr>
        <p:spPr>
          <a:xfrm>
            <a:off x="13100571"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1" name="正方形/長方形 30"/>
          <p:cNvSpPr/>
          <p:nvPr userDrawn="true"/>
        </p:nvSpPr>
        <p:spPr>
          <a:xfrm>
            <a:off x="13100571"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2" name="正方形/長方形 31"/>
          <p:cNvSpPr/>
          <p:nvPr userDrawn="true"/>
        </p:nvSpPr>
        <p:spPr>
          <a:xfrm>
            <a:off x="13100571"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3" name="正方形/長方形 32"/>
          <p:cNvSpPr/>
          <p:nvPr userDrawn="true"/>
        </p:nvSpPr>
        <p:spPr>
          <a:xfrm>
            <a:off x="13100571"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4" name="1 つの角を丸めた四角形 33"/>
          <p:cNvSpPr/>
          <p:nvPr userDrawn="true"/>
        </p:nvSpPr>
        <p:spPr>
          <a:xfrm flipV="true">
            <a:off x="13100571" y="6743133"/>
            <a:ext cx="4042080"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5" name="テキスト プレースホルダー 11"/>
          <p:cNvSpPr>
            <a:spLocks noGrp="true"/>
          </p:cNvSpPr>
          <p:nvPr>
            <p:ph type="body" sz="quarter" idx="36" hasCustomPrompt="true"/>
          </p:nvPr>
        </p:nvSpPr>
        <p:spPr>
          <a:xfrm>
            <a:off x="4878871"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a:t>TEXT HERE</a:t>
            </a:r>
            <a:endParaRPr lang="en-US" dirty="0"/>
          </a:p>
        </p:txBody>
      </p:sp>
      <p:sp>
        <p:nvSpPr>
          <p:cNvPr id="36" name="テキスト プレースホルダー 11"/>
          <p:cNvSpPr>
            <a:spLocks noGrp="true"/>
          </p:cNvSpPr>
          <p:nvPr>
            <p:ph type="body" sz="quarter" idx="37" hasCustomPrompt="true"/>
          </p:nvPr>
        </p:nvSpPr>
        <p:spPr>
          <a:xfrm>
            <a:off x="9000490"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a:t>TEXT HERE</a:t>
            </a:r>
            <a:endParaRPr lang="en-US" dirty="0"/>
          </a:p>
        </p:txBody>
      </p:sp>
      <p:sp>
        <p:nvSpPr>
          <p:cNvPr id="37" name="テキスト プレースホルダー 11"/>
          <p:cNvSpPr>
            <a:spLocks noGrp="true"/>
          </p:cNvSpPr>
          <p:nvPr>
            <p:ph type="body" sz="quarter" idx="38" hasCustomPrompt="true"/>
          </p:nvPr>
        </p:nvSpPr>
        <p:spPr>
          <a:xfrm>
            <a:off x="13086627"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a:t>TEXT HERE</a:t>
            </a:r>
            <a:endParaRPr lang="en-US" dirty="0"/>
          </a:p>
        </p:txBody>
      </p:sp>
      <p:sp>
        <p:nvSpPr>
          <p:cNvPr id="38" name="テキスト プレースホルダー 11"/>
          <p:cNvSpPr>
            <a:spLocks noGrp="true"/>
          </p:cNvSpPr>
          <p:nvPr>
            <p:ph type="body" sz="quarter" idx="39" hasCustomPrompt="true"/>
          </p:nvPr>
        </p:nvSpPr>
        <p:spPr>
          <a:xfrm>
            <a:off x="1037960" y="302739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39" name="テキスト プレースホルダー 11"/>
          <p:cNvSpPr>
            <a:spLocks noGrp="true"/>
          </p:cNvSpPr>
          <p:nvPr>
            <p:ph type="body" sz="quarter" idx="40" hasCustomPrompt="true"/>
          </p:nvPr>
        </p:nvSpPr>
        <p:spPr>
          <a:xfrm>
            <a:off x="1037960" y="375635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40" name="テキスト プレースホルダー 11"/>
          <p:cNvSpPr>
            <a:spLocks noGrp="true"/>
          </p:cNvSpPr>
          <p:nvPr>
            <p:ph type="body" sz="quarter" idx="41" hasCustomPrompt="true"/>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41" name="テキスト プレースホルダー 11"/>
          <p:cNvSpPr>
            <a:spLocks noGrp="true"/>
          </p:cNvSpPr>
          <p:nvPr>
            <p:ph type="body" sz="quarter" idx="42" hasCustomPrompt="true"/>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42" name="テキスト プレースホルダー 11"/>
          <p:cNvSpPr>
            <a:spLocks noGrp="true"/>
          </p:cNvSpPr>
          <p:nvPr>
            <p:ph type="body" sz="quarter" idx="43" hasCustomPrompt="true"/>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43" name="テキスト プレースホルダー 11"/>
          <p:cNvSpPr>
            <a:spLocks noGrp="true"/>
          </p:cNvSpPr>
          <p:nvPr>
            <p:ph type="body" sz="quarter" idx="44" hasCustomPrompt="true"/>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56" name="テキスト プレースホルダー 11"/>
          <p:cNvSpPr>
            <a:spLocks noGrp="true"/>
          </p:cNvSpPr>
          <p:nvPr>
            <p:ph type="body" sz="quarter" idx="45" hasCustomPrompt="true"/>
          </p:nvPr>
        </p:nvSpPr>
        <p:spPr>
          <a:xfrm>
            <a:off x="4878870"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57" name="テキスト プレースホルダー 11"/>
          <p:cNvSpPr>
            <a:spLocks noGrp="true"/>
          </p:cNvSpPr>
          <p:nvPr>
            <p:ph type="body" sz="quarter" idx="46" hasCustomPrompt="true"/>
          </p:nvPr>
        </p:nvSpPr>
        <p:spPr>
          <a:xfrm>
            <a:off x="4875528"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58" name="テキスト プレースホルダー 11"/>
          <p:cNvSpPr>
            <a:spLocks noGrp="true"/>
          </p:cNvSpPr>
          <p:nvPr>
            <p:ph type="body" sz="quarter" idx="47" hasCustomPrompt="true"/>
          </p:nvPr>
        </p:nvSpPr>
        <p:spPr>
          <a:xfrm>
            <a:off x="4875528"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59" name="テキスト プレースホルダー 11"/>
          <p:cNvSpPr>
            <a:spLocks noGrp="true"/>
          </p:cNvSpPr>
          <p:nvPr>
            <p:ph type="body" sz="quarter" idx="48" hasCustomPrompt="true"/>
          </p:nvPr>
        </p:nvSpPr>
        <p:spPr>
          <a:xfrm>
            <a:off x="4878870"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0" name="テキスト プレースホルダー 11"/>
          <p:cNvSpPr>
            <a:spLocks noGrp="true"/>
          </p:cNvSpPr>
          <p:nvPr>
            <p:ph type="body" sz="quarter" idx="49" hasCustomPrompt="true"/>
          </p:nvPr>
        </p:nvSpPr>
        <p:spPr>
          <a:xfrm>
            <a:off x="4883808"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1" name="テキスト プレースホルダー 11"/>
          <p:cNvSpPr>
            <a:spLocks noGrp="true"/>
          </p:cNvSpPr>
          <p:nvPr>
            <p:ph type="body" sz="quarter" idx="50" hasCustomPrompt="true"/>
          </p:nvPr>
        </p:nvSpPr>
        <p:spPr>
          <a:xfrm>
            <a:off x="4871452"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2" name="テキスト プレースホルダー 11"/>
          <p:cNvSpPr>
            <a:spLocks noGrp="true"/>
          </p:cNvSpPr>
          <p:nvPr>
            <p:ph type="body" sz="quarter" idx="51" hasCustomPrompt="true"/>
          </p:nvPr>
        </p:nvSpPr>
        <p:spPr>
          <a:xfrm>
            <a:off x="9007908"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3" name="テキスト プレースホルダー 11"/>
          <p:cNvSpPr>
            <a:spLocks noGrp="true"/>
          </p:cNvSpPr>
          <p:nvPr>
            <p:ph type="body" sz="quarter" idx="52" hasCustomPrompt="true"/>
          </p:nvPr>
        </p:nvSpPr>
        <p:spPr>
          <a:xfrm>
            <a:off x="9004566"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4" name="テキスト プレースホルダー 11"/>
          <p:cNvSpPr>
            <a:spLocks noGrp="true"/>
          </p:cNvSpPr>
          <p:nvPr>
            <p:ph type="body" sz="quarter" idx="53" hasCustomPrompt="true"/>
          </p:nvPr>
        </p:nvSpPr>
        <p:spPr>
          <a:xfrm>
            <a:off x="9004566"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5" name="テキスト プレースホルダー 11"/>
          <p:cNvSpPr>
            <a:spLocks noGrp="true"/>
          </p:cNvSpPr>
          <p:nvPr>
            <p:ph type="body" sz="quarter" idx="54" hasCustomPrompt="true"/>
          </p:nvPr>
        </p:nvSpPr>
        <p:spPr>
          <a:xfrm>
            <a:off x="9007908"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6" name="テキスト プレースホルダー 11"/>
          <p:cNvSpPr>
            <a:spLocks noGrp="true"/>
          </p:cNvSpPr>
          <p:nvPr>
            <p:ph type="body" sz="quarter" idx="55" hasCustomPrompt="true"/>
          </p:nvPr>
        </p:nvSpPr>
        <p:spPr>
          <a:xfrm>
            <a:off x="9012846"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7" name="テキスト プレースホルダー 11"/>
          <p:cNvSpPr>
            <a:spLocks noGrp="true"/>
          </p:cNvSpPr>
          <p:nvPr>
            <p:ph type="body" sz="quarter" idx="56" hasCustomPrompt="true"/>
          </p:nvPr>
        </p:nvSpPr>
        <p:spPr>
          <a:xfrm>
            <a:off x="9000490"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8" name="テキスト プレースホルダー 11"/>
          <p:cNvSpPr>
            <a:spLocks noGrp="true"/>
          </p:cNvSpPr>
          <p:nvPr>
            <p:ph type="body" sz="quarter" idx="57" hasCustomPrompt="true"/>
          </p:nvPr>
        </p:nvSpPr>
        <p:spPr>
          <a:xfrm>
            <a:off x="13100571"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9" name="テキスト プレースホルダー 11"/>
          <p:cNvSpPr>
            <a:spLocks noGrp="true"/>
          </p:cNvSpPr>
          <p:nvPr>
            <p:ph type="body" sz="quarter" idx="58" hasCustomPrompt="true"/>
          </p:nvPr>
        </p:nvSpPr>
        <p:spPr>
          <a:xfrm>
            <a:off x="13097229"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70" name="テキスト プレースホルダー 11"/>
          <p:cNvSpPr>
            <a:spLocks noGrp="true"/>
          </p:cNvSpPr>
          <p:nvPr>
            <p:ph type="body" sz="quarter" idx="59" hasCustomPrompt="true"/>
          </p:nvPr>
        </p:nvSpPr>
        <p:spPr>
          <a:xfrm>
            <a:off x="13097229"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71" name="テキスト プレースホルダー 11"/>
          <p:cNvSpPr>
            <a:spLocks noGrp="true"/>
          </p:cNvSpPr>
          <p:nvPr>
            <p:ph type="body" sz="quarter" idx="60" hasCustomPrompt="true"/>
          </p:nvPr>
        </p:nvSpPr>
        <p:spPr>
          <a:xfrm>
            <a:off x="13100571"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72" name="テキスト プレースホルダー 11"/>
          <p:cNvSpPr>
            <a:spLocks noGrp="true"/>
          </p:cNvSpPr>
          <p:nvPr>
            <p:ph type="body" sz="quarter" idx="61" hasCustomPrompt="true"/>
          </p:nvPr>
        </p:nvSpPr>
        <p:spPr>
          <a:xfrm>
            <a:off x="13105509"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73" name="テキスト プレースホルダー 11"/>
          <p:cNvSpPr>
            <a:spLocks noGrp="true"/>
          </p:cNvSpPr>
          <p:nvPr>
            <p:ph type="body" sz="quarter" idx="62" hasCustomPrompt="true"/>
          </p:nvPr>
        </p:nvSpPr>
        <p:spPr>
          <a:xfrm>
            <a:off x="13093153"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cxnSp>
        <p:nvCxnSpPr>
          <p:cNvPr id="74" name="直線コネクタ 73"/>
          <p:cNvCxnSpPr/>
          <p:nvPr userDrawn="true"/>
        </p:nvCxnSpPr>
        <p:spPr>
          <a:xfrm flipH="true" flipV="true">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true"/>
          </p:cNvSpPr>
          <p:nvPr>
            <p:ph type="body" sz="quarter" idx="63" hasCustomPrompt="true"/>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fade">
                                      <p:cBhvr>
                                        <p:cTn id="19" dur="500"/>
                                        <p:tgtEl>
                                          <p:spTgt spid="3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animEffect transition="in" filter="fade">
                                      <p:cBhvr>
                                        <p:cTn id="25" dur="500"/>
                                        <p:tgtEl>
                                          <p:spTgt spid="37">
                                            <p:txEl>
                                              <p:pRg st="0" end="0"/>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fade">
                                      <p:cBhvr>
                                        <p:cTn id="41" dur="500"/>
                                        <p:tgtEl>
                                          <p:spTgt spid="38">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6">
                                            <p:txEl>
                                              <p:pRg st="0" end="0"/>
                                            </p:txEl>
                                          </p:spTgt>
                                        </p:tgtEl>
                                        <p:attrNameLst>
                                          <p:attrName>style.visibility</p:attrName>
                                        </p:attrNameLst>
                                      </p:cBhvr>
                                      <p:to>
                                        <p:strVal val="visible"/>
                                      </p:to>
                                    </p:set>
                                    <p:animEffect transition="in" filter="fade">
                                      <p:cBhvr>
                                        <p:cTn id="44" dur="500"/>
                                        <p:tgtEl>
                                          <p:spTgt spid="56">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xEl>
                                              <p:pRg st="0" end="0"/>
                                            </p:txEl>
                                          </p:spTgt>
                                        </p:tgtEl>
                                        <p:attrNameLst>
                                          <p:attrName>style.visibility</p:attrName>
                                        </p:attrNameLst>
                                      </p:cBhvr>
                                      <p:to>
                                        <p:strVal val="visible"/>
                                      </p:to>
                                    </p:set>
                                    <p:animEffect transition="in" filter="fade">
                                      <p:cBhvr>
                                        <p:cTn id="47" dur="500"/>
                                        <p:tgtEl>
                                          <p:spTgt spid="62">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8">
                                            <p:txEl>
                                              <p:pRg st="0" end="0"/>
                                            </p:txEl>
                                          </p:spTgt>
                                        </p:tgtEl>
                                        <p:attrNameLst>
                                          <p:attrName>style.visibility</p:attrName>
                                        </p:attrNameLst>
                                      </p:cBhvr>
                                      <p:to>
                                        <p:strVal val="visible"/>
                                      </p:to>
                                    </p:set>
                                    <p:animEffect transition="in" filter="fade">
                                      <p:cBhvr>
                                        <p:cTn id="50" dur="500"/>
                                        <p:tgtEl>
                                          <p:spTgt spid="68">
                                            <p:txEl>
                                              <p:pRg st="0" end="0"/>
                                            </p:txEl>
                                          </p:spTgt>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xEl>
                                              <p:pRg st="0" end="0"/>
                                            </p:txEl>
                                          </p:spTgt>
                                        </p:tgtEl>
                                        <p:attrNameLst>
                                          <p:attrName>style.visibility</p:attrName>
                                        </p:attrNameLst>
                                      </p:cBhvr>
                                      <p:to>
                                        <p:strVal val="visible"/>
                                      </p:to>
                                    </p:set>
                                    <p:animEffect transition="in" filter="fade">
                                      <p:cBhvr>
                                        <p:cTn id="66" dur="500"/>
                                        <p:tgtEl>
                                          <p:spTgt spid="39">
                                            <p:txEl>
                                              <p:pRg st="0" end="0"/>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7">
                                            <p:txEl>
                                              <p:pRg st="0" end="0"/>
                                            </p:txEl>
                                          </p:spTgt>
                                        </p:tgtEl>
                                        <p:attrNameLst>
                                          <p:attrName>style.visibility</p:attrName>
                                        </p:attrNameLst>
                                      </p:cBhvr>
                                      <p:to>
                                        <p:strVal val="visible"/>
                                      </p:to>
                                    </p:set>
                                    <p:animEffect transition="in" filter="fade">
                                      <p:cBhvr>
                                        <p:cTn id="69" dur="500"/>
                                        <p:tgtEl>
                                          <p:spTgt spid="57">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3">
                                            <p:txEl>
                                              <p:pRg st="0" end="0"/>
                                            </p:txEl>
                                          </p:spTgt>
                                        </p:tgtEl>
                                        <p:attrNameLst>
                                          <p:attrName>style.visibility</p:attrName>
                                        </p:attrNameLst>
                                      </p:cBhvr>
                                      <p:to>
                                        <p:strVal val="visible"/>
                                      </p:to>
                                    </p:set>
                                    <p:animEffect transition="in" filter="fade">
                                      <p:cBhvr>
                                        <p:cTn id="72" dur="500"/>
                                        <p:tgtEl>
                                          <p:spTgt spid="63">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9">
                                            <p:txEl>
                                              <p:pRg st="0" end="0"/>
                                            </p:txEl>
                                          </p:spTgt>
                                        </p:tgtEl>
                                        <p:attrNameLst>
                                          <p:attrName>style.visibility</p:attrName>
                                        </p:attrNameLst>
                                      </p:cBhvr>
                                      <p:to>
                                        <p:strVal val="visible"/>
                                      </p:to>
                                    </p:set>
                                    <p:animEffect transition="in" filter="fade">
                                      <p:cBhvr>
                                        <p:cTn id="75" dur="500"/>
                                        <p:tgtEl>
                                          <p:spTgt spid="69">
                                            <p:txEl>
                                              <p:pRg st="0" end="0"/>
                                            </p:txEl>
                                          </p:spTgt>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0">
                                            <p:txEl>
                                              <p:pRg st="0" end="0"/>
                                            </p:txEl>
                                          </p:spTgt>
                                        </p:tgtEl>
                                        <p:attrNameLst>
                                          <p:attrName>style.visibility</p:attrName>
                                        </p:attrNameLst>
                                      </p:cBhvr>
                                      <p:to>
                                        <p:strVal val="visible"/>
                                      </p:to>
                                    </p:set>
                                    <p:animEffect transition="in" filter="fade">
                                      <p:cBhvr>
                                        <p:cTn id="91" dur="500"/>
                                        <p:tgtEl>
                                          <p:spTgt spid="40">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8">
                                            <p:txEl>
                                              <p:pRg st="0" end="0"/>
                                            </p:txEl>
                                          </p:spTgt>
                                        </p:tgtEl>
                                        <p:attrNameLst>
                                          <p:attrName>style.visibility</p:attrName>
                                        </p:attrNameLst>
                                      </p:cBhvr>
                                      <p:to>
                                        <p:strVal val="visible"/>
                                      </p:to>
                                    </p:set>
                                    <p:animEffect transition="in" filter="fade">
                                      <p:cBhvr>
                                        <p:cTn id="94" dur="500"/>
                                        <p:tgtEl>
                                          <p:spTgt spid="58">
                                            <p:txEl>
                                              <p:pRg st="0" end="0"/>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Effect transition="in" filter="fade">
                                      <p:cBhvr>
                                        <p:cTn id="97" dur="500"/>
                                        <p:tgtEl>
                                          <p:spTgt spid="64">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0">
                                            <p:txEl>
                                              <p:pRg st="0" end="0"/>
                                            </p:txEl>
                                          </p:spTgt>
                                        </p:tgtEl>
                                        <p:attrNameLst>
                                          <p:attrName>style.visibility</p:attrName>
                                        </p:attrNameLst>
                                      </p:cBhvr>
                                      <p:to>
                                        <p:strVal val="visible"/>
                                      </p:to>
                                    </p:set>
                                    <p:animEffect transition="in" filter="fade">
                                      <p:cBhvr>
                                        <p:cTn id="100" dur="500"/>
                                        <p:tgtEl>
                                          <p:spTgt spid="70">
                                            <p:txEl>
                                              <p:pRg st="0" end="0"/>
                                            </p:txEl>
                                          </p:spTgt>
                                        </p:tgtEl>
                                      </p:cBhvr>
                                    </p:animEffect>
                                  </p:childTnLst>
                                </p:cTn>
                              </p:par>
                            </p:childTnLst>
                          </p:cTn>
                        </p:par>
                        <p:par>
                          <p:cTn id="101" fill="hold">
                            <p:stCondLst>
                              <p:cond delay="2000"/>
                            </p:stCondLst>
                            <p:childTnLst>
                              <p:par>
                                <p:cTn id="102" presetID="10" presetClass="entr" presetSubtype="0" fill="hold" grpId="0" nodeType="after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500"/>
                                        <p:tgtEl>
                                          <p:spTgt spid="1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1">
                                            <p:txEl>
                                              <p:pRg st="0" end="0"/>
                                            </p:txEl>
                                          </p:spTgt>
                                        </p:tgtEl>
                                        <p:attrNameLst>
                                          <p:attrName>style.visibility</p:attrName>
                                        </p:attrNameLst>
                                      </p:cBhvr>
                                      <p:to>
                                        <p:strVal val="visible"/>
                                      </p:to>
                                    </p:set>
                                    <p:animEffect transition="in" filter="fade">
                                      <p:cBhvr>
                                        <p:cTn id="116" dur="500"/>
                                        <p:tgtEl>
                                          <p:spTgt spid="41">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9">
                                            <p:txEl>
                                              <p:pRg st="0" end="0"/>
                                            </p:txEl>
                                          </p:spTgt>
                                        </p:tgtEl>
                                        <p:attrNameLst>
                                          <p:attrName>style.visibility</p:attrName>
                                        </p:attrNameLst>
                                      </p:cBhvr>
                                      <p:to>
                                        <p:strVal val="visible"/>
                                      </p:to>
                                    </p:set>
                                    <p:animEffect transition="in" filter="fade">
                                      <p:cBhvr>
                                        <p:cTn id="119" dur="500"/>
                                        <p:tgtEl>
                                          <p:spTgt spid="59">
                                            <p:txEl>
                                              <p:pRg st="0" end="0"/>
                                            </p:tx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5">
                                            <p:txEl>
                                              <p:pRg st="0" end="0"/>
                                            </p:txEl>
                                          </p:spTgt>
                                        </p:tgtEl>
                                        <p:attrNameLst>
                                          <p:attrName>style.visibility</p:attrName>
                                        </p:attrNameLst>
                                      </p:cBhvr>
                                      <p:to>
                                        <p:strVal val="visible"/>
                                      </p:to>
                                    </p:set>
                                    <p:animEffect transition="in" filter="fade">
                                      <p:cBhvr>
                                        <p:cTn id="122" dur="500"/>
                                        <p:tgtEl>
                                          <p:spTgt spid="65">
                                            <p:txEl>
                                              <p:pRg st="0" end="0"/>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1">
                                            <p:txEl>
                                              <p:pRg st="0" end="0"/>
                                            </p:txEl>
                                          </p:spTgt>
                                        </p:tgtEl>
                                        <p:attrNameLst>
                                          <p:attrName>style.visibility</p:attrName>
                                        </p:attrNameLst>
                                      </p:cBhvr>
                                      <p:to>
                                        <p:strVal val="visible"/>
                                      </p:to>
                                    </p:set>
                                    <p:animEffect transition="in" filter="fade">
                                      <p:cBhvr>
                                        <p:cTn id="125" dur="500"/>
                                        <p:tgtEl>
                                          <p:spTgt spid="71">
                                            <p:txEl>
                                              <p:pRg st="0" end="0"/>
                                            </p:txEl>
                                          </p:spTgt>
                                        </p:tgtEl>
                                      </p:cBhvr>
                                    </p:animEffect>
                                  </p:childTnLst>
                                </p:cTn>
                              </p:par>
                            </p:childTnLst>
                          </p:cTn>
                        </p:par>
                        <p:par>
                          <p:cTn id="126" fill="hold">
                            <p:stCondLst>
                              <p:cond delay="2500"/>
                            </p:stCondLst>
                            <p:childTnLst>
                              <p:par>
                                <p:cTn id="127" presetID="10" presetClass="entr" presetSubtype="0" fill="hold" grpId="0" nodeType="afterEffect">
                                  <p:stCondLst>
                                    <p:cond delay="0"/>
                                  </p:stCondLst>
                                  <p:childTnLst>
                                    <p:set>
                                      <p:cBhvr>
                                        <p:cTn id="128" dur="1" fill="hold">
                                          <p:stCondLst>
                                            <p:cond delay="0"/>
                                          </p:stCondLst>
                                        </p:cTn>
                                        <p:tgtEl>
                                          <p:spTgt spid="13"/>
                                        </p:tgtEl>
                                        <p:attrNameLst>
                                          <p:attrName>style.visibility</p:attrName>
                                        </p:attrNameLst>
                                      </p:cBhvr>
                                      <p:to>
                                        <p:strVal val="visible"/>
                                      </p:to>
                                    </p:set>
                                    <p:animEffect transition="in" filter="fade">
                                      <p:cBhvr>
                                        <p:cTn id="129" dur="500"/>
                                        <p:tgtEl>
                                          <p:spTgt spid="1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500"/>
                                        <p:tgtEl>
                                          <p:spTgt spid="2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fade">
                                      <p:cBhvr>
                                        <p:cTn id="135" dur="500"/>
                                        <p:tgtEl>
                                          <p:spTgt spid="2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500"/>
                                        <p:tgtEl>
                                          <p:spTgt spid="3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2">
                                            <p:txEl>
                                              <p:pRg st="0" end="0"/>
                                            </p:txEl>
                                          </p:spTgt>
                                        </p:tgtEl>
                                        <p:attrNameLst>
                                          <p:attrName>style.visibility</p:attrName>
                                        </p:attrNameLst>
                                      </p:cBhvr>
                                      <p:to>
                                        <p:strVal val="visible"/>
                                      </p:to>
                                    </p:set>
                                    <p:animEffect transition="in" filter="fade">
                                      <p:cBhvr>
                                        <p:cTn id="141" dur="500"/>
                                        <p:tgtEl>
                                          <p:spTgt spid="42">
                                            <p:txEl>
                                              <p:pRg st="0" end="0"/>
                                            </p:txEl>
                                          </p:spTgt>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0">
                                            <p:txEl>
                                              <p:pRg st="0" end="0"/>
                                            </p:txEl>
                                          </p:spTgt>
                                        </p:tgtEl>
                                        <p:attrNameLst>
                                          <p:attrName>style.visibility</p:attrName>
                                        </p:attrNameLst>
                                      </p:cBhvr>
                                      <p:to>
                                        <p:strVal val="visible"/>
                                      </p:to>
                                    </p:set>
                                    <p:animEffect transition="in" filter="fade">
                                      <p:cBhvr>
                                        <p:cTn id="144" dur="500"/>
                                        <p:tgtEl>
                                          <p:spTgt spid="60">
                                            <p:txEl>
                                              <p:pRg st="0" end="0"/>
                                            </p:txEl>
                                          </p:spTgt>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6">
                                            <p:txEl>
                                              <p:pRg st="0" end="0"/>
                                            </p:txEl>
                                          </p:spTgt>
                                        </p:tgtEl>
                                        <p:attrNameLst>
                                          <p:attrName>style.visibility</p:attrName>
                                        </p:attrNameLst>
                                      </p:cBhvr>
                                      <p:to>
                                        <p:strVal val="visible"/>
                                      </p:to>
                                    </p:set>
                                    <p:animEffect transition="in" filter="fade">
                                      <p:cBhvr>
                                        <p:cTn id="147" dur="500"/>
                                        <p:tgtEl>
                                          <p:spTgt spid="66">
                                            <p:txEl>
                                              <p:pRg st="0" end="0"/>
                                            </p:txEl>
                                          </p:spTgt>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2">
                                            <p:txEl>
                                              <p:pRg st="0" end="0"/>
                                            </p:txEl>
                                          </p:spTgt>
                                        </p:tgtEl>
                                        <p:attrNameLst>
                                          <p:attrName>style.visibility</p:attrName>
                                        </p:attrNameLst>
                                      </p:cBhvr>
                                      <p:to>
                                        <p:strVal val="visible"/>
                                      </p:to>
                                    </p:set>
                                    <p:animEffect transition="in" filter="fade">
                                      <p:cBhvr>
                                        <p:cTn id="150" dur="500"/>
                                        <p:tgtEl>
                                          <p:spTgt spid="72">
                                            <p:txEl>
                                              <p:pRg st="0" end="0"/>
                                            </p:txEl>
                                          </p:spTgt>
                                        </p:tgtEl>
                                      </p:cBhvr>
                                    </p:animEffect>
                                  </p:childTnLst>
                                </p:cTn>
                              </p:par>
                            </p:childTnLst>
                          </p:cTn>
                        </p:par>
                        <p:par>
                          <p:cTn id="151" fill="hold">
                            <p:stCondLst>
                              <p:cond delay="3000"/>
                            </p:stCondLst>
                            <p:childTnLst>
                              <p:par>
                                <p:cTn id="152" presetID="10" presetClass="entr" presetSubtype="0" fill="hold" grpId="0" nodeType="afterEffect">
                                  <p:stCondLst>
                                    <p:cond delay="0"/>
                                  </p:stCondLst>
                                  <p:childTnLst>
                                    <p:set>
                                      <p:cBhvr>
                                        <p:cTn id="153" dur="1" fill="hold">
                                          <p:stCondLst>
                                            <p:cond delay="0"/>
                                          </p:stCondLst>
                                        </p:cTn>
                                        <p:tgtEl>
                                          <p:spTgt spid="14"/>
                                        </p:tgtEl>
                                        <p:attrNameLst>
                                          <p:attrName>style.visibility</p:attrName>
                                        </p:attrNameLst>
                                      </p:cBhvr>
                                      <p:to>
                                        <p:strVal val="visible"/>
                                      </p:to>
                                    </p:set>
                                    <p:animEffect transition="in" filter="fade">
                                      <p:cBhvr>
                                        <p:cTn id="154" dur="500"/>
                                        <p:tgtEl>
                                          <p:spTgt spid="1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2"/>
                                        </p:tgtEl>
                                        <p:attrNameLst>
                                          <p:attrName>style.visibility</p:attrName>
                                        </p:attrNameLst>
                                      </p:cBhvr>
                                      <p:to>
                                        <p:strVal val="visible"/>
                                      </p:to>
                                    </p:set>
                                    <p:animEffect transition="in" filter="fade">
                                      <p:cBhvr>
                                        <p:cTn id="157" dur="500"/>
                                        <p:tgtEl>
                                          <p:spTgt spid="2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8"/>
                                        </p:tgtEl>
                                        <p:attrNameLst>
                                          <p:attrName>style.visibility</p:attrName>
                                        </p:attrNameLst>
                                      </p:cBhvr>
                                      <p:to>
                                        <p:strVal val="visible"/>
                                      </p:to>
                                    </p:set>
                                    <p:animEffect transition="in" filter="fade">
                                      <p:cBhvr>
                                        <p:cTn id="160" dur="500"/>
                                        <p:tgtEl>
                                          <p:spTgt spid="2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fade">
                                      <p:cBhvr>
                                        <p:cTn id="163" dur="500"/>
                                        <p:tgtEl>
                                          <p:spTgt spid="3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43">
                                            <p:txEl>
                                              <p:pRg st="0" end="0"/>
                                            </p:txEl>
                                          </p:spTgt>
                                        </p:tgtEl>
                                        <p:attrNameLst>
                                          <p:attrName>style.visibility</p:attrName>
                                        </p:attrNameLst>
                                      </p:cBhvr>
                                      <p:to>
                                        <p:strVal val="visible"/>
                                      </p:to>
                                    </p:set>
                                    <p:animEffect transition="in" filter="fade">
                                      <p:cBhvr>
                                        <p:cTn id="166" dur="500"/>
                                        <p:tgtEl>
                                          <p:spTgt spid="43">
                                            <p:txEl>
                                              <p:pRg st="0" end="0"/>
                                            </p:txEl>
                                          </p:spTgt>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61">
                                            <p:txEl>
                                              <p:pRg st="0" end="0"/>
                                            </p:txEl>
                                          </p:spTgt>
                                        </p:tgtEl>
                                        <p:attrNameLst>
                                          <p:attrName>style.visibility</p:attrName>
                                        </p:attrNameLst>
                                      </p:cBhvr>
                                      <p:to>
                                        <p:strVal val="visible"/>
                                      </p:to>
                                    </p:set>
                                    <p:animEffect transition="in" filter="fade">
                                      <p:cBhvr>
                                        <p:cTn id="169" dur="500"/>
                                        <p:tgtEl>
                                          <p:spTgt spid="61">
                                            <p:txEl>
                                              <p:pRg st="0" end="0"/>
                                            </p:txEl>
                                          </p:spTgt>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67">
                                            <p:txEl>
                                              <p:pRg st="0" end="0"/>
                                            </p:txEl>
                                          </p:spTgt>
                                        </p:tgtEl>
                                        <p:attrNameLst>
                                          <p:attrName>style.visibility</p:attrName>
                                        </p:attrNameLst>
                                      </p:cBhvr>
                                      <p:to>
                                        <p:strVal val="visible"/>
                                      </p:to>
                                    </p:set>
                                    <p:animEffect transition="in" filter="fade">
                                      <p:cBhvr>
                                        <p:cTn id="172" dur="500"/>
                                        <p:tgtEl>
                                          <p:spTgt spid="67">
                                            <p:txEl>
                                              <p:pRg st="0" end="0"/>
                                            </p:txEl>
                                          </p:spTgt>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3">
                                            <p:txEl>
                                              <p:pRg st="0" end="0"/>
                                            </p:txEl>
                                          </p:spTgt>
                                        </p:tgtEl>
                                        <p:attrNameLst>
                                          <p:attrName>style.visibility</p:attrName>
                                        </p:attrNameLst>
                                      </p:cBhvr>
                                      <p:to>
                                        <p:strVal val="visible"/>
                                      </p:to>
                                    </p:set>
                                    <p:animEffect transition="in" filter="fade">
                                      <p:cBhvr>
                                        <p:cTn id="175" dur="500"/>
                                        <p:tgtEl>
                                          <p:spTgt spid="73">
                                            <p:txEl>
                                              <p:pRg st="0" end="0"/>
                                            </p:txEl>
                                          </p:spTgt>
                                        </p:tgtEl>
                                      </p:cBhvr>
                                    </p:animEffect>
                                  </p:childTnLst>
                                </p:cTn>
                              </p:par>
                            </p:childTnLst>
                          </p:cTn>
                        </p:par>
                        <p:par>
                          <p:cTn id="176" fill="hold">
                            <p:stCondLst>
                              <p:cond delay="3500"/>
                            </p:stCondLst>
                            <p:childTnLst>
                              <p:par>
                                <p:cTn id="177" presetID="16" presetClass="entr" presetSubtype="37" fill="hold" nodeType="afterEffect">
                                  <p:stCondLst>
                                    <p:cond delay="250"/>
                                  </p:stCondLst>
                                  <p:childTnLst>
                                    <p:set>
                                      <p:cBhvr>
                                        <p:cTn id="178" dur="1" fill="hold">
                                          <p:stCondLst>
                                            <p:cond delay="0"/>
                                          </p:stCondLst>
                                        </p:cTn>
                                        <p:tgtEl>
                                          <p:spTgt spid="74"/>
                                        </p:tgtEl>
                                        <p:attrNameLst>
                                          <p:attrName>style.visibility</p:attrName>
                                        </p:attrNameLst>
                                      </p:cBhvr>
                                      <p:to>
                                        <p:strVal val="visible"/>
                                      </p:to>
                                    </p:set>
                                    <p:animEffect transition="in" filter="barn(outVertical)">
                                      <p:cBhvr>
                                        <p:cTn id="179" dur="500"/>
                                        <p:tgtEl>
                                          <p:spTgt spid="74"/>
                                        </p:tgtEl>
                                      </p:cBhvr>
                                    </p:animEffect>
                                  </p:childTnLst>
                                </p:cTn>
                              </p:par>
                              <p:par>
                                <p:cTn id="180" presetID="2" presetClass="entr" presetSubtype="4" decel="100000" fill="hold" grpId="0" nodeType="withEffect">
                                  <p:stCondLst>
                                    <p:cond delay="250"/>
                                  </p:stCondLst>
                                  <p:childTnLst>
                                    <p:set>
                                      <p:cBhvr>
                                        <p:cTn id="181" dur="1" fill="hold">
                                          <p:stCondLst>
                                            <p:cond delay="0"/>
                                          </p:stCondLst>
                                        </p:cTn>
                                        <p:tgtEl>
                                          <p:spTgt spid="75"/>
                                        </p:tgtEl>
                                        <p:attrNameLst>
                                          <p:attrName>style.visibility</p:attrName>
                                        </p:attrNameLst>
                                      </p:cBhvr>
                                      <p:to>
                                        <p:strVal val="visible"/>
                                      </p:to>
                                    </p:set>
                                    <p:anim calcmode="lin" valueType="num">
                                      <p:cBhvr additive="base">
                                        <p:cTn id="182" dur="500" fill="hold"/>
                                        <p:tgtEl>
                                          <p:spTgt spid="75"/>
                                        </p:tgtEl>
                                        <p:attrNameLst>
                                          <p:attrName>ppt_x</p:attrName>
                                        </p:attrNameLst>
                                      </p:cBhvr>
                                      <p:tavLst>
                                        <p:tav tm="0">
                                          <p:val>
                                            <p:strVal val="#ppt_x"/>
                                          </p:val>
                                        </p:tav>
                                        <p:tav tm="100000">
                                          <p:val>
                                            <p:strVal val="#ppt_x"/>
                                          </p:val>
                                        </p:tav>
                                      </p:tavLst>
                                    </p:anim>
                                    <p:anim calcmode="lin" valueType="num">
                                      <p:cBhvr additive="base">
                                        <p:cTn id="183"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animBg="true"/>
      <p:bldP spid="7" grpId="0" animBg="true"/>
      <p:bldP spid="8" grpId="0" animBg="true"/>
      <p:bldP spid="9" grpId="0" animBg="true"/>
      <p:bldP spid="10" grpId="0" animBg="true"/>
      <p:bldP spid="11" grpId="0" animBg="true"/>
      <p:bldP spid="12" grpId="0" animBg="true"/>
      <p:bldP spid="13" grpId="0" animBg="true"/>
      <p:bldP spid="14" grpId="0" animBg="true"/>
      <p:bldP spid="17" grpId="0" animBg="true"/>
      <p:bldP spid="18" grpId="0" animBg="true"/>
      <p:bldP spid="19" grpId="0" animBg="true"/>
      <p:bldP spid="20" grpId="0" animBg="true"/>
      <p:bldP spid="21" grpId="0" animBg="true"/>
      <p:bldP spid="22" grpId="0" animBg="true"/>
      <p:bldP spid="23" grpId="0" animBg="true"/>
      <p:bldP spid="24" grpId="0" animBg="true"/>
      <p:bldP spid="25" grpId="0" animBg="true"/>
      <p:bldP spid="26" grpId="0" animBg="true"/>
      <p:bldP spid="27" grpId="0" animBg="true"/>
      <p:bldP spid="28" grpId="0" animBg="true"/>
      <p:bldP spid="29" grpId="0" animBg="true"/>
      <p:bldP spid="30" grpId="0" animBg="true"/>
      <p:bldP spid="31" grpId="0" animBg="true"/>
      <p:bldP spid="32" grpId="0" animBg="true"/>
      <p:bldP spid="33" grpId="0" animBg="true"/>
      <p:bldP spid="34" grpId="0" animBg="true"/>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with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build="p">
        <p:tmplLst>
          <p:tmpl lvl="1">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5"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rmal Table 3">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1 つの角を丸めた四角形 4"/>
          <p:cNvSpPr/>
          <p:nvPr userDrawn="true"/>
        </p:nvSpPr>
        <p:spPr>
          <a:xfrm flipH="true">
            <a:off x="1034618" y="1890577"/>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 name="正方形/長方形 5"/>
          <p:cNvSpPr/>
          <p:nvPr userDrawn="true"/>
        </p:nvSpPr>
        <p:spPr>
          <a:xfrm>
            <a:off x="4912736"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 name="正方形/長方形 6"/>
          <p:cNvSpPr/>
          <p:nvPr userDrawn="true"/>
        </p:nvSpPr>
        <p:spPr>
          <a:xfrm>
            <a:off x="8018081"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 name="1 つの角を丸めた四角形 7"/>
          <p:cNvSpPr/>
          <p:nvPr userDrawn="true"/>
        </p:nvSpPr>
        <p:spPr>
          <a:xfrm>
            <a:off x="14259561" y="1890577"/>
            <a:ext cx="2883089"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9" name="正方形/長方形 8"/>
          <p:cNvSpPr/>
          <p:nvPr userDrawn="true"/>
        </p:nvSpPr>
        <p:spPr>
          <a:xfrm>
            <a:off x="1037960" y="3009661"/>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0" name="正方形/長方形 9"/>
          <p:cNvSpPr/>
          <p:nvPr userDrawn="true"/>
        </p:nvSpPr>
        <p:spPr>
          <a:xfrm>
            <a:off x="1037960" y="3756355"/>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1" name="正方形/長方形 10"/>
          <p:cNvSpPr/>
          <p:nvPr userDrawn="true"/>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2" name="正方形/長方形 11"/>
          <p:cNvSpPr/>
          <p:nvPr userDrawn="true"/>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3" name="正方形/長方形 12"/>
          <p:cNvSpPr/>
          <p:nvPr userDrawn="true"/>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4" name="1 つの角を丸めた四角形 13"/>
          <p:cNvSpPr/>
          <p:nvPr userDrawn="true"/>
        </p:nvSpPr>
        <p:spPr>
          <a:xfrm flipH="true" flipV="true">
            <a:off x="1037960" y="6743133"/>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7" name="正方形/長方形 16"/>
          <p:cNvSpPr/>
          <p:nvPr userDrawn="true"/>
        </p:nvSpPr>
        <p:spPr>
          <a:xfrm>
            <a:off x="4912736"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8" name="正方形/長方形 17"/>
          <p:cNvSpPr/>
          <p:nvPr userDrawn="true"/>
        </p:nvSpPr>
        <p:spPr>
          <a:xfrm>
            <a:off x="4912736"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9" name="正方形/長方形 18"/>
          <p:cNvSpPr/>
          <p:nvPr userDrawn="true"/>
        </p:nvSpPr>
        <p:spPr>
          <a:xfrm>
            <a:off x="4912736"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0" name="正方形/長方形 19"/>
          <p:cNvSpPr/>
          <p:nvPr userDrawn="true"/>
        </p:nvSpPr>
        <p:spPr>
          <a:xfrm>
            <a:off x="4912736"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1" name="正方形/長方形 20"/>
          <p:cNvSpPr/>
          <p:nvPr userDrawn="true"/>
        </p:nvSpPr>
        <p:spPr>
          <a:xfrm>
            <a:off x="4912736"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2" name="正方形/長方形 21"/>
          <p:cNvSpPr/>
          <p:nvPr userDrawn="true"/>
        </p:nvSpPr>
        <p:spPr>
          <a:xfrm>
            <a:off x="4912736"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3" name="正方形/長方形 22"/>
          <p:cNvSpPr/>
          <p:nvPr userDrawn="true"/>
        </p:nvSpPr>
        <p:spPr>
          <a:xfrm>
            <a:off x="8018081"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4" name="正方形/長方形 23"/>
          <p:cNvSpPr/>
          <p:nvPr userDrawn="true"/>
        </p:nvSpPr>
        <p:spPr>
          <a:xfrm>
            <a:off x="8018081"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5" name="正方形/長方形 24"/>
          <p:cNvSpPr/>
          <p:nvPr userDrawn="true"/>
        </p:nvSpPr>
        <p:spPr>
          <a:xfrm>
            <a:off x="8018081"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6" name="正方形/長方形 25"/>
          <p:cNvSpPr/>
          <p:nvPr userDrawn="true"/>
        </p:nvSpPr>
        <p:spPr>
          <a:xfrm>
            <a:off x="8018081"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7" name="正方形/長方形 26"/>
          <p:cNvSpPr/>
          <p:nvPr userDrawn="true"/>
        </p:nvSpPr>
        <p:spPr>
          <a:xfrm>
            <a:off x="8018081"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8" name="正方形/長方形 27"/>
          <p:cNvSpPr/>
          <p:nvPr userDrawn="true"/>
        </p:nvSpPr>
        <p:spPr>
          <a:xfrm>
            <a:off x="8018081"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9" name="正方形/長方形 28"/>
          <p:cNvSpPr/>
          <p:nvPr userDrawn="true"/>
        </p:nvSpPr>
        <p:spPr>
          <a:xfrm>
            <a:off x="14259561" y="3009661"/>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0" name="正方形/長方形 29"/>
          <p:cNvSpPr/>
          <p:nvPr userDrawn="true"/>
        </p:nvSpPr>
        <p:spPr>
          <a:xfrm>
            <a:off x="14259561" y="3756355"/>
            <a:ext cx="2883089"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1" name="正方形/長方形 30"/>
          <p:cNvSpPr/>
          <p:nvPr userDrawn="true"/>
        </p:nvSpPr>
        <p:spPr>
          <a:xfrm>
            <a:off x="14259561" y="4503049"/>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2" name="正方形/長方形 31"/>
          <p:cNvSpPr/>
          <p:nvPr userDrawn="true"/>
        </p:nvSpPr>
        <p:spPr>
          <a:xfrm>
            <a:off x="14259561" y="5249743"/>
            <a:ext cx="2883089"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3" name="正方形/長方形 32"/>
          <p:cNvSpPr/>
          <p:nvPr userDrawn="true"/>
        </p:nvSpPr>
        <p:spPr>
          <a:xfrm>
            <a:off x="14259561" y="5996437"/>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4" name="1 つの角を丸めた四角形 33"/>
          <p:cNvSpPr/>
          <p:nvPr userDrawn="true"/>
        </p:nvSpPr>
        <p:spPr>
          <a:xfrm flipV="true">
            <a:off x="14259561" y="6743133"/>
            <a:ext cx="2883089"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5" name="テキスト プレースホルダー 11"/>
          <p:cNvSpPr>
            <a:spLocks noGrp="true"/>
          </p:cNvSpPr>
          <p:nvPr>
            <p:ph type="body" sz="quarter" idx="36" hasCustomPrompt="true"/>
          </p:nvPr>
        </p:nvSpPr>
        <p:spPr>
          <a:xfrm>
            <a:off x="4912737"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a:t>TEXT HERE</a:t>
            </a:r>
            <a:endParaRPr lang="en-US" dirty="0"/>
          </a:p>
        </p:txBody>
      </p:sp>
      <p:sp>
        <p:nvSpPr>
          <p:cNvPr id="36" name="テキスト プレースホルダー 11"/>
          <p:cNvSpPr>
            <a:spLocks noGrp="true"/>
          </p:cNvSpPr>
          <p:nvPr>
            <p:ph type="body" sz="quarter" idx="37" hasCustomPrompt="true"/>
          </p:nvPr>
        </p:nvSpPr>
        <p:spPr>
          <a:xfrm>
            <a:off x="8028851"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a:t>TEXT HERE</a:t>
            </a:r>
            <a:endParaRPr lang="en-US" dirty="0"/>
          </a:p>
        </p:txBody>
      </p:sp>
      <p:sp>
        <p:nvSpPr>
          <p:cNvPr id="37" name="テキスト プレースホルダー 11"/>
          <p:cNvSpPr>
            <a:spLocks noGrp="true"/>
          </p:cNvSpPr>
          <p:nvPr>
            <p:ph type="body" sz="quarter" idx="38" hasCustomPrompt="true"/>
          </p:nvPr>
        </p:nvSpPr>
        <p:spPr>
          <a:xfrm>
            <a:off x="14245617" y="2028221"/>
            <a:ext cx="2883089"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a:t>TEXT HERE</a:t>
            </a:r>
            <a:endParaRPr lang="en-US" dirty="0"/>
          </a:p>
        </p:txBody>
      </p:sp>
      <p:sp>
        <p:nvSpPr>
          <p:cNvPr id="38" name="テキスト プレースホルダー 11"/>
          <p:cNvSpPr>
            <a:spLocks noGrp="true"/>
          </p:cNvSpPr>
          <p:nvPr>
            <p:ph type="body" sz="quarter" idx="39" hasCustomPrompt="true"/>
          </p:nvPr>
        </p:nvSpPr>
        <p:spPr>
          <a:xfrm>
            <a:off x="1037960" y="302739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39" name="テキスト プレースホルダー 11"/>
          <p:cNvSpPr>
            <a:spLocks noGrp="true"/>
          </p:cNvSpPr>
          <p:nvPr>
            <p:ph type="body" sz="quarter" idx="40" hasCustomPrompt="true"/>
          </p:nvPr>
        </p:nvSpPr>
        <p:spPr>
          <a:xfrm>
            <a:off x="1037960" y="375635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40" name="テキスト プレースホルダー 11"/>
          <p:cNvSpPr>
            <a:spLocks noGrp="true"/>
          </p:cNvSpPr>
          <p:nvPr>
            <p:ph type="body" sz="quarter" idx="41" hasCustomPrompt="true"/>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41" name="テキスト プレースホルダー 11"/>
          <p:cNvSpPr>
            <a:spLocks noGrp="true"/>
          </p:cNvSpPr>
          <p:nvPr>
            <p:ph type="body" sz="quarter" idx="42" hasCustomPrompt="true"/>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42" name="テキスト プレースホルダー 11"/>
          <p:cNvSpPr>
            <a:spLocks noGrp="true"/>
          </p:cNvSpPr>
          <p:nvPr>
            <p:ph type="body" sz="quarter" idx="43" hasCustomPrompt="true"/>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43" name="テキスト プレースホルダー 11"/>
          <p:cNvSpPr>
            <a:spLocks noGrp="true"/>
          </p:cNvSpPr>
          <p:nvPr>
            <p:ph type="body" sz="quarter" idx="44" hasCustomPrompt="true"/>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56" name="テキスト プレースホルダー 11"/>
          <p:cNvSpPr>
            <a:spLocks noGrp="true"/>
          </p:cNvSpPr>
          <p:nvPr>
            <p:ph type="body" sz="quarter" idx="45" hasCustomPrompt="true"/>
          </p:nvPr>
        </p:nvSpPr>
        <p:spPr>
          <a:xfrm>
            <a:off x="4912736"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57" name="テキスト プレースホルダー 11"/>
          <p:cNvSpPr>
            <a:spLocks noGrp="true"/>
          </p:cNvSpPr>
          <p:nvPr>
            <p:ph type="body" sz="quarter" idx="46" hasCustomPrompt="true"/>
          </p:nvPr>
        </p:nvSpPr>
        <p:spPr>
          <a:xfrm>
            <a:off x="4909394"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58" name="テキスト プレースホルダー 11"/>
          <p:cNvSpPr>
            <a:spLocks noGrp="true"/>
          </p:cNvSpPr>
          <p:nvPr>
            <p:ph type="body" sz="quarter" idx="47" hasCustomPrompt="true"/>
          </p:nvPr>
        </p:nvSpPr>
        <p:spPr>
          <a:xfrm>
            <a:off x="4909394"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59" name="テキスト プレースホルダー 11"/>
          <p:cNvSpPr>
            <a:spLocks noGrp="true"/>
          </p:cNvSpPr>
          <p:nvPr>
            <p:ph type="body" sz="quarter" idx="48" hasCustomPrompt="true"/>
          </p:nvPr>
        </p:nvSpPr>
        <p:spPr>
          <a:xfrm>
            <a:off x="4912736"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0" name="テキスト プレースホルダー 11"/>
          <p:cNvSpPr>
            <a:spLocks noGrp="true"/>
          </p:cNvSpPr>
          <p:nvPr>
            <p:ph type="body" sz="quarter" idx="49" hasCustomPrompt="true"/>
          </p:nvPr>
        </p:nvSpPr>
        <p:spPr>
          <a:xfrm>
            <a:off x="4917674"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1" name="テキスト プレースホルダー 11"/>
          <p:cNvSpPr>
            <a:spLocks noGrp="true"/>
          </p:cNvSpPr>
          <p:nvPr>
            <p:ph type="body" sz="quarter" idx="50" hasCustomPrompt="true"/>
          </p:nvPr>
        </p:nvSpPr>
        <p:spPr>
          <a:xfrm>
            <a:off x="4905318"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2" name="テキスト プレースホルダー 11"/>
          <p:cNvSpPr>
            <a:spLocks noGrp="true"/>
          </p:cNvSpPr>
          <p:nvPr>
            <p:ph type="body" sz="quarter" idx="51" hasCustomPrompt="true"/>
          </p:nvPr>
        </p:nvSpPr>
        <p:spPr>
          <a:xfrm>
            <a:off x="8036269"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3" name="テキスト プレースホルダー 11"/>
          <p:cNvSpPr>
            <a:spLocks noGrp="true"/>
          </p:cNvSpPr>
          <p:nvPr>
            <p:ph type="body" sz="quarter" idx="52" hasCustomPrompt="true"/>
          </p:nvPr>
        </p:nvSpPr>
        <p:spPr>
          <a:xfrm>
            <a:off x="8032927"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4" name="テキスト プレースホルダー 11"/>
          <p:cNvSpPr>
            <a:spLocks noGrp="true"/>
          </p:cNvSpPr>
          <p:nvPr>
            <p:ph type="body" sz="quarter" idx="53" hasCustomPrompt="true"/>
          </p:nvPr>
        </p:nvSpPr>
        <p:spPr>
          <a:xfrm>
            <a:off x="8032927"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5" name="テキスト プレースホルダー 11"/>
          <p:cNvSpPr>
            <a:spLocks noGrp="true"/>
          </p:cNvSpPr>
          <p:nvPr>
            <p:ph type="body" sz="quarter" idx="54" hasCustomPrompt="true"/>
          </p:nvPr>
        </p:nvSpPr>
        <p:spPr>
          <a:xfrm>
            <a:off x="8036269"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6" name="テキスト プレースホルダー 11"/>
          <p:cNvSpPr>
            <a:spLocks noGrp="true"/>
          </p:cNvSpPr>
          <p:nvPr>
            <p:ph type="body" sz="quarter" idx="55" hasCustomPrompt="true"/>
          </p:nvPr>
        </p:nvSpPr>
        <p:spPr>
          <a:xfrm>
            <a:off x="8041207"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7" name="テキスト プレースホルダー 11"/>
          <p:cNvSpPr>
            <a:spLocks noGrp="true"/>
          </p:cNvSpPr>
          <p:nvPr>
            <p:ph type="body" sz="quarter" idx="56" hasCustomPrompt="true"/>
          </p:nvPr>
        </p:nvSpPr>
        <p:spPr>
          <a:xfrm>
            <a:off x="8028851"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8" name="テキスト プレースホルダー 11"/>
          <p:cNvSpPr>
            <a:spLocks noGrp="true"/>
          </p:cNvSpPr>
          <p:nvPr>
            <p:ph type="body" sz="quarter" idx="57" hasCustomPrompt="true"/>
          </p:nvPr>
        </p:nvSpPr>
        <p:spPr>
          <a:xfrm>
            <a:off x="14259561" y="3045084"/>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9" name="テキスト プレースホルダー 11"/>
          <p:cNvSpPr>
            <a:spLocks noGrp="true"/>
          </p:cNvSpPr>
          <p:nvPr>
            <p:ph type="body" sz="quarter" idx="58" hasCustomPrompt="true"/>
          </p:nvPr>
        </p:nvSpPr>
        <p:spPr>
          <a:xfrm>
            <a:off x="14256219" y="3774041"/>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70" name="テキスト プレースホルダー 11"/>
          <p:cNvSpPr>
            <a:spLocks noGrp="true"/>
          </p:cNvSpPr>
          <p:nvPr>
            <p:ph type="body" sz="quarter" idx="59" hasCustomPrompt="true"/>
          </p:nvPr>
        </p:nvSpPr>
        <p:spPr>
          <a:xfrm>
            <a:off x="14256219" y="4520735"/>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71" name="テキスト プレースホルダー 11"/>
          <p:cNvSpPr>
            <a:spLocks noGrp="true"/>
          </p:cNvSpPr>
          <p:nvPr>
            <p:ph type="body" sz="quarter" idx="60" hasCustomPrompt="true"/>
          </p:nvPr>
        </p:nvSpPr>
        <p:spPr>
          <a:xfrm>
            <a:off x="14259561" y="5267429"/>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72" name="テキスト プレースホルダー 11"/>
          <p:cNvSpPr>
            <a:spLocks noGrp="true"/>
          </p:cNvSpPr>
          <p:nvPr>
            <p:ph type="body" sz="quarter" idx="61" hasCustomPrompt="true"/>
          </p:nvPr>
        </p:nvSpPr>
        <p:spPr>
          <a:xfrm>
            <a:off x="14264499" y="6031834"/>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73" name="テキスト プレースホルダー 11"/>
          <p:cNvSpPr>
            <a:spLocks noGrp="true"/>
          </p:cNvSpPr>
          <p:nvPr>
            <p:ph type="body" sz="quarter" idx="62" hasCustomPrompt="true"/>
          </p:nvPr>
        </p:nvSpPr>
        <p:spPr>
          <a:xfrm>
            <a:off x="14252143" y="6773176"/>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cxnSp>
        <p:nvCxnSpPr>
          <p:cNvPr id="74" name="直線コネクタ 73"/>
          <p:cNvCxnSpPr/>
          <p:nvPr userDrawn="true"/>
        </p:nvCxnSpPr>
        <p:spPr>
          <a:xfrm flipH="true" flipV="true">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true"/>
          </p:cNvSpPr>
          <p:nvPr>
            <p:ph type="body" sz="quarter" idx="63" hasCustomPrompt="true"/>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
        <p:nvSpPr>
          <p:cNvPr id="76" name="正方形/長方形 75"/>
          <p:cNvSpPr/>
          <p:nvPr userDrawn="true"/>
        </p:nvSpPr>
        <p:spPr>
          <a:xfrm>
            <a:off x="11131224"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7" name="正方形/長方形 76"/>
          <p:cNvSpPr/>
          <p:nvPr userDrawn="true"/>
        </p:nvSpPr>
        <p:spPr>
          <a:xfrm>
            <a:off x="11131224"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8" name="正方形/長方形 77"/>
          <p:cNvSpPr/>
          <p:nvPr userDrawn="true"/>
        </p:nvSpPr>
        <p:spPr>
          <a:xfrm>
            <a:off x="11131224"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9" name="正方形/長方形 78"/>
          <p:cNvSpPr/>
          <p:nvPr userDrawn="true"/>
        </p:nvSpPr>
        <p:spPr>
          <a:xfrm>
            <a:off x="11131224"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0" name="正方形/長方形 79"/>
          <p:cNvSpPr/>
          <p:nvPr userDrawn="true"/>
        </p:nvSpPr>
        <p:spPr>
          <a:xfrm>
            <a:off x="11131224"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1" name="正方形/長方形 80"/>
          <p:cNvSpPr/>
          <p:nvPr userDrawn="true"/>
        </p:nvSpPr>
        <p:spPr>
          <a:xfrm>
            <a:off x="11131224"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2" name="正方形/長方形 81"/>
          <p:cNvSpPr/>
          <p:nvPr userDrawn="true"/>
        </p:nvSpPr>
        <p:spPr>
          <a:xfrm>
            <a:off x="11131224"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3" name="テキスト プレースホルダー 11"/>
          <p:cNvSpPr>
            <a:spLocks noGrp="true"/>
          </p:cNvSpPr>
          <p:nvPr>
            <p:ph type="body" sz="quarter" idx="64" hasCustomPrompt="true"/>
          </p:nvPr>
        </p:nvSpPr>
        <p:spPr>
          <a:xfrm>
            <a:off x="11141994"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dirty="0"/>
              <a:t>TEXT HERE</a:t>
            </a:r>
            <a:endParaRPr lang="en-US" dirty="0"/>
          </a:p>
        </p:txBody>
      </p:sp>
      <p:sp>
        <p:nvSpPr>
          <p:cNvPr id="84" name="テキスト プレースホルダー 11"/>
          <p:cNvSpPr>
            <a:spLocks noGrp="true"/>
          </p:cNvSpPr>
          <p:nvPr>
            <p:ph type="body" sz="quarter" idx="65" hasCustomPrompt="true"/>
          </p:nvPr>
        </p:nvSpPr>
        <p:spPr>
          <a:xfrm>
            <a:off x="11149412"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85" name="テキスト プレースホルダー 11"/>
          <p:cNvSpPr>
            <a:spLocks noGrp="true"/>
          </p:cNvSpPr>
          <p:nvPr>
            <p:ph type="body" sz="quarter" idx="66" hasCustomPrompt="true"/>
          </p:nvPr>
        </p:nvSpPr>
        <p:spPr>
          <a:xfrm>
            <a:off x="11146070"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86" name="テキスト プレースホルダー 11"/>
          <p:cNvSpPr>
            <a:spLocks noGrp="true"/>
          </p:cNvSpPr>
          <p:nvPr>
            <p:ph type="body" sz="quarter" idx="67" hasCustomPrompt="true"/>
          </p:nvPr>
        </p:nvSpPr>
        <p:spPr>
          <a:xfrm>
            <a:off x="11146070"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87" name="テキスト プレースホルダー 11"/>
          <p:cNvSpPr>
            <a:spLocks noGrp="true"/>
          </p:cNvSpPr>
          <p:nvPr>
            <p:ph type="body" sz="quarter" idx="68" hasCustomPrompt="true"/>
          </p:nvPr>
        </p:nvSpPr>
        <p:spPr>
          <a:xfrm>
            <a:off x="11149412"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88" name="テキスト プレースホルダー 11"/>
          <p:cNvSpPr>
            <a:spLocks noGrp="true"/>
          </p:cNvSpPr>
          <p:nvPr>
            <p:ph type="body" sz="quarter" idx="69" hasCustomPrompt="true"/>
          </p:nvPr>
        </p:nvSpPr>
        <p:spPr>
          <a:xfrm>
            <a:off x="11154350"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89" name="テキスト プレースホルダー 11"/>
          <p:cNvSpPr>
            <a:spLocks noGrp="true"/>
          </p:cNvSpPr>
          <p:nvPr>
            <p:ph type="body" sz="quarter" idx="70" hasCustomPrompt="true"/>
          </p:nvPr>
        </p:nvSpPr>
        <p:spPr>
          <a:xfrm>
            <a:off x="11141994"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fade">
                                      <p:cBhvr>
                                        <p:cTn id="19" dur="500"/>
                                        <p:tgtEl>
                                          <p:spTgt spid="3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animEffect transition="in" filter="fade">
                                      <p:cBhvr>
                                        <p:cTn id="25" dur="500"/>
                                        <p:tgtEl>
                                          <p:spTgt spid="37">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500"/>
                                        <p:tgtEl>
                                          <p:spTgt spid="7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
                                            <p:txEl>
                                              <p:pRg st="0" end="0"/>
                                            </p:txEl>
                                          </p:spTgt>
                                        </p:tgtEl>
                                        <p:attrNameLst>
                                          <p:attrName>style.visibility</p:attrName>
                                        </p:attrNameLst>
                                      </p:cBhvr>
                                      <p:to>
                                        <p:strVal val="visible"/>
                                      </p:to>
                                    </p:set>
                                    <p:animEffect transition="in" filter="fade">
                                      <p:cBhvr>
                                        <p:cTn id="31" dur="500"/>
                                        <p:tgtEl>
                                          <p:spTgt spid="83">
                                            <p:txEl>
                                              <p:pRg st="0" end="0"/>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xEl>
                                              <p:pRg st="0" end="0"/>
                                            </p:txEl>
                                          </p:spTgt>
                                        </p:tgtEl>
                                        <p:attrNameLst>
                                          <p:attrName>style.visibility</p:attrName>
                                        </p:attrNameLst>
                                      </p:cBhvr>
                                      <p:to>
                                        <p:strVal val="visible"/>
                                      </p:to>
                                    </p:set>
                                    <p:animEffect transition="in" filter="fade">
                                      <p:cBhvr>
                                        <p:cTn id="47" dur="500"/>
                                        <p:tgtEl>
                                          <p:spTgt spid="38">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6">
                                            <p:txEl>
                                              <p:pRg st="0" end="0"/>
                                            </p:txEl>
                                          </p:spTgt>
                                        </p:tgtEl>
                                        <p:attrNameLst>
                                          <p:attrName>style.visibility</p:attrName>
                                        </p:attrNameLst>
                                      </p:cBhvr>
                                      <p:to>
                                        <p:strVal val="visible"/>
                                      </p:to>
                                    </p:set>
                                    <p:animEffect transition="in" filter="fade">
                                      <p:cBhvr>
                                        <p:cTn id="50" dur="500"/>
                                        <p:tgtEl>
                                          <p:spTgt spid="56">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xEl>
                                              <p:pRg st="0" end="0"/>
                                            </p:txEl>
                                          </p:spTgt>
                                        </p:tgtEl>
                                        <p:attrNameLst>
                                          <p:attrName>style.visibility</p:attrName>
                                        </p:attrNameLst>
                                      </p:cBhvr>
                                      <p:to>
                                        <p:strVal val="visible"/>
                                      </p:to>
                                    </p:set>
                                    <p:animEffect transition="in" filter="fade">
                                      <p:cBhvr>
                                        <p:cTn id="53" dur="500"/>
                                        <p:tgtEl>
                                          <p:spTgt spid="62">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8">
                                            <p:txEl>
                                              <p:pRg st="0" end="0"/>
                                            </p:txEl>
                                          </p:spTgt>
                                        </p:tgtEl>
                                        <p:attrNameLst>
                                          <p:attrName>style.visibility</p:attrName>
                                        </p:attrNameLst>
                                      </p:cBhvr>
                                      <p:to>
                                        <p:strVal val="visible"/>
                                      </p:to>
                                    </p:set>
                                    <p:animEffect transition="in" filter="fade">
                                      <p:cBhvr>
                                        <p:cTn id="56" dur="500"/>
                                        <p:tgtEl>
                                          <p:spTgt spid="68">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4">
                                            <p:txEl>
                                              <p:pRg st="0" end="0"/>
                                            </p:txEl>
                                          </p:spTgt>
                                        </p:tgtEl>
                                        <p:attrNameLst>
                                          <p:attrName>style.visibility</p:attrName>
                                        </p:attrNameLst>
                                      </p:cBhvr>
                                      <p:to>
                                        <p:strVal val="visible"/>
                                      </p:to>
                                    </p:set>
                                    <p:animEffect transition="in" filter="fade">
                                      <p:cBhvr>
                                        <p:cTn id="62" dur="500"/>
                                        <p:tgtEl>
                                          <p:spTgt spid="84">
                                            <p:txEl>
                                              <p:pRg st="0" end="0"/>
                                            </p:txEl>
                                          </p:spTgt>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9">
                                            <p:txEl>
                                              <p:pRg st="0" end="0"/>
                                            </p:txEl>
                                          </p:spTgt>
                                        </p:tgtEl>
                                        <p:attrNameLst>
                                          <p:attrName>style.visibility</p:attrName>
                                        </p:attrNameLst>
                                      </p:cBhvr>
                                      <p:to>
                                        <p:strVal val="visible"/>
                                      </p:to>
                                    </p:set>
                                    <p:animEffect transition="in" filter="fade">
                                      <p:cBhvr>
                                        <p:cTn id="78" dur="500"/>
                                        <p:tgtEl>
                                          <p:spTgt spid="39">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7">
                                            <p:txEl>
                                              <p:pRg st="0" end="0"/>
                                            </p:txEl>
                                          </p:spTgt>
                                        </p:tgtEl>
                                        <p:attrNameLst>
                                          <p:attrName>style.visibility</p:attrName>
                                        </p:attrNameLst>
                                      </p:cBhvr>
                                      <p:to>
                                        <p:strVal val="visible"/>
                                      </p:to>
                                    </p:set>
                                    <p:animEffect transition="in" filter="fade">
                                      <p:cBhvr>
                                        <p:cTn id="81" dur="500"/>
                                        <p:tgtEl>
                                          <p:spTgt spid="57">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3">
                                            <p:txEl>
                                              <p:pRg st="0" end="0"/>
                                            </p:txEl>
                                          </p:spTgt>
                                        </p:tgtEl>
                                        <p:attrNameLst>
                                          <p:attrName>style.visibility</p:attrName>
                                        </p:attrNameLst>
                                      </p:cBhvr>
                                      <p:to>
                                        <p:strVal val="visible"/>
                                      </p:to>
                                    </p:set>
                                    <p:animEffect transition="in" filter="fade">
                                      <p:cBhvr>
                                        <p:cTn id="84" dur="500"/>
                                        <p:tgtEl>
                                          <p:spTgt spid="63">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9">
                                            <p:txEl>
                                              <p:pRg st="0" end="0"/>
                                            </p:txEl>
                                          </p:spTgt>
                                        </p:tgtEl>
                                        <p:attrNameLst>
                                          <p:attrName>style.visibility</p:attrName>
                                        </p:attrNameLst>
                                      </p:cBhvr>
                                      <p:to>
                                        <p:strVal val="visible"/>
                                      </p:to>
                                    </p:set>
                                    <p:animEffect transition="in" filter="fade">
                                      <p:cBhvr>
                                        <p:cTn id="87" dur="500"/>
                                        <p:tgtEl>
                                          <p:spTgt spid="69">
                                            <p:txEl>
                                              <p:pRg st="0" end="0"/>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5">
                                            <p:txEl>
                                              <p:pRg st="0" end="0"/>
                                            </p:txEl>
                                          </p:spTgt>
                                        </p:tgtEl>
                                        <p:attrNameLst>
                                          <p:attrName>style.visibility</p:attrName>
                                        </p:attrNameLst>
                                      </p:cBhvr>
                                      <p:to>
                                        <p:strVal val="visible"/>
                                      </p:to>
                                    </p:set>
                                    <p:animEffect transition="in" filter="fade">
                                      <p:cBhvr>
                                        <p:cTn id="93" dur="500"/>
                                        <p:tgtEl>
                                          <p:spTgt spid="85">
                                            <p:txEl>
                                              <p:pRg st="0" end="0"/>
                                            </p:txEl>
                                          </p:spTgt>
                                        </p:tgtEl>
                                      </p:cBhvr>
                                    </p:animEffect>
                                  </p:childTnLst>
                                </p:cTn>
                              </p:par>
                            </p:childTnLst>
                          </p:cTn>
                        </p:par>
                        <p:par>
                          <p:cTn id="94" fill="hold">
                            <p:stCondLst>
                              <p:cond delay="1500"/>
                            </p:stCondLst>
                            <p:childTnLst>
                              <p:par>
                                <p:cTn id="95" presetID="10" presetClass="entr" presetSubtype="0"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8">
                                            <p:txEl>
                                              <p:pRg st="0" end="0"/>
                                            </p:txEl>
                                          </p:spTgt>
                                        </p:tgtEl>
                                        <p:attrNameLst>
                                          <p:attrName>style.visibility</p:attrName>
                                        </p:attrNameLst>
                                      </p:cBhvr>
                                      <p:to>
                                        <p:strVal val="visible"/>
                                      </p:to>
                                    </p:set>
                                    <p:animEffect transition="in" filter="fade">
                                      <p:cBhvr>
                                        <p:cTn id="106" dur="500"/>
                                        <p:tgtEl>
                                          <p:spTgt spid="58">
                                            <p:txEl>
                                              <p:pRg st="0" end="0"/>
                                            </p:tx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4">
                                            <p:txEl>
                                              <p:pRg st="0" end="0"/>
                                            </p:txEl>
                                          </p:spTgt>
                                        </p:tgtEl>
                                        <p:attrNameLst>
                                          <p:attrName>style.visibility</p:attrName>
                                        </p:attrNameLst>
                                      </p:cBhvr>
                                      <p:to>
                                        <p:strVal val="visible"/>
                                      </p:to>
                                    </p:set>
                                    <p:animEffect transition="in" filter="fade">
                                      <p:cBhvr>
                                        <p:cTn id="109" dur="500"/>
                                        <p:tgtEl>
                                          <p:spTgt spid="64">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70">
                                            <p:txEl>
                                              <p:pRg st="0" end="0"/>
                                            </p:txEl>
                                          </p:spTgt>
                                        </p:tgtEl>
                                        <p:attrNameLst>
                                          <p:attrName>style.visibility</p:attrName>
                                        </p:attrNameLst>
                                      </p:cBhvr>
                                      <p:to>
                                        <p:strVal val="visible"/>
                                      </p:to>
                                    </p:set>
                                    <p:animEffect transition="in" filter="fade">
                                      <p:cBhvr>
                                        <p:cTn id="112" dur="500"/>
                                        <p:tgtEl>
                                          <p:spTgt spid="70">
                                            <p:txEl>
                                              <p:pRg st="0" end="0"/>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fade">
                                      <p:cBhvr>
                                        <p:cTn id="115" dur="500"/>
                                        <p:tgtEl>
                                          <p:spTgt spid="7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6">
                                            <p:txEl>
                                              <p:pRg st="0" end="0"/>
                                            </p:txEl>
                                          </p:spTgt>
                                        </p:tgtEl>
                                        <p:attrNameLst>
                                          <p:attrName>style.visibility</p:attrName>
                                        </p:attrNameLst>
                                      </p:cBhvr>
                                      <p:to>
                                        <p:strVal val="visible"/>
                                      </p:to>
                                    </p:set>
                                    <p:animEffect transition="in" filter="fade">
                                      <p:cBhvr>
                                        <p:cTn id="118" dur="500"/>
                                        <p:tgtEl>
                                          <p:spTgt spid="86">
                                            <p:txEl>
                                              <p:pRg st="0" end="0"/>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childTnLst>
                                </p:cTn>
                              </p:par>
                            </p:childTnLst>
                          </p:cTn>
                        </p:par>
                        <p:par>
                          <p:cTn id="122" fill="hold">
                            <p:stCondLst>
                              <p:cond delay="2000"/>
                            </p:stCondLst>
                            <p:childTnLst>
                              <p:par>
                                <p:cTn id="123" presetID="10" presetClass="entr" presetSubtype="0" fill="hold" grpId="0" nodeType="after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fade">
                                      <p:cBhvr>
                                        <p:cTn id="125" dur="500"/>
                                        <p:tgtEl>
                                          <p:spTgt spid="1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500"/>
                                        <p:tgtEl>
                                          <p:spTgt spid="2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500"/>
                                        <p:tgtEl>
                                          <p:spTgt spid="3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1">
                                            <p:txEl>
                                              <p:pRg st="0" end="0"/>
                                            </p:txEl>
                                          </p:spTgt>
                                        </p:tgtEl>
                                        <p:attrNameLst>
                                          <p:attrName>style.visibility</p:attrName>
                                        </p:attrNameLst>
                                      </p:cBhvr>
                                      <p:to>
                                        <p:strVal val="visible"/>
                                      </p:to>
                                    </p:set>
                                    <p:animEffect transition="in" filter="fade">
                                      <p:cBhvr>
                                        <p:cTn id="137" dur="500"/>
                                        <p:tgtEl>
                                          <p:spTgt spid="41">
                                            <p:txEl>
                                              <p:pRg st="0" end="0"/>
                                            </p:txEl>
                                          </p:spTgt>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9">
                                            <p:txEl>
                                              <p:pRg st="0" end="0"/>
                                            </p:txEl>
                                          </p:spTgt>
                                        </p:tgtEl>
                                        <p:attrNameLst>
                                          <p:attrName>style.visibility</p:attrName>
                                        </p:attrNameLst>
                                      </p:cBhvr>
                                      <p:to>
                                        <p:strVal val="visible"/>
                                      </p:to>
                                    </p:set>
                                    <p:animEffect transition="in" filter="fade">
                                      <p:cBhvr>
                                        <p:cTn id="140" dur="500"/>
                                        <p:tgtEl>
                                          <p:spTgt spid="59">
                                            <p:txEl>
                                              <p:pRg st="0" end="0"/>
                                            </p:txEl>
                                          </p:spTgt>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5">
                                            <p:txEl>
                                              <p:pRg st="0" end="0"/>
                                            </p:txEl>
                                          </p:spTgt>
                                        </p:tgtEl>
                                        <p:attrNameLst>
                                          <p:attrName>style.visibility</p:attrName>
                                        </p:attrNameLst>
                                      </p:cBhvr>
                                      <p:to>
                                        <p:strVal val="visible"/>
                                      </p:to>
                                    </p:set>
                                    <p:animEffect transition="in" filter="fade">
                                      <p:cBhvr>
                                        <p:cTn id="143" dur="500"/>
                                        <p:tgtEl>
                                          <p:spTgt spid="65">
                                            <p:txEl>
                                              <p:pRg st="0" end="0"/>
                                            </p:txEl>
                                          </p:spTgt>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1">
                                            <p:txEl>
                                              <p:pRg st="0" end="0"/>
                                            </p:txEl>
                                          </p:spTgt>
                                        </p:tgtEl>
                                        <p:attrNameLst>
                                          <p:attrName>style.visibility</p:attrName>
                                        </p:attrNameLst>
                                      </p:cBhvr>
                                      <p:to>
                                        <p:strVal val="visible"/>
                                      </p:to>
                                    </p:set>
                                    <p:animEffect transition="in" filter="fade">
                                      <p:cBhvr>
                                        <p:cTn id="146" dur="500"/>
                                        <p:tgtEl>
                                          <p:spTgt spid="71">
                                            <p:txEl>
                                              <p:pRg st="0" end="0"/>
                                            </p:txEl>
                                          </p:spTgt>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80"/>
                                        </p:tgtEl>
                                        <p:attrNameLst>
                                          <p:attrName>style.visibility</p:attrName>
                                        </p:attrNameLst>
                                      </p:cBhvr>
                                      <p:to>
                                        <p:strVal val="visible"/>
                                      </p:to>
                                    </p:set>
                                    <p:animEffect transition="in" filter="fade">
                                      <p:cBhvr>
                                        <p:cTn id="149" dur="500"/>
                                        <p:tgtEl>
                                          <p:spTgt spid="8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7">
                                            <p:txEl>
                                              <p:pRg st="0" end="0"/>
                                            </p:txEl>
                                          </p:spTgt>
                                        </p:tgtEl>
                                        <p:attrNameLst>
                                          <p:attrName>style.visibility</p:attrName>
                                        </p:attrNameLst>
                                      </p:cBhvr>
                                      <p:to>
                                        <p:strVal val="visible"/>
                                      </p:to>
                                    </p:set>
                                    <p:animEffect transition="in" filter="fade">
                                      <p:cBhvr>
                                        <p:cTn id="152" dur="500"/>
                                        <p:tgtEl>
                                          <p:spTgt spid="87">
                                            <p:txEl>
                                              <p:pRg st="0" end="0"/>
                                            </p:txEl>
                                          </p:spTgt>
                                        </p:tgtEl>
                                      </p:cBhvr>
                                    </p:animEffect>
                                  </p:childTnLst>
                                </p:cTn>
                              </p:par>
                            </p:childTnLst>
                          </p:cTn>
                        </p:par>
                        <p:par>
                          <p:cTn id="153" fill="hold">
                            <p:stCondLst>
                              <p:cond delay="2500"/>
                            </p:stCondLst>
                            <p:childTnLst>
                              <p:par>
                                <p:cTn id="154" presetID="10" presetClass="entr" presetSubtype="0" fill="hold" grpId="0" nodeType="afterEffect">
                                  <p:stCondLst>
                                    <p:cond delay="0"/>
                                  </p:stCondLst>
                                  <p:childTnLst>
                                    <p:set>
                                      <p:cBhvr>
                                        <p:cTn id="155" dur="1" fill="hold">
                                          <p:stCondLst>
                                            <p:cond delay="0"/>
                                          </p:stCondLst>
                                        </p:cTn>
                                        <p:tgtEl>
                                          <p:spTgt spid="13"/>
                                        </p:tgtEl>
                                        <p:attrNameLst>
                                          <p:attrName>style.visibility</p:attrName>
                                        </p:attrNameLst>
                                      </p:cBhvr>
                                      <p:to>
                                        <p:strVal val="visible"/>
                                      </p:to>
                                    </p:set>
                                    <p:animEffect transition="in" filter="fade">
                                      <p:cBhvr>
                                        <p:cTn id="156" dur="500"/>
                                        <p:tgtEl>
                                          <p:spTgt spid="1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1"/>
                                        </p:tgtEl>
                                        <p:attrNameLst>
                                          <p:attrName>style.visibility</p:attrName>
                                        </p:attrNameLst>
                                      </p:cBhvr>
                                      <p:to>
                                        <p:strVal val="visible"/>
                                      </p:to>
                                    </p:set>
                                    <p:animEffect transition="in" filter="fade">
                                      <p:cBhvr>
                                        <p:cTn id="159" dur="500"/>
                                        <p:tgtEl>
                                          <p:spTgt spid="2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7"/>
                                        </p:tgtEl>
                                        <p:attrNameLst>
                                          <p:attrName>style.visibility</p:attrName>
                                        </p:attrNameLst>
                                      </p:cBhvr>
                                      <p:to>
                                        <p:strVal val="visible"/>
                                      </p:to>
                                    </p:set>
                                    <p:animEffect transition="in" filter="fade">
                                      <p:cBhvr>
                                        <p:cTn id="162" dur="500"/>
                                        <p:tgtEl>
                                          <p:spTgt spid="2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3"/>
                                        </p:tgtEl>
                                        <p:attrNameLst>
                                          <p:attrName>style.visibility</p:attrName>
                                        </p:attrNameLst>
                                      </p:cBhvr>
                                      <p:to>
                                        <p:strVal val="visible"/>
                                      </p:to>
                                    </p:set>
                                    <p:animEffect transition="in" filter="fade">
                                      <p:cBhvr>
                                        <p:cTn id="165" dur="500"/>
                                        <p:tgtEl>
                                          <p:spTgt spid="3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42">
                                            <p:txEl>
                                              <p:pRg st="0" end="0"/>
                                            </p:txEl>
                                          </p:spTgt>
                                        </p:tgtEl>
                                        <p:attrNameLst>
                                          <p:attrName>style.visibility</p:attrName>
                                        </p:attrNameLst>
                                      </p:cBhvr>
                                      <p:to>
                                        <p:strVal val="visible"/>
                                      </p:to>
                                    </p:set>
                                    <p:animEffect transition="in" filter="fade">
                                      <p:cBhvr>
                                        <p:cTn id="168" dur="500"/>
                                        <p:tgtEl>
                                          <p:spTgt spid="42">
                                            <p:txEl>
                                              <p:pRg st="0" end="0"/>
                                            </p:txEl>
                                          </p:spTgt>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60">
                                            <p:txEl>
                                              <p:pRg st="0" end="0"/>
                                            </p:txEl>
                                          </p:spTgt>
                                        </p:tgtEl>
                                        <p:attrNameLst>
                                          <p:attrName>style.visibility</p:attrName>
                                        </p:attrNameLst>
                                      </p:cBhvr>
                                      <p:to>
                                        <p:strVal val="visible"/>
                                      </p:to>
                                    </p:set>
                                    <p:animEffect transition="in" filter="fade">
                                      <p:cBhvr>
                                        <p:cTn id="171" dur="500"/>
                                        <p:tgtEl>
                                          <p:spTgt spid="60">
                                            <p:txEl>
                                              <p:pRg st="0" end="0"/>
                                            </p:txEl>
                                          </p:spTgt>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66">
                                            <p:txEl>
                                              <p:pRg st="0" end="0"/>
                                            </p:txEl>
                                          </p:spTgt>
                                        </p:tgtEl>
                                        <p:attrNameLst>
                                          <p:attrName>style.visibility</p:attrName>
                                        </p:attrNameLst>
                                      </p:cBhvr>
                                      <p:to>
                                        <p:strVal val="visible"/>
                                      </p:to>
                                    </p:set>
                                    <p:animEffect transition="in" filter="fade">
                                      <p:cBhvr>
                                        <p:cTn id="174" dur="500"/>
                                        <p:tgtEl>
                                          <p:spTgt spid="66">
                                            <p:txEl>
                                              <p:pRg st="0" end="0"/>
                                            </p:txEl>
                                          </p:spTgt>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72">
                                            <p:txEl>
                                              <p:pRg st="0" end="0"/>
                                            </p:txEl>
                                          </p:spTgt>
                                        </p:tgtEl>
                                        <p:attrNameLst>
                                          <p:attrName>style.visibility</p:attrName>
                                        </p:attrNameLst>
                                      </p:cBhvr>
                                      <p:to>
                                        <p:strVal val="visible"/>
                                      </p:to>
                                    </p:set>
                                    <p:animEffect transition="in" filter="fade">
                                      <p:cBhvr>
                                        <p:cTn id="177" dur="500"/>
                                        <p:tgtEl>
                                          <p:spTgt spid="72">
                                            <p:txEl>
                                              <p:pRg st="0" end="0"/>
                                            </p:txEl>
                                          </p:spTgt>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81"/>
                                        </p:tgtEl>
                                        <p:attrNameLst>
                                          <p:attrName>style.visibility</p:attrName>
                                        </p:attrNameLst>
                                      </p:cBhvr>
                                      <p:to>
                                        <p:strVal val="visible"/>
                                      </p:to>
                                    </p:set>
                                    <p:animEffect transition="in" filter="fade">
                                      <p:cBhvr>
                                        <p:cTn id="180" dur="500"/>
                                        <p:tgtEl>
                                          <p:spTgt spid="81"/>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88">
                                            <p:txEl>
                                              <p:pRg st="0" end="0"/>
                                            </p:txEl>
                                          </p:spTgt>
                                        </p:tgtEl>
                                        <p:attrNameLst>
                                          <p:attrName>style.visibility</p:attrName>
                                        </p:attrNameLst>
                                      </p:cBhvr>
                                      <p:to>
                                        <p:strVal val="visible"/>
                                      </p:to>
                                    </p:set>
                                    <p:animEffect transition="in" filter="fade">
                                      <p:cBhvr>
                                        <p:cTn id="183" dur="500"/>
                                        <p:tgtEl>
                                          <p:spTgt spid="88">
                                            <p:txEl>
                                              <p:pRg st="0" end="0"/>
                                            </p:txEl>
                                          </p:spTgt>
                                        </p:tgtEl>
                                      </p:cBhvr>
                                    </p:animEffect>
                                  </p:childTnLst>
                                </p:cTn>
                              </p:par>
                            </p:childTnLst>
                          </p:cTn>
                        </p:par>
                        <p:par>
                          <p:cTn id="184" fill="hold">
                            <p:stCondLst>
                              <p:cond delay="3000"/>
                            </p:stCondLst>
                            <p:childTnLst>
                              <p:par>
                                <p:cTn id="185" presetID="10" presetClass="entr" presetSubtype="0" fill="hold" grpId="0" nodeType="afterEffect">
                                  <p:stCondLst>
                                    <p:cond delay="0"/>
                                  </p:stCondLst>
                                  <p:childTnLst>
                                    <p:set>
                                      <p:cBhvr>
                                        <p:cTn id="186" dur="1" fill="hold">
                                          <p:stCondLst>
                                            <p:cond delay="0"/>
                                          </p:stCondLst>
                                        </p:cTn>
                                        <p:tgtEl>
                                          <p:spTgt spid="14"/>
                                        </p:tgtEl>
                                        <p:attrNameLst>
                                          <p:attrName>style.visibility</p:attrName>
                                        </p:attrNameLst>
                                      </p:cBhvr>
                                      <p:to>
                                        <p:strVal val="visible"/>
                                      </p:to>
                                    </p:set>
                                    <p:animEffect transition="in" filter="fade">
                                      <p:cBhvr>
                                        <p:cTn id="187" dur="500"/>
                                        <p:tgtEl>
                                          <p:spTgt spid="14"/>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2"/>
                                        </p:tgtEl>
                                        <p:attrNameLst>
                                          <p:attrName>style.visibility</p:attrName>
                                        </p:attrNameLst>
                                      </p:cBhvr>
                                      <p:to>
                                        <p:strVal val="visible"/>
                                      </p:to>
                                    </p:set>
                                    <p:animEffect transition="in" filter="fade">
                                      <p:cBhvr>
                                        <p:cTn id="190" dur="500"/>
                                        <p:tgtEl>
                                          <p:spTgt spid="22"/>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8"/>
                                        </p:tgtEl>
                                        <p:attrNameLst>
                                          <p:attrName>style.visibility</p:attrName>
                                        </p:attrNameLst>
                                      </p:cBhvr>
                                      <p:to>
                                        <p:strVal val="visible"/>
                                      </p:to>
                                    </p:set>
                                    <p:animEffect transition="in" filter="fade">
                                      <p:cBhvr>
                                        <p:cTn id="193" dur="500"/>
                                        <p:tgtEl>
                                          <p:spTgt spid="28"/>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34"/>
                                        </p:tgtEl>
                                        <p:attrNameLst>
                                          <p:attrName>style.visibility</p:attrName>
                                        </p:attrNameLst>
                                      </p:cBhvr>
                                      <p:to>
                                        <p:strVal val="visible"/>
                                      </p:to>
                                    </p:set>
                                    <p:animEffect transition="in" filter="fade">
                                      <p:cBhvr>
                                        <p:cTn id="196" dur="500"/>
                                        <p:tgtEl>
                                          <p:spTgt spid="34"/>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43">
                                            <p:txEl>
                                              <p:pRg st="0" end="0"/>
                                            </p:txEl>
                                          </p:spTgt>
                                        </p:tgtEl>
                                        <p:attrNameLst>
                                          <p:attrName>style.visibility</p:attrName>
                                        </p:attrNameLst>
                                      </p:cBhvr>
                                      <p:to>
                                        <p:strVal val="visible"/>
                                      </p:to>
                                    </p:set>
                                    <p:animEffect transition="in" filter="fade">
                                      <p:cBhvr>
                                        <p:cTn id="199" dur="500"/>
                                        <p:tgtEl>
                                          <p:spTgt spid="43">
                                            <p:txEl>
                                              <p:pRg st="0" end="0"/>
                                            </p:txEl>
                                          </p:spTgt>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61">
                                            <p:txEl>
                                              <p:pRg st="0" end="0"/>
                                            </p:txEl>
                                          </p:spTgt>
                                        </p:tgtEl>
                                        <p:attrNameLst>
                                          <p:attrName>style.visibility</p:attrName>
                                        </p:attrNameLst>
                                      </p:cBhvr>
                                      <p:to>
                                        <p:strVal val="visible"/>
                                      </p:to>
                                    </p:set>
                                    <p:animEffect transition="in" filter="fade">
                                      <p:cBhvr>
                                        <p:cTn id="202" dur="500"/>
                                        <p:tgtEl>
                                          <p:spTgt spid="61">
                                            <p:txEl>
                                              <p:pRg st="0" end="0"/>
                                            </p:txEl>
                                          </p:spTgt>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67">
                                            <p:txEl>
                                              <p:pRg st="0" end="0"/>
                                            </p:txEl>
                                          </p:spTgt>
                                        </p:tgtEl>
                                        <p:attrNameLst>
                                          <p:attrName>style.visibility</p:attrName>
                                        </p:attrNameLst>
                                      </p:cBhvr>
                                      <p:to>
                                        <p:strVal val="visible"/>
                                      </p:to>
                                    </p:set>
                                    <p:animEffect transition="in" filter="fade">
                                      <p:cBhvr>
                                        <p:cTn id="205" dur="500"/>
                                        <p:tgtEl>
                                          <p:spTgt spid="67">
                                            <p:txEl>
                                              <p:pRg st="0" end="0"/>
                                            </p:txEl>
                                          </p:spTgt>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73">
                                            <p:txEl>
                                              <p:pRg st="0" end="0"/>
                                            </p:txEl>
                                          </p:spTgt>
                                        </p:tgtEl>
                                        <p:attrNameLst>
                                          <p:attrName>style.visibility</p:attrName>
                                        </p:attrNameLst>
                                      </p:cBhvr>
                                      <p:to>
                                        <p:strVal val="visible"/>
                                      </p:to>
                                    </p:set>
                                    <p:animEffect transition="in" filter="fade">
                                      <p:cBhvr>
                                        <p:cTn id="208" dur="500"/>
                                        <p:tgtEl>
                                          <p:spTgt spid="73">
                                            <p:txEl>
                                              <p:pRg st="0" end="0"/>
                                            </p:txEl>
                                          </p:spTgt>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82"/>
                                        </p:tgtEl>
                                        <p:attrNameLst>
                                          <p:attrName>style.visibility</p:attrName>
                                        </p:attrNameLst>
                                      </p:cBhvr>
                                      <p:to>
                                        <p:strVal val="visible"/>
                                      </p:to>
                                    </p:set>
                                    <p:animEffect transition="in" filter="fade">
                                      <p:cBhvr>
                                        <p:cTn id="211" dur="500"/>
                                        <p:tgtEl>
                                          <p:spTgt spid="82"/>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89">
                                            <p:txEl>
                                              <p:pRg st="0" end="0"/>
                                            </p:txEl>
                                          </p:spTgt>
                                        </p:tgtEl>
                                        <p:attrNameLst>
                                          <p:attrName>style.visibility</p:attrName>
                                        </p:attrNameLst>
                                      </p:cBhvr>
                                      <p:to>
                                        <p:strVal val="visible"/>
                                      </p:to>
                                    </p:set>
                                    <p:animEffect transition="in" filter="fade">
                                      <p:cBhvr>
                                        <p:cTn id="214" dur="500"/>
                                        <p:tgtEl>
                                          <p:spTgt spid="89">
                                            <p:txEl>
                                              <p:pRg st="0" end="0"/>
                                            </p:txEl>
                                          </p:spTgt>
                                        </p:tgtEl>
                                      </p:cBhvr>
                                    </p:animEffect>
                                  </p:childTnLst>
                                </p:cTn>
                              </p:par>
                            </p:childTnLst>
                          </p:cTn>
                        </p:par>
                        <p:par>
                          <p:cTn id="215" fill="hold">
                            <p:stCondLst>
                              <p:cond delay="3500"/>
                            </p:stCondLst>
                            <p:childTnLst>
                              <p:par>
                                <p:cTn id="216" presetID="16" presetClass="entr" presetSubtype="37" fill="hold" nodeType="afterEffect">
                                  <p:stCondLst>
                                    <p:cond delay="250"/>
                                  </p:stCondLst>
                                  <p:childTnLst>
                                    <p:set>
                                      <p:cBhvr>
                                        <p:cTn id="217" dur="1" fill="hold">
                                          <p:stCondLst>
                                            <p:cond delay="0"/>
                                          </p:stCondLst>
                                        </p:cTn>
                                        <p:tgtEl>
                                          <p:spTgt spid="74"/>
                                        </p:tgtEl>
                                        <p:attrNameLst>
                                          <p:attrName>style.visibility</p:attrName>
                                        </p:attrNameLst>
                                      </p:cBhvr>
                                      <p:to>
                                        <p:strVal val="visible"/>
                                      </p:to>
                                    </p:set>
                                    <p:animEffect transition="in" filter="barn(outVertical)">
                                      <p:cBhvr>
                                        <p:cTn id="218" dur="500"/>
                                        <p:tgtEl>
                                          <p:spTgt spid="74"/>
                                        </p:tgtEl>
                                      </p:cBhvr>
                                    </p:animEffect>
                                  </p:childTnLst>
                                </p:cTn>
                              </p:par>
                              <p:par>
                                <p:cTn id="219" presetID="2" presetClass="entr" presetSubtype="4" decel="100000" fill="hold" grpId="0" nodeType="withEffect">
                                  <p:stCondLst>
                                    <p:cond delay="250"/>
                                  </p:stCondLst>
                                  <p:childTnLst>
                                    <p:set>
                                      <p:cBhvr>
                                        <p:cTn id="220" dur="1" fill="hold">
                                          <p:stCondLst>
                                            <p:cond delay="0"/>
                                          </p:stCondLst>
                                        </p:cTn>
                                        <p:tgtEl>
                                          <p:spTgt spid="75"/>
                                        </p:tgtEl>
                                        <p:attrNameLst>
                                          <p:attrName>style.visibility</p:attrName>
                                        </p:attrNameLst>
                                      </p:cBhvr>
                                      <p:to>
                                        <p:strVal val="visible"/>
                                      </p:to>
                                    </p:set>
                                    <p:anim calcmode="lin" valueType="num">
                                      <p:cBhvr additive="base">
                                        <p:cTn id="221" dur="500" fill="hold"/>
                                        <p:tgtEl>
                                          <p:spTgt spid="75"/>
                                        </p:tgtEl>
                                        <p:attrNameLst>
                                          <p:attrName>ppt_x</p:attrName>
                                        </p:attrNameLst>
                                      </p:cBhvr>
                                      <p:tavLst>
                                        <p:tav tm="0">
                                          <p:val>
                                            <p:strVal val="#ppt_x"/>
                                          </p:val>
                                        </p:tav>
                                        <p:tav tm="100000">
                                          <p:val>
                                            <p:strVal val="#ppt_x"/>
                                          </p:val>
                                        </p:tav>
                                      </p:tavLst>
                                    </p:anim>
                                    <p:anim calcmode="lin" valueType="num">
                                      <p:cBhvr additive="base">
                                        <p:cTn id="22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animBg="true"/>
      <p:bldP spid="7" grpId="0" animBg="true"/>
      <p:bldP spid="8" grpId="0" animBg="true"/>
      <p:bldP spid="9" grpId="0" animBg="true"/>
      <p:bldP spid="10" grpId="0" animBg="true"/>
      <p:bldP spid="11" grpId="0" animBg="true"/>
      <p:bldP spid="12" grpId="0" animBg="true"/>
      <p:bldP spid="13" grpId="0" animBg="true"/>
      <p:bldP spid="14" grpId="0" animBg="true"/>
      <p:bldP spid="17" grpId="0" animBg="true"/>
      <p:bldP spid="18" grpId="0" animBg="true"/>
      <p:bldP spid="19" grpId="0" animBg="true"/>
      <p:bldP spid="20" grpId="0" animBg="true"/>
      <p:bldP spid="21" grpId="0" animBg="true"/>
      <p:bldP spid="22" grpId="0" animBg="true"/>
      <p:bldP spid="23" grpId="0" animBg="true"/>
      <p:bldP spid="24" grpId="0" animBg="true"/>
      <p:bldP spid="25" grpId="0" animBg="true"/>
      <p:bldP spid="26" grpId="0" animBg="true"/>
      <p:bldP spid="27" grpId="0" animBg="true"/>
      <p:bldP spid="28" grpId="0" animBg="true"/>
      <p:bldP spid="29" grpId="0" animBg="true"/>
      <p:bldP spid="30" grpId="0" animBg="true"/>
      <p:bldP spid="31" grpId="0" animBg="true"/>
      <p:bldP spid="32" grpId="0" animBg="true"/>
      <p:bldP spid="33" grpId="0" animBg="true"/>
      <p:bldP spid="34" grpId="0" animBg="true"/>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with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build="p">
        <p:tmplLst>
          <p:tmpl lvl="1">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5" grpId="0"/>
      <p:bldP spid="76" grpId="0" animBg="true"/>
      <p:bldP spid="77" grpId="0" animBg="true"/>
      <p:bldP spid="78" grpId="0" animBg="true"/>
      <p:bldP spid="79" grpId="0" animBg="true"/>
      <p:bldP spid="80" grpId="0" animBg="true"/>
      <p:bldP spid="81" grpId="0" animBg="true"/>
      <p:bldP spid="82" grpId="0" animBg="true"/>
      <p:bldP spid="83" grpId="0" build="p">
        <p:tmplLst>
          <p:tmpl lvl="1">
            <p:tnLst>
              <p:par>
                <p:cTn presetID="10" presetClass="entr" presetSubtype="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build="p">
        <p:tmplLst>
          <p:tmpl lvl="1">
            <p:tnLst>
              <p:par>
                <p:cTn presetID="10" presetClass="entr" presetSubtype="0" fill="hold" nodeType="with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build="p">
        <p:tmplLst>
          <p:tmpl lvl="1">
            <p:tnLst>
              <p:par>
                <p:cTn presetID="10"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89" grpId="0" build="p">
        <p:tmplLst>
          <p:tmpl lvl="1">
            <p:tnLst>
              <p:par>
                <p:cTn presetID="10" presetClass="entr" presetSubtype="0"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p:txBody>
          <a:body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1 つの角を丸めた四角形 4"/>
          <p:cNvSpPr/>
          <p:nvPr userDrawn="true"/>
        </p:nvSpPr>
        <p:spPr>
          <a:xfrm flipH="true">
            <a:off x="1034618" y="1890577"/>
            <a:ext cx="3780420" cy="2520000"/>
          </a:xfrm>
          <a:prstGeom prst="round1Rect">
            <a:avLst>
              <a:gd name="adj" fmla="val 6860"/>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1" name="正方形/長方形 10"/>
          <p:cNvSpPr/>
          <p:nvPr userDrawn="true"/>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2" name="正方形/長方形 11"/>
          <p:cNvSpPr/>
          <p:nvPr userDrawn="true"/>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r"/>
            <a:endParaRPr kumimoji="1" lang="ja-JP" altLang="en-US"/>
          </a:p>
        </p:txBody>
      </p:sp>
      <p:sp>
        <p:nvSpPr>
          <p:cNvPr id="13" name="正方形/長方形 12"/>
          <p:cNvSpPr/>
          <p:nvPr userDrawn="true"/>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4" name="1 つの角を丸めた四角形 13"/>
          <p:cNvSpPr/>
          <p:nvPr userDrawn="true"/>
        </p:nvSpPr>
        <p:spPr>
          <a:xfrm flipH="true" flipV="true">
            <a:off x="1037960" y="6743133"/>
            <a:ext cx="3777078" cy="660290"/>
          </a:xfrm>
          <a:prstGeom prst="round1Rect">
            <a:avLst>
              <a:gd name="adj" fmla="val 29767"/>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r"/>
            <a:endParaRPr kumimoji="1" lang="ja-JP" altLang="en-US"/>
          </a:p>
        </p:txBody>
      </p:sp>
      <p:sp>
        <p:nvSpPr>
          <p:cNvPr id="19" name="正方形/長方形 18"/>
          <p:cNvSpPr/>
          <p:nvPr userDrawn="true"/>
        </p:nvSpPr>
        <p:spPr>
          <a:xfrm>
            <a:off x="487887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dirty="0"/>
          </a:p>
        </p:txBody>
      </p:sp>
      <p:sp>
        <p:nvSpPr>
          <p:cNvPr id="20" name="正方形/長方形 19"/>
          <p:cNvSpPr/>
          <p:nvPr userDrawn="true"/>
        </p:nvSpPr>
        <p:spPr>
          <a:xfrm>
            <a:off x="487887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1" name="正方形/長方形 20"/>
          <p:cNvSpPr/>
          <p:nvPr userDrawn="true"/>
        </p:nvSpPr>
        <p:spPr>
          <a:xfrm>
            <a:off x="487887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2" name="正方形/長方形 21"/>
          <p:cNvSpPr/>
          <p:nvPr userDrawn="true"/>
        </p:nvSpPr>
        <p:spPr>
          <a:xfrm>
            <a:off x="487887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5" name="正方形/長方形 24"/>
          <p:cNvSpPr/>
          <p:nvPr userDrawn="true"/>
        </p:nvSpPr>
        <p:spPr>
          <a:xfrm>
            <a:off x="898972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6" name="正方形/長方形 25"/>
          <p:cNvSpPr/>
          <p:nvPr userDrawn="true"/>
        </p:nvSpPr>
        <p:spPr>
          <a:xfrm>
            <a:off x="898972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7" name="正方形/長方形 26"/>
          <p:cNvSpPr/>
          <p:nvPr userDrawn="true"/>
        </p:nvSpPr>
        <p:spPr>
          <a:xfrm>
            <a:off x="898972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8" name="正方形/長方形 27"/>
          <p:cNvSpPr/>
          <p:nvPr userDrawn="true"/>
        </p:nvSpPr>
        <p:spPr>
          <a:xfrm>
            <a:off x="898972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1" name="正方形/長方形 30"/>
          <p:cNvSpPr/>
          <p:nvPr userDrawn="true"/>
        </p:nvSpPr>
        <p:spPr>
          <a:xfrm>
            <a:off x="13100571"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2" name="正方形/長方形 31"/>
          <p:cNvSpPr/>
          <p:nvPr userDrawn="true"/>
        </p:nvSpPr>
        <p:spPr>
          <a:xfrm>
            <a:off x="13100571"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3" name="正方形/長方形 32"/>
          <p:cNvSpPr/>
          <p:nvPr userDrawn="true"/>
        </p:nvSpPr>
        <p:spPr>
          <a:xfrm>
            <a:off x="13100571"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4" name="1 つの角を丸めた四角形 33"/>
          <p:cNvSpPr/>
          <p:nvPr userDrawn="true"/>
        </p:nvSpPr>
        <p:spPr>
          <a:xfrm flipV="true">
            <a:off x="13100571" y="6743133"/>
            <a:ext cx="4042080" cy="660290"/>
          </a:xfrm>
          <a:prstGeom prst="round1Rect">
            <a:avLst>
              <a:gd name="adj" fmla="val 27896"/>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0" name="テキスト プレースホルダー 11"/>
          <p:cNvSpPr>
            <a:spLocks noGrp="true"/>
          </p:cNvSpPr>
          <p:nvPr>
            <p:ph type="body" sz="quarter" idx="41" hasCustomPrompt="true"/>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41" name="テキスト プレースホルダー 11"/>
          <p:cNvSpPr>
            <a:spLocks noGrp="true"/>
          </p:cNvSpPr>
          <p:nvPr>
            <p:ph type="body" sz="quarter" idx="42" hasCustomPrompt="true"/>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42" name="テキスト プレースホルダー 11"/>
          <p:cNvSpPr>
            <a:spLocks noGrp="true"/>
          </p:cNvSpPr>
          <p:nvPr>
            <p:ph type="body" sz="quarter" idx="43" hasCustomPrompt="true"/>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43" name="テキスト プレースホルダー 11"/>
          <p:cNvSpPr>
            <a:spLocks noGrp="true"/>
          </p:cNvSpPr>
          <p:nvPr>
            <p:ph type="body" sz="quarter" idx="44" hasCustomPrompt="true"/>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dirty="0"/>
              <a:t>TEXT HERE</a:t>
            </a:r>
            <a:endParaRPr lang="en-US" dirty="0"/>
          </a:p>
        </p:txBody>
      </p:sp>
      <p:sp>
        <p:nvSpPr>
          <p:cNvPr id="58" name="テキスト プレースホルダー 11"/>
          <p:cNvSpPr>
            <a:spLocks noGrp="true"/>
          </p:cNvSpPr>
          <p:nvPr>
            <p:ph type="body" sz="quarter" idx="47" hasCustomPrompt="true"/>
          </p:nvPr>
        </p:nvSpPr>
        <p:spPr>
          <a:xfrm>
            <a:off x="4875528"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59" name="テキスト プレースホルダー 11"/>
          <p:cNvSpPr>
            <a:spLocks noGrp="true"/>
          </p:cNvSpPr>
          <p:nvPr>
            <p:ph type="body" sz="quarter" idx="48" hasCustomPrompt="true"/>
          </p:nvPr>
        </p:nvSpPr>
        <p:spPr>
          <a:xfrm>
            <a:off x="4878870"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0" name="テキスト プレースホルダー 11"/>
          <p:cNvSpPr>
            <a:spLocks noGrp="true"/>
          </p:cNvSpPr>
          <p:nvPr>
            <p:ph type="body" sz="quarter" idx="49" hasCustomPrompt="true"/>
          </p:nvPr>
        </p:nvSpPr>
        <p:spPr>
          <a:xfrm>
            <a:off x="4883808"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1" name="テキスト プレースホルダー 11"/>
          <p:cNvSpPr>
            <a:spLocks noGrp="true"/>
          </p:cNvSpPr>
          <p:nvPr>
            <p:ph type="body" sz="quarter" idx="50" hasCustomPrompt="true"/>
          </p:nvPr>
        </p:nvSpPr>
        <p:spPr>
          <a:xfrm>
            <a:off x="4871452"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4" name="テキスト プレースホルダー 11"/>
          <p:cNvSpPr>
            <a:spLocks noGrp="true"/>
          </p:cNvSpPr>
          <p:nvPr>
            <p:ph type="body" sz="quarter" idx="53" hasCustomPrompt="true"/>
          </p:nvPr>
        </p:nvSpPr>
        <p:spPr>
          <a:xfrm>
            <a:off x="9004566"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5" name="テキスト プレースホルダー 11"/>
          <p:cNvSpPr>
            <a:spLocks noGrp="true"/>
          </p:cNvSpPr>
          <p:nvPr>
            <p:ph type="body" sz="quarter" idx="54" hasCustomPrompt="true"/>
          </p:nvPr>
        </p:nvSpPr>
        <p:spPr>
          <a:xfrm>
            <a:off x="9007908"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6" name="テキスト プレースホルダー 11"/>
          <p:cNvSpPr>
            <a:spLocks noGrp="true"/>
          </p:cNvSpPr>
          <p:nvPr>
            <p:ph type="body" sz="quarter" idx="55" hasCustomPrompt="true"/>
          </p:nvPr>
        </p:nvSpPr>
        <p:spPr>
          <a:xfrm>
            <a:off x="9012846"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67" name="テキスト プレースホルダー 11"/>
          <p:cNvSpPr>
            <a:spLocks noGrp="true"/>
          </p:cNvSpPr>
          <p:nvPr>
            <p:ph type="body" sz="quarter" idx="56" hasCustomPrompt="true"/>
          </p:nvPr>
        </p:nvSpPr>
        <p:spPr>
          <a:xfrm>
            <a:off x="9000490"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70" name="テキスト プレースホルダー 11"/>
          <p:cNvSpPr>
            <a:spLocks noGrp="true"/>
          </p:cNvSpPr>
          <p:nvPr>
            <p:ph type="body" sz="quarter" idx="59" hasCustomPrompt="true"/>
          </p:nvPr>
        </p:nvSpPr>
        <p:spPr>
          <a:xfrm>
            <a:off x="13097229"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71" name="テキスト プレースホルダー 11"/>
          <p:cNvSpPr>
            <a:spLocks noGrp="true"/>
          </p:cNvSpPr>
          <p:nvPr>
            <p:ph type="body" sz="quarter" idx="60" hasCustomPrompt="true"/>
          </p:nvPr>
        </p:nvSpPr>
        <p:spPr>
          <a:xfrm>
            <a:off x="13100571"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72" name="テキスト プレースホルダー 11"/>
          <p:cNvSpPr>
            <a:spLocks noGrp="true"/>
          </p:cNvSpPr>
          <p:nvPr>
            <p:ph type="body" sz="quarter" idx="61" hasCustomPrompt="true"/>
          </p:nvPr>
        </p:nvSpPr>
        <p:spPr>
          <a:xfrm>
            <a:off x="13105509"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sp>
        <p:nvSpPr>
          <p:cNvPr id="73" name="テキスト プレースホルダー 11"/>
          <p:cNvSpPr>
            <a:spLocks noGrp="true"/>
          </p:cNvSpPr>
          <p:nvPr>
            <p:ph type="body" sz="quarter" idx="62" hasCustomPrompt="true"/>
          </p:nvPr>
        </p:nvSpPr>
        <p:spPr>
          <a:xfrm>
            <a:off x="13093153"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dirty="0"/>
              <a:t>TEXT HERE</a:t>
            </a:r>
            <a:endParaRPr lang="en-US" dirty="0"/>
          </a:p>
        </p:txBody>
      </p:sp>
      <p:cxnSp>
        <p:nvCxnSpPr>
          <p:cNvPr id="74" name="直線コネクタ 73"/>
          <p:cNvCxnSpPr/>
          <p:nvPr userDrawn="true"/>
        </p:nvCxnSpPr>
        <p:spPr>
          <a:xfrm flipH="true" flipV="true">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true"/>
          </p:cNvSpPr>
          <p:nvPr>
            <p:ph type="body" sz="quarter" idx="63" hasCustomPrompt="true"/>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dirty="0"/>
              <a:t>Text Here</a:t>
            </a:r>
            <a:endParaRPr lang="en-US" dirty="0"/>
          </a:p>
        </p:txBody>
      </p:sp>
      <p:sp>
        <p:nvSpPr>
          <p:cNvPr id="16" name="図プレースホルダー 15"/>
          <p:cNvSpPr>
            <a:spLocks noGrp="true"/>
          </p:cNvSpPr>
          <p:nvPr>
            <p:ph type="pic" sz="quarter" idx="64" hasCustomPrompt="true"/>
          </p:nvPr>
        </p:nvSpPr>
        <p:spPr>
          <a:xfrm>
            <a:off x="4878870" y="1890713"/>
            <a:ext cx="4042080" cy="2519362"/>
          </a:xfrm>
        </p:spPr>
        <p:txBody>
          <a:bodyPr/>
          <a:lstStyle>
            <a:lvl1pPr>
              <a:defRPr/>
            </a:lvl1pPr>
          </a:lstStyle>
          <a:p>
            <a:r>
              <a:rPr kumimoji="1" lang="en-US" altLang="ja-JP" dirty="0"/>
              <a:t>Add an image</a:t>
            </a:r>
            <a:endParaRPr kumimoji="1" lang="ja-JP" altLang="en-US" dirty="0"/>
          </a:p>
        </p:txBody>
      </p:sp>
      <p:sp>
        <p:nvSpPr>
          <p:cNvPr id="76" name="図プレースホルダー 15"/>
          <p:cNvSpPr>
            <a:spLocks noGrp="true"/>
          </p:cNvSpPr>
          <p:nvPr>
            <p:ph type="pic" sz="quarter" idx="65" hasCustomPrompt="true"/>
          </p:nvPr>
        </p:nvSpPr>
        <p:spPr>
          <a:xfrm>
            <a:off x="8989720" y="1890577"/>
            <a:ext cx="4042080" cy="2519362"/>
          </a:xfrm>
        </p:spPr>
        <p:txBody>
          <a:bodyPr/>
          <a:lstStyle>
            <a:lvl1pPr>
              <a:defRPr baseline="0"/>
            </a:lvl1pPr>
          </a:lstStyle>
          <a:p>
            <a:r>
              <a:rPr kumimoji="1" lang="en-US" altLang="ja-JP" dirty="0"/>
              <a:t>Add an image</a:t>
            </a:r>
            <a:endParaRPr kumimoji="1" lang="ja-JP" altLang="en-US" dirty="0"/>
          </a:p>
        </p:txBody>
      </p:sp>
      <p:sp>
        <p:nvSpPr>
          <p:cNvPr id="77" name="図プレースホルダー 15"/>
          <p:cNvSpPr>
            <a:spLocks noGrp="true"/>
          </p:cNvSpPr>
          <p:nvPr>
            <p:ph type="pic" sz="quarter" idx="66" hasCustomPrompt="true"/>
          </p:nvPr>
        </p:nvSpPr>
        <p:spPr>
          <a:xfrm>
            <a:off x="13100571" y="1891215"/>
            <a:ext cx="4042080" cy="2519362"/>
          </a:xfrm>
          <a:prstGeom prst="round1Rect">
            <a:avLst>
              <a:gd name="adj" fmla="val 9800"/>
            </a:avLst>
          </a:prstGeom>
        </p:spPr>
        <p:txBody>
          <a:bodyPr/>
          <a:lstStyle>
            <a:lvl1pPr>
              <a:defRPr baseline="0"/>
            </a:lvl1pPr>
          </a:lstStyle>
          <a:p>
            <a:r>
              <a:rPr kumimoji="1" lang="en-US" altLang="ja-JP" dirty="0"/>
              <a:t>Add an image</a:t>
            </a:r>
            <a:endParaRPr kumimoji="1" lang="ja-JP" altLang="en-US" dirty="0"/>
          </a:p>
        </p:txBody>
      </p:sp>
      <p:sp>
        <p:nvSpPr>
          <p:cNvPr id="78" name="テキスト プレースホルダー 11"/>
          <p:cNvSpPr>
            <a:spLocks noGrp="true"/>
          </p:cNvSpPr>
          <p:nvPr>
            <p:ph type="body" sz="quarter" idx="67" hasCustomPrompt="true"/>
          </p:nvPr>
        </p:nvSpPr>
        <p:spPr>
          <a:xfrm>
            <a:off x="4878870"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dirty="0"/>
              <a:t>TEXT HERE</a:t>
            </a:r>
            <a:endParaRPr lang="en-US" dirty="0"/>
          </a:p>
        </p:txBody>
      </p:sp>
      <p:sp>
        <p:nvSpPr>
          <p:cNvPr id="79" name="テキスト プレースホルダー 11"/>
          <p:cNvSpPr>
            <a:spLocks noGrp="true"/>
          </p:cNvSpPr>
          <p:nvPr>
            <p:ph type="body" sz="quarter" idx="68" hasCustomPrompt="true"/>
          </p:nvPr>
        </p:nvSpPr>
        <p:spPr>
          <a:xfrm>
            <a:off x="8989720"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dirty="0"/>
              <a:t>TEXT HERE</a:t>
            </a:r>
            <a:endParaRPr lang="en-US" dirty="0"/>
          </a:p>
        </p:txBody>
      </p:sp>
      <p:sp>
        <p:nvSpPr>
          <p:cNvPr id="80" name="テキスト プレースホルダー 11"/>
          <p:cNvSpPr>
            <a:spLocks noGrp="true"/>
          </p:cNvSpPr>
          <p:nvPr>
            <p:ph type="body" sz="quarter" idx="69" hasCustomPrompt="true"/>
          </p:nvPr>
        </p:nvSpPr>
        <p:spPr>
          <a:xfrm>
            <a:off x="13100571"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dirty="0"/>
              <a:t>TEXT HERE</a:t>
            </a:r>
            <a:endParaRPr lang="en-US" dirty="0"/>
          </a:p>
        </p:txBody>
      </p:sp>
      <p:sp>
        <p:nvSpPr>
          <p:cNvPr id="83" name="テキスト プレースホルダー 11"/>
          <p:cNvSpPr>
            <a:spLocks noGrp="true"/>
          </p:cNvSpPr>
          <p:nvPr>
            <p:ph type="body" sz="quarter" idx="70" hasCustomPrompt="true"/>
          </p:nvPr>
        </p:nvSpPr>
        <p:spPr>
          <a:xfrm>
            <a:off x="1556942" y="3474651"/>
            <a:ext cx="2783592" cy="567626"/>
          </a:xfrm>
        </p:spPr>
        <p:txBody>
          <a:bodyPr anchor="ctr">
            <a:noAutofit/>
          </a:bodyPr>
          <a:lstStyle>
            <a:lvl1pPr algn="ctr">
              <a:lnSpc>
                <a:spcPct val="120000"/>
              </a:lnSpc>
              <a:defRPr sz="2000" spc="0">
                <a:solidFill>
                  <a:schemeClr val="bg1"/>
                </a:solidFill>
                <a:latin typeface="+mj-lt"/>
              </a:defRPr>
            </a:lvl1pPr>
          </a:lstStyle>
          <a:p>
            <a:pPr lvl="0"/>
            <a:r>
              <a:rPr lang="en-US" altLang="ja-JP" dirty="0"/>
              <a:t>TEXT HERE</a:t>
            </a:r>
            <a:endParaRPr lang="en-US" dirty="0"/>
          </a:p>
        </p:txBody>
      </p:sp>
      <p:sp>
        <p:nvSpPr>
          <p:cNvPr id="84" name="テキスト プレースホルダー 11"/>
          <p:cNvSpPr>
            <a:spLocks noGrp="true"/>
          </p:cNvSpPr>
          <p:nvPr>
            <p:ph type="body" sz="quarter" idx="71" hasCustomPrompt="true"/>
          </p:nvPr>
        </p:nvSpPr>
        <p:spPr>
          <a:xfrm>
            <a:off x="1696014" y="2718146"/>
            <a:ext cx="2711628" cy="534661"/>
          </a:xfrm>
        </p:spPr>
        <p:txBody>
          <a:bodyPr anchor="ctr">
            <a:noAutofit/>
          </a:bodyPr>
          <a:lstStyle>
            <a:lvl1pPr algn="r">
              <a:lnSpc>
                <a:spcPct val="120000"/>
              </a:lnSpc>
              <a:defRPr sz="2000" spc="0">
                <a:solidFill>
                  <a:schemeClr val="bg1"/>
                </a:solidFill>
                <a:latin typeface="+mj-lt"/>
              </a:defRPr>
            </a:lvl1pPr>
          </a:lstStyle>
          <a:p>
            <a:pPr lvl="0"/>
            <a:r>
              <a:rPr lang="en-US" altLang="ja-JP" dirty="0"/>
              <a:t>TEXT HERE</a:t>
            </a:r>
            <a:endParaRPr lang="en-US" dirty="0"/>
          </a:p>
        </p:txBody>
      </p:sp>
      <p:pic>
        <p:nvPicPr>
          <p:cNvPr id="44" name="図 43"/>
          <p:cNvPicPr>
            <a:picLocks noChangeAspect="true"/>
          </p:cNvPicPr>
          <p:nvPr userDrawn="true"/>
        </p:nvPicPr>
        <p:blipFill>
          <a:blip r:embed="rId2" cstate="print">
            <a:extLst>
              <a:ext uri="{28A0092B-C50C-407E-A947-70E740481C1C}">
                <a14:useLocalDpi xmlns:a14="http://schemas.microsoft.com/office/drawing/2010/main" val="false"/>
              </a:ext>
            </a:extLst>
          </a:blip>
          <a:stretch>
            <a:fillRect/>
          </a:stretch>
        </p:blipFill>
        <p:spPr>
          <a:xfrm>
            <a:off x="4242892" y="2705099"/>
            <a:ext cx="585177" cy="585177"/>
          </a:xfrm>
          <a:prstGeom prst="rect">
            <a:avLst/>
          </a:prstGeom>
        </p:spPr>
      </p:pic>
      <p:pic>
        <p:nvPicPr>
          <p:cNvPr id="85" name="図 84"/>
          <p:cNvPicPr>
            <a:picLocks noChangeAspect="true"/>
          </p:cNvPicPr>
          <p:nvPr userDrawn="true"/>
        </p:nvPicPr>
        <p:blipFill>
          <a:blip r:embed="rId2" cstate="print">
            <a:extLst>
              <a:ext uri="{28A0092B-C50C-407E-A947-70E740481C1C}">
                <a14:useLocalDpi xmlns:a14="http://schemas.microsoft.com/office/drawing/2010/main" val="false"/>
              </a:ext>
            </a:extLst>
          </a:blip>
          <a:stretch>
            <a:fillRect/>
          </a:stretch>
        </p:blipFill>
        <p:spPr>
          <a:xfrm rot="5400000">
            <a:off x="2672010" y="3848432"/>
            <a:ext cx="585177" cy="58517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4">
                                            <p:txEl>
                                              <p:pRg st="0" end="0"/>
                                            </p:txEl>
                                          </p:spTgt>
                                        </p:tgtEl>
                                        <p:attrNameLst>
                                          <p:attrName>style.visibility</p:attrName>
                                        </p:attrNameLst>
                                      </p:cBhvr>
                                      <p:to>
                                        <p:strVal val="visible"/>
                                      </p:to>
                                    </p:set>
                                    <p:animEffect transition="in" filter="fade">
                                      <p:cBhvr>
                                        <p:cTn id="10" dur="500"/>
                                        <p:tgtEl>
                                          <p:spTgt spid="84">
                                            <p:txEl>
                                              <p:pRg st="0" end="0"/>
                                            </p:txEl>
                                          </p:spTgt>
                                        </p:tgtEl>
                                      </p:cBhvr>
                                    </p:animEffect>
                                  </p:childTnLst>
                                </p:cTn>
                              </p:par>
                              <p:par>
                                <p:cTn id="11" presetID="10" presetClass="entr" presetSubtype="0" fill="hold" nodeType="withEffect">
                                  <p:stCondLst>
                                    <p:cond delay="25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3">
                                            <p:txEl>
                                              <p:pRg st="0" end="0"/>
                                            </p:txEl>
                                          </p:spTgt>
                                        </p:tgtEl>
                                        <p:attrNameLst>
                                          <p:attrName>style.visibility</p:attrName>
                                        </p:attrNameLst>
                                      </p:cBhvr>
                                      <p:to>
                                        <p:strVal val="visible"/>
                                      </p:to>
                                    </p:set>
                                    <p:animEffect transition="in" filter="fade">
                                      <p:cBhvr>
                                        <p:cTn id="35" dur="500"/>
                                        <p:tgtEl>
                                          <p:spTgt spid="83">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
                                            <p:txEl>
                                              <p:pRg st="0" end="0"/>
                                            </p:txEl>
                                          </p:spTgt>
                                        </p:tgtEl>
                                        <p:attrNameLst>
                                          <p:attrName>style.visibility</p:attrName>
                                        </p:attrNameLst>
                                      </p:cBhvr>
                                      <p:to>
                                        <p:strVal val="visible"/>
                                      </p:to>
                                    </p:set>
                                    <p:animEffect transition="in" filter="fade">
                                      <p:cBhvr>
                                        <p:cTn id="54" dur="500"/>
                                        <p:tgtEl>
                                          <p:spTgt spid="40">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8">
                                            <p:txEl>
                                              <p:pRg st="0" end="0"/>
                                            </p:txEl>
                                          </p:spTgt>
                                        </p:tgtEl>
                                        <p:attrNameLst>
                                          <p:attrName>style.visibility</p:attrName>
                                        </p:attrNameLst>
                                      </p:cBhvr>
                                      <p:to>
                                        <p:strVal val="visible"/>
                                      </p:to>
                                    </p:set>
                                    <p:animEffect transition="in" filter="fade">
                                      <p:cBhvr>
                                        <p:cTn id="57" dur="500"/>
                                        <p:tgtEl>
                                          <p:spTgt spid="58">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xEl>
                                              <p:pRg st="0" end="0"/>
                                            </p:txEl>
                                          </p:spTgt>
                                        </p:tgtEl>
                                        <p:attrNameLst>
                                          <p:attrName>style.visibility</p:attrName>
                                        </p:attrNameLst>
                                      </p:cBhvr>
                                      <p:to>
                                        <p:strVal val="visible"/>
                                      </p:to>
                                    </p:set>
                                    <p:animEffect transition="in" filter="fade">
                                      <p:cBhvr>
                                        <p:cTn id="60" dur="500"/>
                                        <p:tgtEl>
                                          <p:spTgt spid="64">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0">
                                            <p:txEl>
                                              <p:pRg st="0" end="0"/>
                                            </p:txEl>
                                          </p:spTgt>
                                        </p:tgtEl>
                                        <p:attrNameLst>
                                          <p:attrName>style.visibility</p:attrName>
                                        </p:attrNameLst>
                                      </p:cBhvr>
                                      <p:to>
                                        <p:strVal val="visible"/>
                                      </p:to>
                                    </p:set>
                                    <p:animEffect transition="in" filter="fade">
                                      <p:cBhvr>
                                        <p:cTn id="63" dur="500"/>
                                        <p:tgtEl>
                                          <p:spTgt spid="70">
                                            <p:txEl>
                                              <p:pRg st="0" end="0"/>
                                            </p:txEl>
                                          </p:spTgt>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1">
                                            <p:txEl>
                                              <p:pRg st="0" end="0"/>
                                            </p:txEl>
                                          </p:spTgt>
                                        </p:tgtEl>
                                        <p:attrNameLst>
                                          <p:attrName>style.visibility</p:attrName>
                                        </p:attrNameLst>
                                      </p:cBhvr>
                                      <p:to>
                                        <p:strVal val="visible"/>
                                      </p:to>
                                    </p:set>
                                    <p:animEffect transition="in" filter="fade">
                                      <p:cBhvr>
                                        <p:cTn id="79" dur="500"/>
                                        <p:tgtEl>
                                          <p:spTgt spid="41">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9">
                                            <p:txEl>
                                              <p:pRg st="0" end="0"/>
                                            </p:txEl>
                                          </p:spTgt>
                                        </p:tgtEl>
                                        <p:attrNameLst>
                                          <p:attrName>style.visibility</p:attrName>
                                        </p:attrNameLst>
                                      </p:cBhvr>
                                      <p:to>
                                        <p:strVal val="visible"/>
                                      </p:to>
                                    </p:set>
                                    <p:animEffect transition="in" filter="fade">
                                      <p:cBhvr>
                                        <p:cTn id="82" dur="500"/>
                                        <p:tgtEl>
                                          <p:spTgt spid="59">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5">
                                            <p:txEl>
                                              <p:pRg st="0" end="0"/>
                                            </p:txEl>
                                          </p:spTgt>
                                        </p:tgtEl>
                                        <p:attrNameLst>
                                          <p:attrName>style.visibility</p:attrName>
                                        </p:attrNameLst>
                                      </p:cBhvr>
                                      <p:to>
                                        <p:strVal val="visible"/>
                                      </p:to>
                                    </p:set>
                                    <p:animEffect transition="in" filter="fade">
                                      <p:cBhvr>
                                        <p:cTn id="85" dur="500"/>
                                        <p:tgtEl>
                                          <p:spTgt spid="65">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1">
                                            <p:txEl>
                                              <p:pRg st="0" end="0"/>
                                            </p:txEl>
                                          </p:spTgt>
                                        </p:tgtEl>
                                        <p:attrNameLst>
                                          <p:attrName>style.visibility</p:attrName>
                                        </p:attrNameLst>
                                      </p:cBhvr>
                                      <p:to>
                                        <p:strVal val="visible"/>
                                      </p:to>
                                    </p:set>
                                    <p:animEffect transition="in" filter="fade">
                                      <p:cBhvr>
                                        <p:cTn id="88" dur="500"/>
                                        <p:tgtEl>
                                          <p:spTgt spid="71">
                                            <p:txEl>
                                              <p:pRg st="0" end="0"/>
                                            </p:txEl>
                                          </p:spTgt>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xEl>
                                              <p:pRg st="0" end="0"/>
                                            </p:txEl>
                                          </p:spTgt>
                                        </p:tgtEl>
                                        <p:attrNameLst>
                                          <p:attrName>style.visibility</p:attrName>
                                        </p:attrNameLst>
                                      </p:cBhvr>
                                      <p:to>
                                        <p:strVal val="visible"/>
                                      </p:to>
                                    </p:set>
                                    <p:animEffect transition="in" filter="fade">
                                      <p:cBhvr>
                                        <p:cTn id="104" dur="500"/>
                                        <p:tgtEl>
                                          <p:spTgt spid="42">
                                            <p:txEl>
                                              <p:pRg st="0" end="0"/>
                                            </p:tx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0">
                                            <p:txEl>
                                              <p:pRg st="0" end="0"/>
                                            </p:txEl>
                                          </p:spTgt>
                                        </p:tgtEl>
                                        <p:attrNameLst>
                                          <p:attrName>style.visibility</p:attrName>
                                        </p:attrNameLst>
                                      </p:cBhvr>
                                      <p:to>
                                        <p:strVal val="visible"/>
                                      </p:to>
                                    </p:set>
                                    <p:animEffect transition="in" filter="fade">
                                      <p:cBhvr>
                                        <p:cTn id="107" dur="500"/>
                                        <p:tgtEl>
                                          <p:spTgt spid="60">
                                            <p:txEl>
                                              <p:pRg st="0" end="0"/>
                                            </p:tx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6">
                                            <p:txEl>
                                              <p:pRg st="0" end="0"/>
                                            </p:txEl>
                                          </p:spTgt>
                                        </p:tgtEl>
                                        <p:attrNameLst>
                                          <p:attrName>style.visibility</p:attrName>
                                        </p:attrNameLst>
                                      </p:cBhvr>
                                      <p:to>
                                        <p:strVal val="visible"/>
                                      </p:to>
                                    </p:set>
                                    <p:animEffect transition="in" filter="fade">
                                      <p:cBhvr>
                                        <p:cTn id="110" dur="500"/>
                                        <p:tgtEl>
                                          <p:spTgt spid="66">
                                            <p:txEl>
                                              <p:pRg st="0" end="0"/>
                                            </p:tx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2">
                                            <p:txEl>
                                              <p:pRg st="0" end="0"/>
                                            </p:txEl>
                                          </p:spTgt>
                                        </p:tgtEl>
                                        <p:attrNameLst>
                                          <p:attrName>style.visibility</p:attrName>
                                        </p:attrNameLst>
                                      </p:cBhvr>
                                      <p:to>
                                        <p:strVal val="visible"/>
                                      </p:to>
                                    </p:set>
                                    <p:animEffect transition="in" filter="fade">
                                      <p:cBhvr>
                                        <p:cTn id="113" dur="500"/>
                                        <p:tgtEl>
                                          <p:spTgt spid="72">
                                            <p:txEl>
                                              <p:pRg st="0" end="0"/>
                                            </p:txEl>
                                          </p:spTgt>
                                        </p:tgtEl>
                                      </p:cBhvr>
                                    </p:animEffect>
                                  </p:childTnLst>
                                </p:cTn>
                              </p:par>
                            </p:childTnLst>
                          </p:cTn>
                        </p:par>
                        <p:par>
                          <p:cTn id="114" fill="hold">
                            <p:stCondLst>
                              <p:cond delay="2500"/>
                            </p:stCondLst>
                            <p:childTnLst>
                              <p:par>
                                <p:cTn id="115" presetID="10" presetClass="entr" presetSubtype="0" fill="hold" grpId="0" nodeType="after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500"/>
                                        <p:tgtEl>
                                          <p:spTgt spid="1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500"/>
                                        <p:tgtEl>
                                          <p:spTgt spid="2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500"/>
                                        <p:tgtEl>
                                          <p:spTgt spid="3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3">
                                            <p:txEl>
                                              <p:pRg st="0" end="0"/>
                                            </p:txEl>
                                          </p:spTgt>
                                        </p:tgtEl>
                                        <p:attrNameLst>
                                          <p:attrName>style.visibility</p:attrName>
                                        </p:attrNameLst>
                                      </p:cBhvr>
                                      <p:to>
                                        <p:strVal val="visible"/>
                                      </p:to>
                                    </p:set>
                                    <p:animEffect transition="in" filter="fade">
                                      <p:cBhvr>
                                        <p:cTn id="129" dur="500"/>
                                        <p:tgtEl>
                                          <p:spTgt spid="43">
                                            <p:txEl>
                                              <p:pRg st="0" end="0"/>
                                            </p:txEl>
                                          </p:spTgt>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1">
                                            <p:txEl>
                                              <p:pRg st="0" end="0"/>
                                            </p:txEl>
                                          </p:spTgt>
                                        </p:tgtEl>
                                        <p:attrNameLst>
                                          <p:attrName>style.visibility</p:attrName>
                                        </p:attrNameLst>
                                      </p:cBhvr>
                                      <p:to>
                                        <p:strVal val="visible"/>
                                      </p:to>
                                    </p:set>
                                    <p:animEffect transition="in" filter="fade">
                                      <p:cBhvr>
                                        <p:cTn id="132" dur="500"/>
                                        <p:tgtEl>
                                          <p:spTgt spid="61">
                                            <p:txEl>
                                              <p:pRg st="0" end="0"/>
                                            </p:txEl>
                                          </p:spTgt>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7">
                                            <p:txEl>
                                              <p:pRg st="0" end="0"/>
                                            </p:txEl>
                                          </p:spTgt>
                                        </p:tgtEl>
                                        <p:attrNameLst>
                                          <p:attrName>style.visibility</p:attrName>
                                        </p:attrNameLst>
                                      </p:cBhvr>
                                      <p:to>
                                        <p:strVal val="visible"/>
                                      </p:to>
                                    </p:set>
                                    <p:animEffect transition="in" filter="fade">
                                      <p:cBhvr>
                                        <p:cTn id="135" dur="500"/>
                                        <p:tgtEl>
                                          <p:spTgt spid="67">
                                            <p:txEl>
                                              <p:pRg st="0" end="0"/>
                                            </p:txEl>
                                          </p:spTgt>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3">
                                            <p:txEl>
                                              <p:pRg st="0" end="0"/>
                                            </p:txEl>
                                          </p:spTgt>
                                        </p:tgtEl>
                                        <p:attrNameLst>
                                          <p:attrName>style.visibility</p:attrName>
                                        </p:attrNameLst>
                                      </p:cBhvr>
                                      <p:to>
                                        <p:strVal val="visible"/>
                                      </p:to>
                                    </p:set>
                                    <p:animEffect transition="in" filter="fade">
                                      <p:cBhvr>
                                        <p:cTn id="138" dur="500"/>
                                        <p:tgtEl>
                                          <p:spTgt spid="73">
                                            <p:txEl>
                                              <p:pRg st="0" end="0"/>
                                            </p:txEl>
                                          </p:spTgt>
                                        </p:tgtEl>
                                      </p:cBhvr>
                                    </p:animEffect>
                                  </p:childTnLst>
                                </p:cTn>
                              </p:par>
                            </p:childTnLst>
                          </p:cTn>
                        </p:par>
                        <p:par>
                          <p:cTn id="139" fill="hold">
                            <p:stCondLst>
                              <p:cond delay="3000"/>
                            </p:stCondLst>
                            <p:childTnLst>
                              <p:par>
                                <p:cTn id="140" presetID="16" presetClass="entr" presetSubtype="37" fill="hold" nodeType="afterEffect">
                                  <p:stCondLst>
                                    <p:cond delay="250"/>
                                  </p:stCondLst>
                                  <p:childTnLst>
                                    <p:set>
                                      <p:cBhvr>
                                        <p:cTn id="141" dur="1" fill="hold">
                                          <p:stCondLst>
                                            <p:cond delay="0"/>
                                          </p:stCondLst>
                                        </p:cTn>
                                        <p:tgtEl>
                                          <p:spTgt spid="74"/>
                                        </p:tgtEl>
                                        <p:attrNameLst>
                                          <p:attrName>style.visibility</p:attrName>
                                        </p:attrNameLst>
                                      </p:cBhvr>
                                      <p:to>
                                        <p:strVal val="visible"/>
                                      </p:to>
                                    </p:set>
                                    <p:animEffect transition="in" filter="barn(outVertical)">
                                      <p:cBhvr>
                                        <p:cTn id="142" dur="500"/>
                                        <p:tgtEl>
                                          <p:spTgt spid="74"/>
                                        </p:tgtEl>
                                      </p:cBhvr>
                                    </p:animEffect>
                                  </p:childTnLst>
                                </p:cTn>
                              </p:par>
                              <p:par>
                                <p:cTn id="143" presetID="2" presetClass="entr" presetSubtype="4" decel="100000" fill="hold" grpId="0" nodeType="withEffect">
                                  <p:stCondLst>
                                    <p:cond delay="250"/>
                                  </p:stCondLst>
                                  <p:childTnLst>
                                    <p:set>
                                      <p:cBhvr>
                                        <p:cTn id="144" dur="1" fill="hold">
                                          <p:stCondLst>
                                            <p:cond delay="0"/>
                                          </p:stCondLst>
                                        </p:cTn>
                                        <p:tgtEl>
                                          <p:spTgt spid="75"/>
                                        </p:tgtEl>
                                        <p:attrNameLst>
                                          <p:attrName>style.visibility</p:attrName>
                                        </p:attrNameLst>
                                      </p:cBhvr>
                                      <p:to>
                                        <p:strVal val="visible"/>
                                      </p:to>
                                    </p:set>
                                    <p:anim calcmode="lin" valueType="num">
                                      <p:cBhvr additive="base">
                                        <p:cTn id="145" dur="500" fill="hold"/>
                                        <p:tgtEl>
                                          <p:spTgt spid="75"/>
                                        </p:tgtEl>
                                        <p:attrNameLst>
                                          <p:attrName>ppt_x</p:attrName>
                                        </p:attrNameLst>
                                      </p:cBhvr>
                                      <p:tavLst>
                                        <p:tav tm="0">
                                          <p:val>
                                            <p:strVal val="#ppt_x"/>
                                          </p:val>
                                        </p:tav>
                                        <p:tav tm="100000">
                                          <p:val>
                                            <p:strVal val="#ppt_x"/>
                                          </p:val>
                                        </p:tav>
                                      </p:tavLst>
                                    </p:anim>
                                    <p:anim calcmode="lin" valueType="num">
                                      <p:cBhvr additive="base">
                                        <p:cTn id="14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11" grpId="0" animBg="true"/>
      <p:bldP spid="12" grpId="0" animBg="true"/>
      <p:bldP spid="13" grpId="0" animBg="true"/>
      <p:bldP spid="14" grpId="0" animBg="true"/>
      <p:bldP spid="19" grpId="0" animBg="true"/>
      <p:bldP spid="20" grpId="0" animBg="true"/>
      <p:bldP spid="21" grpId="0" animBg="true"/>
      <p:bldP spid="22" grpId="0" animBg="true"/>
      <p:bldP spid="25" grpId="0" animBg="true"/>
      <p:bldP spid="26" grpId="0" animBg="true"/>
      <p:bldP spid="27" grpId="0" animBg="true"/>
      <p:bldP spid="28" grpId="0" animBg="true"/>
      <p:bldP spid="31" grpId="0" animBg="true"/>
      <p:bldP spid="32" grpId="0" animBg="true"/>
      <p:bldP spid="33" grpId="0" animBg="true"/>
      <p:bldP spid="34" grpId="0" animBg="true"/>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with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build="p">
        <p:tmplLst>
          <p:tmpl lvl="1">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5" grpId="0">
        <p:tmplLst>
          <p:tmpl lvl="0">
            <p:tnLst>
              <p:par>
                <p:cTn presetID="2" presetClass="entr" presetSubtype="4" decel="100000" fill="hold" nodeType="withEffect">
                  <p:stCondLst>
                    <p:cond delay="25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1+#ppt_h/2"/>
                          </p:val>
                        </p:tav>
                        <p:tav tm="100000">
                          <p:val>
                            <p:strVal val="#ppt_y"/>
                          </p:val>
                        </p:tav>
                      </p:tavLst>
                    </p:anim>
                  </p:childTnLst>
                </p:cTn>
              </p:par>
            </p:tnLst>
          </p:tmpl>
        </p:tmplLst>
      </p:bldP>
      <p:bldP spid="16" grpId="0"/>
      <p:bldP spid="76" grpId="0"/>
      <p:bldP spid="77" grpId="0"/>
      <p:bldP spid="78" grpId="0" animBg="true">
        <p:tmplLst>
          <p:tmpl lvl="0">
            <p:tnLst>
              <p:par>
                <p:cTn presetID="10" presetClass="entr" presetSubtype="0" fill="hold" nodeType="withEffect">
                  <p:stCondLst>
                    <p:cond delay="75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animBg="true">
        <p:tmplLst>
          <p:tmpl lvl="0">
            <p:tnLst>
              <p:par>
                <p:cTn presetID="10" presetClass="entr" presetSubtype="0" fill="hold" nodeType="withEffect">
                  <p:stCondLst>
                    <p:cond delay="125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animBg="true">
        <p:tmplLst>
          <p:tmpl lvl="0">
            <p:tnLst>
              <p:par>
                <p:cTn presetID="10" presetClass="entr" presetSubtype="0" fill="hold" nodeType="withEffect">
                  <p:stCondLst>
                    <p:cond delay="175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3" grpId="0" build="p">
        <p:tmplLst>
          <p:tmpl lvl="1">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build="p">
        <p:tmplLst>
          <p:tmpl lvl="1">
            <p:tnLst>
              <p:par>
                <p:cTn presetID="10" presetClass="entr" presetSubtype="0" fill="hold" nodeType="withEffect">
                  <p:stCondLst>
                    <p:cond delay="25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bbles">
    <p:spTree>
      <p:nvGrpSpPr>
        <p:cNvPr id="1" name=""/>
        <p:cNvGrpSpPr/>
        <p:nvPr/>
      </p:nvGrpSpPr>
      <p:grpSpPr>
        <a:xfrm>
          <a:off x="0" y="0"/>
          <a:ext cx="0" cy="0"/>
          <a:chOff x="0" y="0"/>
          <a:chExt cx="0" cy="0"/>
        </a:xfrm>
      </p:grpSpPr>
      <p:sp>
        <p:nvSpPr>
          <p:cNvPr id="27" name="円/楕円 26"/>
          <p:cNvSpPr/>
          <p:nvPr userDrawn="true"/>
        </p:nvSpPr>
        <p:spPr>
          <a:xfrm>
            <a:off x="14198282" y="6213600"/>
            <a:ext cx="1188926" cy="118892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userDrawn="true"/>
        </p:nvSpPr>
        <p:spPr>
          <a:xfrm>
            <a:off x="13530104" y="1966361"/>
            <a:ext cx="1037296" cy="103729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true"/>
        </p:nvSpPr>
        <p:spPr>
          <a:xfrm>
            <a:off x="3060880" y="1810202"/>
            <a:ext cx="902281" cy="90228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true"/>
        </p:nvSpPr>
        <p:spPr>
          <a:xfrm>
            <a:off x="5109198" y="5722650"/>
            <a:ext cx="1025291" cy="102529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userDrawn="true"/>
        </p:nvSpPr>
        <p:spPr>
          <a:xfrm>
            <a:off x="495076" y="6032126"/>
            <a:ext cx="1482480" cy="1482480"/>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true"/>
        </p:nvSpPr>
        <p:spPr>
          <a:xfrm>
            <a:off x="14712150" y="2938255"/>
            <a:ext cx="3297041" cy="329704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true"/>
        </p:nvSpPr>
        <p:spPr>
          <a:xfrm>
            <a:off x="10808391" y="1666041"/>
            <a:ext cx="3375375" cy="3375375"/>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true"/>
        </p:nvSpPr>
        <p:spPr>
          <a:xfrm>
            <a:off x="11123426" y="3929158"/>
            <a:ext cx="4004652" cy="4004652"/>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true"/>
        </p:nvSpPr>
        <p:spPr>
          <a:xfrm>
            <a:off x="161915" y="2038155"/>
            <a:ext cx="3130641" cy="313064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true"/>
        </p:nvSpPr>
        <p:spPr>
          <a:xfrm>
            <a:off x="1222326" y="4018375"/>
            <a:ext cx="3533742" cy="3533742"/>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5" name="円/楕円 4"/>
          <p:cNvSpPr/>
          <p:nvPr userDrawn="true"/>
        </p:nvSpPr>
        <p:spPr>
          <a:xfrm>
            <a:off x="3293349" y="1588105"/>
            <a:ext cx="4004652" cy="4004652"/>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true"/>
        </p:nvSpPr>
        <p:spPr>
          <a:xfrm>
            <a:off x="6662184" y="2803240"/>
            <a:ext cx="4904752" cy="4904752"/>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true"/>
          </p:cNvSpPr>
          <p:nvPr>
            <p:ph type="body" sz="quarter" idx="16" hasCustomPrompt="true"/>
          </p:nvPr>
        </p:nvSpPr>
        <p:spPr>
          <a:xfrm>
            <a:off x="2493649" y="7843800"/>
            <a:ext cx="13298280" cy="1710190"/>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a:t>Text Here</a:t>
            </a:r>
            <a:endParaRPr lang="en-US" dirty="0"/>
          </a:p>
        </p:txBody>
      </p:sp>
      <p:sp>
        <p:nvSpPr>
          <p:cNvPr id="13" name="テキスト プレースホルダー 11"/>
          <p:cNvSpPr>
            <a:spLocks noGrp="true"/>
          </p:cNvSpPr>
          <p:nvPr>
            <p:ph type="body" sz="quarter" idx="17" hasCustomPrompt="true"/>
          </p:nvPr>
        </p:nvSpPr>
        <p:spPr>
          <a:xfrm>
            <a:off x="7280296" y="4308267"/>
            <a:ext cx="3724232" cy="773203"/>
          </a:xfrm>
        </p:spPr>
        <p:txBody>
          <a:bodyPr anchor="t">
            <a:noAutofit/>
          </a:bodyPr>
          <a:lstStyle>
            <a:lvl1pPr algn="ctr">
              <a:lnSpc>
                <a:spcPct val="120000"/>
              </a:lnSpc>
              <a:defRPr sz="3200" spc="300">
                <a:solidFill>
                  <a:schemeClr val="bg1"/>
                </a:solidFill>
                <a:latin typeface="+mj-lt"/>
              </a:defRPr>
            </a:lvl1pPr>
          </a:lstStyle>
          <a:p>
            <a:pPr lvl="0"/>
            <a:r>
              <a:rPr lang="en-US" altLang="ja-JP" dirty="0"/>
              <a:t>TEXT HERE</a:t>
            </a:r>
            <a:endParaRPr lang="en-US" dirty="0"/>
          </a:p>
        </p:txBody>
      </p:sp>
      <p:sp>
        <p:nvSpPr>
          <p:cNvPr id="14" name="テキスト プレースホルダー 11"/>
          <p:cNvSpPr>
            <a:spLocks noGrp="true"/>
          </p:cNvSpPr>
          <p:nvPr>
            <p:ph type="body" sz="quarter" idx="18" hasCustomPrompt="true"/>
          </p:nvPr>
        </p:nvSpPr>
        <p:spPr>
          <a:xfrm>
            <a:off x="7117980" y="5098495"/>
            <a:ext cx="4005445" cy="1350150"/>
          </a:xfrm>
        </p:spPr>
        <p:txBody>
          <a:bodyPr anchor="t">
            <a:noAutofit/>
          </a:bodyPr>
          <a:lstStyle>
            <a:lvl1pPr algn="ctr">
              <a:lnSpc>
                <a:spcPct val="120000"/>
              </a:lnSpc>
              <a:defRPr sz="2000">
                <a:solidFill>
                  <a:schemeClr val="bg1"/>
                </a:solidFill>
                <a:latin typeface="+mn-lt"/>
              </a:defRPr>
            </a:lvl1pPr>
          </a:lstStyle>
          <a:p>
            <a:pPr lvl="0"/>
            <a:r>
              <a:rPr lang="en-US" altLang="ja-JP" dirty="0"/>
              <a:t>Text Here</a:t>
            </a:r>
            <a:endParaRPr lang="en-US" dirty="0"/>
          </a:p>
        </p:txBody>
      </p:sp>
      <p:sp>
        <p:nvSpPr>
          <p:cNvPr id="15" name="テキスト プレースホルダー 11"/>
          <p:cNvSpPr>
            <a:spLocks noGrp="true"/>
          </p:cNvSpPr>
          <p:nvPr>
            <p:ph type="body" sz="quarter" idx="19" hasCustomPrompt="true"/>
          </p:nvPr>
        </p:nvSpPr>
        <p:spPr>
          <a:xfrm>
            <a:off x="11600776" y="4918475"/>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a:t>TEXT HERE</a:t>
            </a:r>
            <a:endParaRPr lang="en-US" dirty="0"/>
          </a:p>
        </p:txBody>
      </p:sp>
      <p:sp>
        <p:nvSpPr>
          <p:cNvPr id="16" name="テキスト プレースホルダー 11"/>
          <p:cNvSpPr>
            <a:spLocks noGrp="true"/>
          </p:cNvSpPr>
          <p:nvPr>
            <p:ph type="body" sz="quarter" idx="20" hasCustomPrompt="true"/>
          </p:nvPr>
        </p:nvSpPr>
        <p:spPr>
          <a:xfrm>
            <a:off x="11438461" y="5708703"/>
            <a:ext cx="3420380" cy="1350150"/>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17" name="テキスト プレースホルダー 11"/>
          <p:cNvSpPr>
            <a:spLocks noGrp="true"/>
          </p:cNvSpPr>
          <p:nvPr>
            <p:ph type="body" sz="quarter" idx="21" hasCustomPrompt="true"/>
          </p:nvPr>
        </p:nvSpPr>
        <p:spPr>
          <a:xfrm>
            <a:off x="3747800" y="2530382"/>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a:t>TEXT HERE</a:t>
            </a:r>
            <a:endParaRPr lang="en-US" dirty="0"/>
          </a:p>
        </p:txBody>
      </p:sp>
      <p:sp>
        <p:nvSpPr>
          <p:cNvPr id="18" name="テキスト プレースホルダー 11"/>
          <p:cNvSpPr>
            <a:spLocks noGrp="true"/>
          </p:cNvSpPr>
          <p:nvPr>
            <p:ph type="body" sz="quarter" idx="22" hasCustomPrompt="true"/>
          </p:nvPr>
        </p:nvSpPr>
        <p:spPr>
          <a:xfrm>
            <a:off x="3585485" y="3320610"/>
            <a:ext cx="3420380" cy="1350150"/>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true"/>
          </p:cNvSpPr>
          <p:nvPr>
            <p:ph type="body" sz="quarter" idx="23" hasCustomPrompt="true"/>
          </p:nvPr>
        </p:nvSpPr>
        <p:spPr>
          <a:xfrm>
            <a:off x="1399075" y="5326819"/>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a:t>TEXT HERE</a:t>
            </a:r>
            <a:endParaRPr lang="en-US" dirty="0"/>
          </a:p>
        </p:txBody>
      </p:sp>
      <p:sp>
        <p:nvSpPr>
          <p:cNvPr id="21" name="テキスト プレースホルダー 11"/>
          <p:cNvSpPr>
            <a:spLocks noGrp="true"/>
          </p:cNvSpPr>
          <p:nvPr>
            <p:ph type="body" sz="quarter" idx="24" hasCustomPrompt="true"/>
          </p:nvPr>
        </p:nvSpPr>
        <p:spPr>
          <a:xfrm>
            <a:off x="112313" y="3085967"/>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a:t>TEXT HERE</a:t>
            </a:r>
            <a:endParaRPr lang="en-US" dirty="0"/>
          </a:p>
        </p:txBody>
      </p:sp>
      <p:sp>
        <p:nvSpPr>
          <p:cNvPr id="22" name="テキスト プレースホルダー 11"/>
          <p:cNvSpPr>
            <a:spLocks noGrp="true"/>
          </p:cNvSpPr>
          <p:nvPr>
            <p:ph type="body" sz="quarter" idx="25" hasCustomPrompt="true"/>
          </p:nvPr>
        </p:nvSpPr>
        <p:spPr>
          <a:xfrm>
            <a:off x="10905956" y="2930720"/>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a:t>TEXT HERE</a:t>
            </a:r>
            <a:endParaRPr lang="en-US" dirty="0"/>
          </a:p>
        </p:txBody>
      </p:sp>
      <p:sp>
        <p:nvSpPr>
          <p:cNvPr id="23" name="テキスト プレースホルダー 11"/>
          <p:cNvSpPr>
            <a:spLocks noGrp="true"/>
          </p:cNvSpPr>
          <p:nvPr>
            <p:ph type="body" sz="quarter" idx="26" hasCustomPrompt="true"/>
          </p:nvPr>
        </p:nvSpPr>
        <p:spPr>
          <a:xfrm>
            <a:off x="14770548" y="4200173"/>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dirty="0"/>
              <a:t>TEXT HERE</a:t>
            </a:r>
            <a:endParaRPr lang="en-US" dirty="0"/>
          </a:p>
        </p:txBody>
      </p:sp>
      <p:sp>
        <p:nvSpPr>
          <p:cNvPr id="24" name="円/楕円 23"/>
          <p:cNvSpPr/>
          <p:nvPr userDrawn="true"/>
        </p:nvSpPr>
        <p:spPr>
          <a:xfrm>
            <a:off x="7343006" y="1750498"/>
            <a:ext cx="902281" cy="90228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userDrawn="true"/>
        </p:nvSpPr>
        <p:spPr>
          <a:xfrm>
            <a:off x="17066364" y="6007589"/>
            <a:ext cx="1188926" cy="118892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fade">
                                      <p:cBhvr>
                                        <p:cTn id="47" dur="500"/>
                                        <p:tgtEl>
                                          <p:spTgt spid="22">
                                            <p:txEl>
                                              <p:pRg st="0" end="0"/>
                                            </p:txEl>
                                          </p:spTgt>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500"/>
                                        <p:tgtEl>
                                          <p:spTgt spid="21">
                                            <p:txEl>
                                              <p:pRg st="0" end="0"/>
                                            </p:txEl>
                                          </p:spTgt>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grpId="0" nodeType="withEffect">
                                  <p:stCondLst>
                                    <p:cond delay="75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100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grpId="0" nodeType="withEffect">
                                  <p:stCondLst>
                                    <p:cond delay="75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4000"/>
                            </p:stCondLst>
                            <p:childTnLst>
                              <p:par>
                                <p:cTn id="85" presetID="2" presetClass="entr" presetSubtype="4" decel="100000" fill="hold" grpId="0" nodeType="afterEffect">
                                  <p:stCondLst>
                                    <p:cond delay="50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true"/>
      <p:bldP spid="26" grpId="0" animBg="true"/>
      <p:bldP spid="28" grpId="0" animBg="true"/>
      <p:bldP spid="25" grpId="0" animBg="true"/>
      <p:bldP spid="29" grpId="0" animBg="true"/>
      <p:bldP spid="11" grpId="0" animBg="true"/>
      <p:bldP spid="10" grpId="0" animBg="true"/>
      <p:bldP spid="9" grpId="0" animBg="true"/>
      <p:bldP spid="8" grpId="0" animBg="true"/>
      <p:bldP spid="7" grpId="0" animBg="true"/>
      <p:bldP spid="5" grpId="0" animBg="true"/>
      <p:bldP spid="6" grpId="0" animBg="true"/>
      <p:bldP spid="12" grpId="0"/>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true"/>
      <p:bldP spid="30" grpId="0" animBg="true"/>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lk">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pic>
        <p:nvPicPr>
          <p:cNvPr id="5" name="図 4"/>
          <p:cNvPicPr>
            <a:picLocks noChangeAspect="true"/>
          </p:cNvPicPr>
          <p:nvPr userDrawn="true"/>
        </p:nvPicPr>
        <p:blipFill>
          <a:blip r:embed="rId2" cstate="print">
            <a:extLst>
              <a:ext uri="{28A0092B-C50C-407E-A947-70E740481C1C}">
                <a14:useLocalDpi xmlns:a14="http://schemas.microsoft.com/office/drawing/2010/main" val="false"/>
              </a:ext>
            </a:extLst>
          </a:blip>
          <a:stretch>
            <a:fillRect/>
          </a:stretch>
        </p:blipFill>
        <p:spPr>
          <a:xfrm>
            <a:off x="9683266" y="2537876"/>
            <a:ext cx="1770720" cy="5119696"/>
          </a:xfrm>
          <a:prstGeom prst="rect">
            <a:avLst/>
          </a:prstGeom>
          <a:effectLst>
            <a:outerShdw blurRad="76200" dir="13500000" sy="23000" kx="1200000" algn="br" rotWithShape="0">
              <a:prstClr val="black">
                <a:alpha val="20000"/>
              </a:prstClr>
            </a:outerShdw>
          </a:effectLst>
        </p:spPr>
      </p:pic>
      <p:pic>
        <p:nvPicPr>
          <p:cNvPr id="6" name="図 5"/>
          <p:cNvPicPr>
            <a:picLocks noChangeAspect="true"/>
          </p:cNvPicPr>
          <p:nvPr userDrawn="true"/>
        </p:nvPicPr>
        <p:blipFill>
          <a:blip r:embed="rId3" cstate="print">
            <a:extLst>
              <a:ext uri="{28A0092B-C50C-407E-A947-70E740481C1C}">
                <a14:useLocalDpi xmlns:a14="http://schemas.microsoft.com/office/drawing/2010/main" val="false"/>
              </a:ext>
            </a:extLst>
          </a:blip>
          <a:stretch>
            <a:fillRect/>
          </a:stretch>
        </p:blipFill>
        <p:spPr>
          <a:xfrm>
            <a:off x="6667931" y="2440526"/>
            <a:ext cx="1462283" cy="5217046"/>
          </a:xfrm>
          <a:prstGeom prst="rect">
            <a:avLst/>
          </a:prstGeom>
          <a:effectLst>
            <a:outerShdw blurRad="76200" dist="88900" dir="13500000" sy="23000" kx="1200000" algn="br" rotWithShape="0">
              <a:prstClr val="black">
                <a:alpha val="20000"/>
              </a:prstClr>
            </a:outerShdw>
          </a:effectLst>
        </p:spPr>
      </p:pic>
      <p:grpSp>
        <p:nvGrpSpPr>
          <p:cNvPr id="7" name="グループ化 6"/>
          <p:cNvGrpSpPr/>
          <p:nvPr userDrawn="true"/>
        </p:nvGrpSpPr>
        <p:grpSpPr>
          <a:xfrm>
            <a:off x="1267331" y="1869009"/>
            <a:ext cx="4793032" cy="1935215"/>
            <a:chOff x="792895" y="1183060"/>
            <a:chExt cx="4793032" cy="1935215"/>
          </a:xfrm>
          <a:solidFill>
            <a:schemeClr val="accent1">
              <a:lumMod val="20000"/>
              <a:lumOff val="80000"/>
            </a:schemeClr>
          </a:solidFill>
        </p:grpSpPr>
        <p:sp>
          <p:nvSpPr>
            <p:cNvPr id="8" name="正方形/長方形 7"/>
            <p:cNvSpPr/>
            <p:nvPr userDrawn="true"/>
          </p:nvSpPr>
          <p:spPr>
            <a:xfrm>
              <a:off x="792895" y="118306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9" name="二等辺三角形 8"/>
            <p:cNvSpPr/>
            <p:nvPr userDrawn="true"/>
          </p:nvSpPr>
          <p:spPr>
            <a:xfrm rot="5400000">
              <a:off x="5124176" y="2488148"/>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grpSp>
        <p:nvGrpSpPr>
          <p:cNvPr id="10" name="グループ化 9"/>
          <p:cNvGrpSpPr/>
          <p:nvPr userDrawn="true"/>
        </p:nvGrpSpPr>
        <p:grpSpPr>
          <a:xfrm>
            <a:off x="1267331" y="4929349"/>
            <a:ext cx="4793032" cy="1935215"/>
            <a:chOff x="792895" y="4243400"/>
            <a:chExt cx="4793032" cy="1935215"/>
          </a:xfrm>
          <a:solidFill>
            <a:schemeClr val="accent1">
              <a:lumMod val="20000"/>
              <a:lumOff val="80000"/>
            </a:schemeClr>
          </a:solidFill>
        </p:grpSpPr>
        <p:sp>
          <p:nvSpPr>
            <p:cNvPr id="11" name="正方形/長方形 10"/>
            <p:cNvSpPr/>
            <p:nvPr userDrawn="true"/>
          </p:nvSpPr>
          <p:spPr>
            <a:xfrm>
              <a:off x="792895" y="424340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2" name="二等辺三角形 11"/>
            <p:cNvSpPr/>
            <p:nvPr userDrawn="true"/>
          </p:nvSpPr>
          <p:spPr>
            <a:xfrm rot="5400000">
              <a:off x="5124176" y="4459564"/>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grpSp>
        <p:nvGrpSpPr>
          <p:cNvPr id="13" name="グループ化 12"/>
          <p:cNvGrpSpPr/>
          <p:nvPr userDrawn="true"/>
        </p:nvGrpSpPr>
        <p:grpSpPr>
          <a:xfrm rot="10800000">
            <a:off x="11978521" y="4929349"/>
            <a:ext cx="4793032" cy="1935215"/>
            <a:chOff x="792895" y="1183060"/>
            <a:chExt cx="4793032" cy="1935215"/>
          </a:xfrm>
          <a:solidFill>
            <a:schemeClr val="accent1">
              <a:lumMod val="20000"/>
              <a:lumOff val="80000"/>
            </a:schemeClr>
          </a:solidFill>
        </p:grpSpPr>
        <p:sp>
          <p:nvSpPr>
            <p:cNvPr id="14" name="正方形/長方形 13"/>
            <p:cNvSpPr/>
            <p:nvPr userDrawn="true"/>
          </p:nvSpPr>
          <p:spPr>
            <a:xfrm>
              <a:off x="792895" y="118306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5" name="二等辺三角形 14"/>
            <p:cNvSpPr/>
            <p:nvPr userDrawn="true"/>
          </p:nvSpPr>
          <p:spPr>
            <a:xfrm rot="5400000">
              <a:off x="5124176" y="2488148"/>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grpSp>
        <p:nvGrpSpPr>
          <p:cNvPr id="16" name="グループ化 15"/>
          <p:cNvGrpSpPr/>
          <p:nvPr userDrawn="true"/>
        </p:nvGrpSpPr>
        <p:grpSpPr>
          <a:xfrm rot="10800000">
            <a:off x="11980312" y="1868654"/>
            <a:ext cx="4793032" cy="1935215"/>
            <a:chOff x="792895" y="4243400"/>
            <a:chExt cx="4793032" cy="1935215"/>
          </a:xfrm>
          <a:solidFill>
            <a:schemeClr val="accent1">
              <a:lumMod val="20000"/>
              <a:lumOff val="80000"/>
            </a:schemeClr>
          </a:solidFill>
        </p:grpSpPr>
        <p:sp>
          <p:nvSpPr>
            <p:cNvPr id="17" name="正方形/長方形 16"/>
            <p:cNvSpPr/>
            <p:nvPr userDrawn="true"/>
          </p:nvSpPr>
          <p:spPr>
            <a:xfrm>
              <a:off x="792895" y="424340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8" name="二等辺三角形 17"/>
            <p:cNvSpPr/>
            <p:nvPr userDrawn="true"/>
          </p:nvSpPr>
          <p:spPr>
            <a:xfrm rot="5400000">
              <a:off x="5124176" y="4459564"/>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19" name="テキスト プレースホルダー 11"/>
          <p:cNvSpPr>
            <a:spLocks noGrp="true"/>
          </p:cNvSpPr>
          <p:nvPr>
            <p:ph type="body" sz="quarter" idx="18" hasCustomPrompt="true"/>
          </p:nvPr>
        </p:nvSpPr>
        <p:spPr>
          <a:xfrm>
            <a:off x="1361568" y="1996094"/>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true"/>
          </p:cNvSpPr>
          <p:nvPr>
            <p:ph type="body" sz="quarter" idx="19" hasCustomPrompt="true"/>
          </p:nvPr>
        </p:nvSpPr>
        <p:spPr>
          <a:xfrm>
            <a:off x="1361568" y="508404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true"/>
          </p:cNvSpPr>
          <p:nvPr>
            <p:ph type="body" sz="quarter" idx="20" hasCustomPrompt="true"/>
          </p:nvPr>
        </p:nvSpPr>
        <p:spPr>
          <a:xfrm>
            <a:off x="12338561" y="200366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22" name="テキスト プレースホルダー 11"/>
          <p:cNvSpPr>
            <a:spLocks noGrp="true"/>
          </p:cNvSpPr>
          <p:nvPr>
            <p:ph type="body" sz="quarter" idx="21" hasCustomPrompt="true"/>
          </p:nvPr>
        </p:nvSpPr>
        <p:spPr>
          <a:xfrm>
            <a:off x="12392020" y="508404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23"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24" name="テキスト プレースホルダー 11"/>
          <p:cNvSpPr>
            <a:spLocks noGrp="true"/>
          </p:cNvSpPr>
          <p:nvPr>
            <p:ph type="body" sz="quarter" idx="16" hasCustomPrompt="true"/>
          </p:nvPr>
        </p:nvSpPr>
        <p:spPr>
          <a:xfrm>
            <a:off x="2493649" y="7843800"/>
            <a:ext cx="13298280" cy="1350150"/>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decel="100000" fill="hold" nodeType="after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5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5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3000"/>
                            </p:stCondLst>
                            <p:childTnLst>
                              <p:par>
                                <p:cTn id="31" presetID="2" presetClass="entr" presetSubtype="2" decel="10000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decel="100000" fill="hold" nodeType="afterEffect">
                                  <p:stCondLst>
                                    <p:cond delay="5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50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1+#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4" decel="100000" fill="hold" grpId="0" nodeType="afterEffect">
                                  <p:stCondLst>
                                    <p:cond delay="5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lvl="0">
            <p:tnLst>
              <p:par>
                <p:cTn presetID="2" presetClass="entr" presetSubtype="8"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p:tmplLst>
          <p:tmpl lvl="0">
            <p:tnLst>
              <p:par>
                <p:cTn presetID="2" presetClass="entr" presetSubtype="8"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p:tmplLst>
          <p:tmpl lvl="0">
            <p:tnLst>
              <p:par>
                <p:cTn presetID="2" presetClass="entr" presetSubtype="2"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lvl="0">
            <p:tnLst>
              <p:par>
                <p:cTn presetID="2" presetClass="entr" presetSubtype="2"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p:tmplLst>
          <p:tmpl lvl="0">
            <p:tnLst>
              <p:par>
                <p:cTn presetID="2" presetClass="entr" presetSubtype="4" decel="100000" fill="hold" nodeType="after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orkers">
    <p:spTree>
      <p:nvGrpSpPr>
        <p:cNvPr id="1" name=""/>
        <p:cNvGrpSpPr/>
        <p:nvPr/>
      </p:nvGrpSpPr>
      <p:grpSpPr>
        <a:xfrm>
          <a:off x="0" y="0"/>
          <a:ext cx="0" cy="0"/>
          <a:chOff x="0" y="0"/>
          <a:chExt cx="0" cy="0"/>
        </a:xfrm>
      </p:grpSpPr>
      <p:sp>
        <p:nvSpPr>
          <p:cNvPr id="12" name="正方形/長方形 11"/>
          <p:cNvSpPr/>
          <p:nvPr userDrawn="true"/>
        </p:nvSpPr>
        <p:spPr>
          <a:xfrm>
            <a:off x="0" y="0"/>
            <a:ext cx="18286413" cy="5953590"/>
          </a:xfrm>
          <a:prstGeom prst="rect">
            <a:avLst/>
          </a:prstGeom>
          <a:solidFill>
            <a:schemeClr val="accent1">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userDrawn="true"/>
        </p:nvSpPr>
        <p:spPr>
          <a:xfrm>
            <a:off x="0" y="5908584"/>
            <a:ext cx="18286413" cy="4378415"/>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pic>
        <p:nvPicPr>
          <p:cNvPr id="11" name="図 10"/>
          <p:cNvPicPr>
            <a:picLocks noChangeAspect="true"/>
          </p:cNvPicPr>
          <p:nvPr userDrawn="true"/>
        </p:nvPicPr>
        <p:blipFill>
          <a:blip r:embed="rId2" cstate="print">
            <a:extLst>
              <a:ext uri="{28A0092B-C50C-407E-A947-70E740481C1C}">
                <a14:useLocalDpi xmlns:a14="http://schemas.microsoft.com/office/drawing/2010/main" val="false"/>
              </a:ext>
            </a:extLst>
          </a:blip>
          <a:stretch>
            <a:fillRect/>
          </a:stretch>
        </p:blipFill>
        <p:spPr>
          <a:xfrm>
            <a:off x="13066368" y="1104847"/>
            <a:ext cx="830480" cy="4192710"/>
          </a:xfrm>
          <a:prstGeom prst="rect">
            <a:avLst/>
          </a:prstGeom>
          <a:effectLst>
            <a:outerShdw blurRad="76200" dir="13500000" sy="23000" kx="1200000" algn="br" rotWithShape="0">
              <a:prstClr val="black">
                <a:alpha val="20000"/>
              </a:prstClr>
            </a:outerShdw>
          </a:effectLst>
        </p:spPr>
      </p:pic>
      <p:pic>
        <p:nvPicPr>
          <p:cNvPr id="3" name="図 2"/>
          <p:cNvPicPr>
            <a:picLocks noChangeAspect="true"/>
          </p:cNvPicPr>
          <p:nvPr userDrawn="true"/>
        </p:nvPicPr>
        <p:blipFill>
          <a:blip r:embed="rId3" cstate="print">
            <a:extLst>
              <a:ext uri="{28A0092B-C50C-407E-A947-70E740481C1C}">
                <a14:useLocalDpi xmlns:a14="http://schemas.microsoft.com/office/drawing/2010/main" val="false"/>
              </a:ext>
            </a:extLst>
          </a:blip>
          <a:stretch>
            <a:fillRect/>
          </a:stretch>
        </p:blipFill>
        <p:spPr>
          <a:xfrm>
            <a:off x="10854832" y="1180642"/>
            <a:ext cx="1295500" cy="4494755"/>
          </a:xfrm>
          <a:prstGeom prst="rect">
            <a:avLst/>
          </a:prstGeom>
          <a:effectLst>
            <a:outerShdw blurRad="76200" dir="13500000" sy="23000" kx="1200000" algn="br" rotWithShape="0">
              <a:prstClr val="black">
                <a:alpha val="20000"/>
              </a:prstClr>
            </a:outerShdw>
          </a:effectLst>
        </p:spPr>
      </p:pic>
      <p:pic>
        <p:nvPicPr>
          <p:cNvPr id="4" name="図 3"/>
          <p:cNvPicPr>
            <a:picLocks noChangeAspect="true"/>
          </p:cNvPicPr>
          <p:nvPr userDrawn="true"/>
        </p:nvPicPr>
        <p:blipFill>
          <a:blip r:embed="rId4" cstate="print">
            <a:extLst>
              <a:ext uri="{28A0092B-C50C-407E-A947-70E740481C1C}">
                <a14:useLocalDpi xmlns:a14="http://schemas.microsoft.com/office/drawing/2010/main" val="false"/>
              </a:ext>
            </a:extLst>
          </a:blip>
          <a:stretch>
            <a:fillRect/>
          </a:stretch>
        </p:blipFill>
        <p:spPr>
          <a:xfrm>
            <a:off x="8468131" y="958035"/>
            <a:ext cx="1678630" cy="4939971"/>
          </a:xfrm>
          <a:prstGeom prst="rect">
            <a:avLst/>
          </a:prstGeom>
          <a:effectLst>
            <a:outerShdw blurRad="76200" dir="13500000" sy="23000" kx="1200000" algn="br" rotWithShape="0">
              <a:prstClr val="black">
                <a:alpha val="20000"/>
              </a:prstClr>
            </a:outerShdw>
          </a:effectLst>
        </p:spPr>
      </p:pic>
      <p:pic>
        <p:nvPicPr>
          <p:cNvPr id="10" name="図 9"/>
          <p:cNvPicPr>
            <a:picLocks noChangeAspect="true"/>
          </p:cNvPicPr>
          <p:nvPr userDrawn="true"/>
        </p:nvPicPr>
        <p:blipFill>
          <a:blip r:embed="rId5" cstate="print">
            <a:extLst>
              <a:ext uri="{28A0092B-C50C-407E-A947-70E740481C1C}">
                <a14:useLocalDpi xmlns:a14="http://schemas.microsoft.com/office/drawing/2010/main" val="false"/>
              </a:ext>
            </a:extLst>
          </a:blip>
          <a:stretch>
            <a:fillRect/>
          </a:stretch>
        </p:blipFill>
        <p:spPr>
          <a:xfrm>
            <a:off x="6172876" y="1476823"/>
            <a:ext cx="1446566" cy="4182464"/>
          </a:xfrm>
          <a:prstGeom prst="rect">
            <a:avLst/>
          </a:prstGeom>
          <a:effectLst>
            <a:outerShdw blurRad="76200" dir="13500000" sy="23000" kx="1200000" algn="br" rotWithShape="0">
              <a:prstClr val="black">
                <a:alpha val="20000"/>
              </a:prstClr>
            </a:outerShdw>
          </a:effectLst>
        </p:spPr>
      </p:pic>
      <p:pic>
        <p:nvPicPr>
          <p:cNvPr id="5" name="図 4"/>
          <p:cNvPicPr>
            <a:picLocks noChangeAspect="true"/>
          </p:cNvPicPr>
          <p:nvPr userDrawn="true"/>
        </p:nvPicPr>
        <p:blipFill>
          <a:blip r:embed="rId6" cstate="print">
            <a:extLst>
              <a:ext uri="{28A0092B-C50C-407E-A947-70E740481C1C}">
                <a14:useLocalDpi xmlns:a14="http://schemas.microsoft.com/office/drawing/2010/main" val="false"/>
              </a:ext>
            </a:extLst>
          </a:blip>
          <a:stretch>
            <a:fillRect/>
          </a:stretch>
        </p:blipFill>
        <p:spPr>
          <a:xfrm>
            <a:off x="4552696" y="1090061"/>
            <a:ext cx="1142785" cy="4077159"/>
          </a:xfrm>
          <a:prstGeom prst="rect">
            <a:avLst/>
          </a:prstGeom>
          <a:effectLst>
            <a:outerShdw blurRad="76200" dir="13500000" sy="23000" kx="1200000" algn="br" rotWithShape="0">
              <a:prstClr val="black">
                <a:alpha val="20000"/>
              </a:prstClr>
            </a:outerShdw>
          </a:effectLst>
        </p:spPr>
      </p:pic>
      <p:sp>
        <p:nvSpPr>
          <p:cNvPr id="26" name="テキスト プレースホルダー 11"/>
          <p:cNvSpPr>
            <a:spLocks noGrp="true"/>
          </p:cNvSpPr>
          <p:nvPr>
            <p:ph type="body" sz="quarter" idx="15" hasCustomPrompt="true"/>
          </p:nvPr>
        </p:nvSpPr>
        <p:spPr>
          <a:xfrm>
            <a:off x="727271" y="644864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dirty="0"/>
              <a:t>TEXT HERE</a:t>
            </a:r>
            <a:endParaRPr lang="en-US" dirty="0"/>
          </a:p>
        </p:txBody>
      </p:sp>
      <p:sp>
        <p:nvSpPr>
          <p:cNvPr id="27" name="テキスト プレースホルダー 11"/>
          <p:cNvSpPr>
            <a:spLocks noGrp="true"/>
          </p:cNvSpPr>
          <p:nvPr>
            <p:ph type="body" sz="quarter" idx="22" hasCustomPrompt="true"/>
          </p:nvPr>
        </p:nvSpPr>
        <p:spPr>
          <a:xfrm>
            <a:off x="727272" y="8626017"/>
            <a:ext cx="16831870" cy="990111"/>
          </a:xfrm>
        </p:spPr>
        <p:txBody>
          <a:bodyPr anchor="ctr">
            <a:noAutofit/>
          </a:bodyPr>
          <a:lstStyle>
            <a:lvl1pPr algn="ctr">
              <a:lnSpc>
                <a:spcPct val="100000"/>
              </a:lnSpc>
              <a:spcBef>
                <a:spcPts val="0"/>
              </a:spcBef>
              <a:defRPr sz="3600" spc="300" baseline="0">
                <a:solidFill>
                  <a:schemeClr val="bg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750"/>
                            </p:stCondLst>
                            <p:childTnLst>
                              <p:par>
                                <p:cTn id="26" presetID="2" presetClass="entr" presetSubtype="8" decel="100000" fill="hold" grpId="0" nodeType="afterEffect">
                                  <p:stCondLst>
                                    <p:cond delay="0"/>
                                  </p:stCondLst>
                                  <p:iterate type="lt">
                                    <p:tmPct val="10000"/>
                                  </p:iterate>
                                  <p:childTnLst>
                                    <p:set>
                                      <p:cBhvr>
                                        <p:cTn id="27" dur="1" fill="hold">
                                          <p:stCondLst>
                                            <p:cond delay="0"/>
                                          </p:stCondLst>
                                        </p:cTn>
                                        <p:tgtEl>
                                          <p:spTgt spid="26">
                                            <p:txEl>
                                              <p:pRg st="0" end="0"/>
                                            </p:txEl>
                                          </p:spTgt>
                                        </p:tgtEl>
                                        <p:attrNameLst>
                                          <p:attrName>style.visibility</p:attrName>
                                        </p:attrNameLst>
                                      </p:cBhvr>
                                      <p:to>
                                        <p:strVal val="visible"/>
                                      </p:to>
                                    </p:set>
                                    <p:anim calcmode="lin" valueType="num">
                                      <p:cBhvr additive="base">
                                        <p:cTn id="28"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6">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250"/>
                                  </p:stCondLst>
                                  <p:iterate type="wd">
                                    <p:tmPct val="10000"/>
                                  </p:iterate>
                                  <p:childTnLst>
                                    <p:set>
                                      <p:cBhvr>
                                        <p:cTn id="31" dur="1" fill="hold">
                                          <p:stCondLst>
                                            <p:cond delay="0"/>
                                          </p:stCondLst>
                                        </p:cTn>
                                        <p:tgtEl>
                                          <p:spTgt spid="27">
                                            <p:txEl>
                                              <p:pRg st="0" end="0"/>
                                            </p:txEl>
                                          </p:spTgt>
                                        </p:tgtEl>
                                        <p:attrNameLst>
                                          <p:attrName>style.visibility</p:attrName>
                                        </p:attrNameLst>
                                      </p:cBhvr>
                                      <p:to>
                                        <p:strVal val="visible"/>
                                      </p:to>
                                    </p:set>
                                    <p:anim calcmode="lin" valueType="num">
                                      <p:cBhvr additive="base">
                                        <p:cTn id="32"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ircle Diagram">
    <p:spTree>
      <p:nvGrpSpPr>
        <p:cNvPr id="1" name=""/>
        <p:cNvGrpSpPr/>
        <p:nvPr/>
      </p:nvGrpSpPr>
      <p:grpSpPr>
        <a:xfrm>
          <a:off x="0" y="0"/>
          <a:ext cx="0" cy="0"/>
          <a:chOff x="0" y="0"/>
          <a:chExt cx="0" cy="0"/>
        </a:xfrm>
      </p:grpSpPr>
      <p:sp>
        <p:nvSpPr>
          <p:cNvPr id="5" name="円/楕円 4"/>
          <p:cNvSpPr/>
          <p:nvPr userDrawn="true"/>
        </p:nvSpPr>
        <p:spPr>
          <a:xfrm>
            <a:off x="5992856" y="2443200"/>
            <a:ext cx="6300700" cy="6300700"/>
          </a:xfrm>
          <a:prstGeom prst="ellipse">
            <a:avLst/>
          </a:prstGeom>
          <a:solidFill>
            <a:schemeClr val="bg1">
              <a:lumMod val="9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a:spLocks noChangeAspect="true"/>
          </p:cNvSpPr>
          <p:nvPr userDrawn="true"/>
        </p:nvSpPr>
        <p:spPr>
          <a:xfrm>
            <a:off x="5992856" y="2443200"/>
            <a:ext cx="6300700" cy="6300700"/>
          </a:xfrm>
          <a:prstGeom prst="ellipse">
            <a:avLst/>
          </a:prstGeom>
          <a:solidFill>
            <a:schemeClr val="accent1">
              <a:lumMod val="5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10" name="円/楕円 9"/>
          <p:cNvSpPr>
            <a:spLocks noChangeAspect="true"/>
          </p:cNvSpPr>
          <p:nvPr userDrawn="true"/>
        </p:nvSpPr>
        <p:spPr>
          <a:xfrm>
            <a:off x="6399353" y="3256194"/>
            <a:ext cx="5487706" cy="5487706"/>
          </a:xfrm>
          <a:prstGeom prst="ellipse">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a:spLocks noChangeAspect="true"/>
          </p:cNvSpPr>
          <p:nvPr userDrawn="true"/>
        </p:nvSpPr>
        <p:spPr>
          <a:xfrm>
            <a:off x="6805850" y="4069187"/>
            <a:ext cx="4674713" cy="4674713"/>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a:spLocks noChangeAspect="true"/>
          </p:cNvSpPr>
          <p:nvPr userDrawn="true"/>
        </p:nvSpPr>
        <p:spPr>
          <a:xfrm>
            <a:off x="7212347" y="4882181"/>
            <a:ext cx="3861719" cy="3861719"/>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true"/>
        </p:nvSpPr>
        <p:spPr>
          <a:xfrm>
            <a:off x="7618843" y="5695174"/>
            <a:ext cx="3048726" cy="3048726"/>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true"/>
        </p:nvSpPr>
        <p:spPr>
          <a:xfrm>
            <a:off x="8025340" y="6508168"/>
            <a:ext cx="2235732" cy="2235732"/>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true"/>
          </p:cNvSpPr>
          <p:nvPr>
            <p:ph type="body" sz="quarter" idx="18" hasCustomPrompt="true"/>
          </p:nvPr>
        </p:nvSpPr>
        <p:spPr>
          <a:xfrm>
            <a:off x="8013777" y="7337131"/>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dirty="0"/>
              <a:t>Text Here</a:t>
            </a:r>
            <a:endParaRPr lang="en-US" dirty="0"/>
          </a:p>
        </p:txBody>
      </p:sp>
      <p:sp>
        <p:nvSpPr>
          <p:cNvPr id="13" name="テキスト プレースホルダー 11"/>
          <p:cNvSpPr>
            <a:spLocks noGrp="true"/>
          </p:cNvSpPr>
          <p:nvPr>
            <p:ph type="body" sz="quarter" idx="19" hasCustomPrompt="true"/>
          </p:nvPr>
        </p:nvSpPr>
        <p:spPr>
          <a:xfrm>
            <a:off x="8013777" y="5821478"/>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dirty="0"/>
              <a:t>Text Here</a:t>
            </a:r>
            <a:endParaRPr lang="en-US" dirty="0"/>
          </a:p>
        </p:txBody>
      </p:sp>
      <p:sp>
        <p:nvSpPr>
          <p:cNvPr id="14" name="テキスト プレースホルダー 11"/>
          <p:cNvSpPr>
            <a:spLocks noGrp="true"/>
          </p:cNvSpPr>
          <p:nvPr>
            <p:ph type="body" sz="quarter" idx="20" hasCustomPrompt="true"/>
          </p:nvPr>
        </p:nvSpPr>
        <p:spPr>
          <a:xfrm>
            <a:off x="8013777" y="5008485"/>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dirty="0"/>
              <a:t>Text Here</a:t>
            </a:r>
            <a:endParaRPr lang="en-US" dirty="0"/>
          </a:p>
        </p:txBody>
      </p:sp>
      <p:sp>
        <p:nvSpPr>
          <p:cNvPr id="15" name="テキスト プレースホルダー 11"/>
          <p:cNvSpPr>
            <a:spLocks noGrp="true"/>
          </p:cNvSpPr>
          <p:nvPr>
            <p:ph type="body" sz="quarter" idx="21" hasCustomPrompt="true"/>
          </p:nvPr>
        </p:nvSpPr>
        <p:spPr>
          <a:xfrm>
            <a:off x="8013777" y="414177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dirty="0"/>
              <a:t>Text Here</a:t>
            </a:r>
            <a:endParaRPr lang="en-US" dirty="0"/>
          </a:p>
        </p:txBody>
      </p:sp>
      <p:sp>
        <p:nvSpPr>
          <p:cNvPr id="16" name="テキスト プレースホルダー 11"/>
          <p:cNvSpPr>
            <a:spLocks noGrp="true"/>
          </p:cNvSpPr>
          <p:nvPr>
            <p:ph type="body" sz="quarter" idx="22" hasCustomPrompt="true"/>
          </p:nvPr>
        </p:nvSpPr>
        <p:spPr>
          <a:xfrm>
            <a:off x="8013777" y="333168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dirty="0"/>
              <a:t>Text Here</a:t>
            </a:r>
            <a:endParaRPr lang="en-US" dirty="0"/>
          </a:p>
        </p:txBody>
      </p:sp>
      <p:sp>
        <p:nvSpPr>
          <p:cNvPr id="17" name="テキスト プレースホルダー 11"/>
          <p:cNvSpPr>
            <a:spLocks noGrp="true"/>
          </p:cNvSpPr>
          <p:nvPr>
            <p:ph type="body" sz="quarter" idx="23" hasCustomPrompt="true"/>
          </p:nvPr>
        </p:nvSpPr>
        <p:spPr>
          <a:xfrm>
            <a:off x="8013777" y="252159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dirty="0"/>
              <a:t>Text Here</a:t>
            </a:r>
            <a:endParaRPr lang="en-US" dirty="0"/>
          </a:p>
        </p:txBody>
      </p:sp>
      <p:cxnSp>
        <p:nvCxnSpPr>
          <p:cNvPr id="19" name="直線コネクタ 18"/>
          <p:cNvCxnSpPr/>
          <p:nvPr userDrawn="true"/>
        </p:nvCxnSpPr>
        <p:spPr>
          <a:xfrm flipH="true">
            <a:off x="10268332" y="2836631"/>
            <a:ext cx="2617548" cy="0"/>
          </a:xfrm>
          <a:prstGeom prst="line">
            <a:avLst/>
          </a:prstGeom>
          <a:ln w="12700">
            <a:solidFill>
              <a:schemeClr val="accent1">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userDrawn="true"/>
        </p:nvCxnSpPr>
        <p:spPr>
          <a:xfrm flipH="true">
            <a:off x="5490542" y="3691726"/>
            <a:ext cx="2527539" cy="0"/>
          </a:xfrm>
          <a:prstGeom prst="line">
            <a:avLst/>
          </a:prstGeom>
          <a:ln w="12700">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true"/>
        </p:nvCxnSpPr>
        <p:spPr>
          <a:xfrm flipH="true">
            <a:off x="10358341" y="4501816"/>
            <a:ext cx="2527539" cy="0"/>
          </a:xfrm>
          <a:prstGeom prst="line">
            <a:avLst/>
          </a:prstGeom>
          <a:ln w="1270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userDrawn="true"/>
        </p:nvCxnSpPr>
        <p:spPr>
          <a:xfrm flipH="true">
            <a:off x="5497801" y="5356911"/>
            <a:ext cx="2527539" cy="0"/>
          </a:xfrm>
          <a:prstGeom prst="line">
            <a:avLst/>
          </a:prstGeom>
          <a:ln w="12700">
            <a:solidFill>
              <a:schemeClr val="accent1">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true"/>
        </p:nvCxnSpPr>
        <p:spPr>
          <a:xfrm flipH="true">
            <a:off x="10216069" y="6167001"/>
            <a:ext cx="2669811" cy="0"/>
          </a:xfrm>
          <a:prstGeom prst="line">
            <a:avLst/>
          </a:prstGeom>
          <a:ln w="12700">
            <a:solidFill>
              <a:schemeClr val="accent1">
                <a:lumMod val="40000"/>
                <a:lumOff val="6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userDrawn="true"/>
        </p:nvCxnSpPr>
        <p:spPr>
          <a:xfrm flipH="true">
            <a:off x="5497801" y="6977091"/>
            <a:ext cx="2925325" cy="0"/>
          </a:xfrm>
          <a:prstGeom prst="line">
            <a:avLst/>
          </a:prstGeom>
          <a:ln w="12700">
            <a:solidFill>
              <a:schemeClr val="accent1">
                <a:lumMod val="20000"/>
                <a:lumOff val="8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2" name="テキスト プレースホルダー 11"/>
          <p:cNvSpPr>
            <a:spLocks noGrp="true"/>
          </p:cNvSpPr>
          <p:nvPr>
            <p:ph type="body" sz="quarter" idx="24" hasCustomPrompt="true"/>
          </p:nvPr>
        </p:nvSpPr>
        <p:spPr>
          <a:xfrm>
            <a:off x="13013636" y="3017852"/>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33" name="テキスト プレースホルダー 11"/>
          <p:cNvSpPr>
            <a:spLocks noGrp="true"/>
          </p:cNvSpPr>
          <p:nvPr>
            <p:ph type="body" sz="quarter" idx="25" hasCustomPrompt="true"/>
          </p:nvPr>
        </p:nvSpPr>
        <p:spPr>
          <a:xfrm>
            <a:off x="13013636" y="2476591"/>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a:t>TEXT HERE</a:t>
            </a:r>
            <a:endParaRPr lang="en-US" dirty="0"/>
          </a:p>
        </p:txBody>
      </p:sp>
      <p:sp>
        <p:nvSpPr>
          <p:cNvPr id="34" name="テキスト プレースホルダー 11"/>
          <p:cNvSpPr>
            <a:spLocks noGrp="true"/>
          </p:cNvSpPr>
          <p:nvPr>
            <p:ph type="body" sz="quarter" idx="26" hasCustomPrompt="true"/>
          </p:nvPr>
        </p:nvSpPr>
        <p:spPr>
          <a:xfrm>
            <a:off x="13013636" y="4683037"/>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35" name="テキスト プレースホルダー 11"/>
          <p:cNvSpPr>
            <a:spLocks noGrp="true"/>
          </p:cNvSpPr>
          <p:nvPr>
            <p:ph type="body" sz="quarter" idx="27" hasCustomPrompt="true"/>
          </p:nvPr>
        </p:nvSpPr>
        <p:spPr>
          <a:xfrm>
            <a:off x="13013636" y="4141776"/>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a:t>TEXT HERE</a:t>
            </a:r>
            <a:endParaRPr lang="en-US" dirty="0"/>
          </a:p>
        </p:txBody>
      </p:sp>
      <p:sp>
        <p:nvSpPr>
          <p:cNvPr id="36" name="テキスト プレースホルダー 11"/>
          <p:cNvSpPr>
            <a:spLocks noGrp="true"/>
          </p:cNvSpPr>
          <p:nvPr>
            <p:ph type="body" sz="quarter" idx="28" hasCustomPrompt="true"/>
          </p:nvPr>
        </p:nvSpPr>
        <p:spPr>
          <a:xfrm>
            <a:off x="13013636" y="6348221"/>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37" name="テキスト プレースホルダー 11"/>
          <p:cNvSpPr>
            <a:spLocks noGrp="true"/>
          </p:cNvSpPr>
          <p:nvPr>
            <p:ph type="body" sz="quarter" idx="29" hasCustomPrompt="true"/>
          </p:nvPr>
        </p:nvSpPr>
        <p:spPr>
          <a:xfrm>
            <a:off x="13013636" y="5806960"/>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a:t>TEXT HERE</a:t>
            </a:r>
            <a:endParaRPr lang="en-US" dirty="0"/>
          </a:p>
        </p:txBody>
      </p:sp>
      <p:sp>
        <p:nvSpPr>
          <p:cNvPr id="38" name="テキスト プレースホルダー 11"/>
          <p:cNvSpPr>
            <a:spLocks noGrp="true"/>
          </p:cNvSpPr>
          <p:nvPr>
            <p:ph type="body" sz="quarter" idx="30" hasCustomPrompt="true"/>
          </p:nvPr>
        </p:nvSpPr>
        <p:spPr>
          <a:xfrm>
            <a:off x="637261" y="3885412"/>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39" name="テキスト プレースホルダー 11"/>
          <p:cNvSpPr>
            <a:spLocks noGrp="true"/>
          </p:cNvSpPr>
          <p:nvPr>
            <p:ph type="body" sz="quarter" idx="31" hasCustomPrompt="true"/>
          </p:nvPr>
        </p:nvSpPr>
        <p:spPr>
          <a:xfrm>
            <a:off x="637261" y="3344151"/>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dirty="0"/>
              <a:t>TEXT HERE</a:t>
            </a:r>
            <a:endParaRPr lang="en-US" dirty="0"/>
          </a:p>
        </p:txBody>
      </p:sp>
      <p:sp>
        <p:nvSpPr>
          <p:cNvPr id="40" name="テキスト プレースホルダー 11"/>
          <p:cNvSpPr>
            <a:spLocks noGrp="true"/>
          </p:cNvSpPr>
          <p:nvPr>
            <p:ph type="body" sz="quarter" idx="32" hasCustomPrompt="true"/>
          </p:nvPr>
        </p:nvSpPr>
        <p:spPr>
          <a:xfrm>
            <a:off x="637261" y="5550597"/>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41" name="テキスト プレースホルダー 11"/>
          <p:cNvSpPr>
            <a:spLocks noGrp="true"/>
          </p:cNvSpPr>
          <p:nvPr>
            <p:ph type="body" sz="quarter" idx="33" hasCustomPrompt="true"/>
          </p:nvPr>
        </p:nvSpPr>
        <p:spPr>
          <a:xfrm>
            <a:off x="637261" y="5009336"/>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dirty="0"/>
              <a:t>TEXT HERE</a:t>
            </a:r>
            <a:endParaRPr lang="en-US" dirty="0"/>
          </a:p>
        </p:txBody>
      </p:sp>
      <p:sp>
        <p:nvSpPr>
          <p:cNvPr id="42" name="テキスト プレースホルダー 11"/>
          <p:cNvSpPr>
            <a:spLocks noGrp="true"/>
          </p:cNvSpPr>
          <p:nvPr>
            <p:ph type="body" sz="quarter" idx="34" hasCustomPrompt="true"/>
          </p:nvPr>
        </p:nvSpPr>
        <p:spPr>
          <a:xfrm>
            <a:off x="637261" y="7215781"/>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43" name="テキスト プレースホルダー 11"/>
          <p:cNvSpPr>
            <a:spLocks noGrp="true"/>
          </p:cNvSpPr>
          <p:nvPr>
            <p:ph type="body" sz="quarter" idx="35" hasCustomPrompt="true"/>
          </p:nvPr>
        </p:nvSpPr>
        <p:spPr>
          <a:xfrm>
            <a:off x="637261" y="6674520"/>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500"/>
                                        <p:tgtEl>
                                          <p:spTgt spid="14">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par>
                          <p:cTn id="51" fill="hold">
                            <p:stCondLst>
                              <p:cond delay="4000"/>
                            </p:stCondLst>
                            <p:childTnLst>
                              <p:par>
                                <p:cTn id="52" presetID="22" presetClass="entr" presetSubtype="2"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500"/>
                                        <p:tgtEl>
                                          <p:spTgt spid="25"/>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par>
                          <p:cTn id="69" fill="hold">
                            <p:stCondLst>
                              <p:cond delay="5500"/>
                            </p:stCondLst>
                            <p:childTnLst>
                              <p:par>
                                <p:cTn id="70" presetID="22" presetClass="entr" presetSubtype="8"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16">
                                            <p:txEl>
                                              <p:pRg st="0" end="0"/>
                                            </p:txEl>
                                          </p:spTgt>
                                        </p:tgtEl>
                                        <p:attrNameLst>
                                          <p:attrName>style.visibility</p:attrName>
                                        </p:attrNameLst>
                                      </p:cBhvr>
                                      <p:to>
                                        <p:strVal val="visible"/>
                                      </p:to>
                                    </p:set>
                                    <p:animEffect transition="in" filter="fade">
                                      <p:cBhvr>
                                        <p:cTn id="83" dur="500"/>
                                        <p:tgtEl>
                                          <p:spTgt spid="16">
                                            <p:txEl>
                                              <p:pRg st="0" end="0"/>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childTnLst>
                          </p:cTn>
                        </p:par>
                        <p:par>
                          <p:cTn id="87" fill="hold">
                            <p:stCondLst>
                              <p:cond delay="7000"/>
                            </p:stCondLst>
                            <p:childTnLst>
                              <p:par>
                                <p:cTn id="88" presetID="22" presetClass="entr" presetSubtype="2" fill="hold"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right)">
                                      <p:cBhvr>
                                        <p:cTn id="90" dur="500"/>
                                        <p:tgtEl>
                                          <p:spTgt spid="22"/>
                                        </p:tgtEl>
                                      </p:cBhvr>
                                    </p:animEffect>
                                  </p:childTnLst>
                                </p:cTn>
                              </p:par>
                            </p:childTnLst>
                          </p:cTn>
                        </p:par>
                        <p:par>
                          <p:cTn id="91" fill="hold">
                            <p:stCondLst>
                              <p:cond delay="7500"/>
                            </p:stCondLst>
                            <p:childTnLst>
                              <p:par>
                                <p:cTn id="92" presetID="10" presetClass="entr" presetSubtype="0" fill="hold" grpId="0"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par>
                          <p:cTn id="98" fill="hold">
                            <p:stCondLst>
                              <p:cond delay="8000"/>
                            </p:stCondLst>
                            <p:childTnLst>
                              <p:par>
                                <p:cTn id="99" presetID="10" presetClass="entr" presetSubtype="0" fill="hold" grpId="0" nodeType="after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500"/>
                                        <p:tgtEl>
                                          <p:spTgt spid="1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7">
                                            <p:txEl>
                                              <p:pRg st="0" end="0"/>
                                            </p:txEl>
                                          </p:spTgt>
                                        </p:tgtEl>
                                        <p:attrNameLst>
                                          <p:attrName>style.visibility</p:attrName>
                                        </p:attrNameLst>
                                      </p:cBhvr>
                                      <p:to>
                                        <p:strVal val="visible"/>
                                      </p:to>
                                    </p:set>
                                    <p:animEffect transition="in" filter="fade">
                                      <p:cBhvr>
                                        <p:cTn id="104" dur="500"/>
                                        <p:tgtEl>
                                          <p:spTgt spid="17">
                                            <p:txEl>
                                              <p:pRg st="0" end="0"/>
                                            </p:txEl>
                                          </p:spTgt>
                                        </p:tgtEl>
                                      </p:cBhvr>
                                    </p:animEffect>
                                  </p:childTnLst>
                                </p:cTn>
                              </p:par>
                            </p:childTnLst>
                          </p:cTn>
                        </p:par>
                        <p:par>
                          <p:cTn id="105" fill="hold">
                            <p:stCondLst>
                              <p:cond delay="8500"/>
                            </p:stCondLst>
                            <p:childTnLst>
                              <p:par>
                                <p:cTn id="106" presetID="22" presetClass="entr" presetSubtype="8"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wipe(left)">
                                      <p:cBhvr>
                                        <p:cTn id="108" dur="500"/>
                                        <p:tgtEl>
                                          <p:spTgt spid="19"/>
                                        </p:tgtEl>
                                      </p:cBhvr>
                                    </p:animEffect>
                                  </p:childTnLst>
                                </p:cTn>
                              </p:par>
                            </p:childTnLst>
                          </p:cTn>
                        </p:par>
                        <p:par>
                          <p:cTn id="109" fill="hold">
                            <p:stCondLst>
                              <p:cond delay="9000"/>
                            </p:stCondLst>
                            <p:childTnLst>
                              <p:par>
                                <p:cTn id="110" presetID="10" presetClass="entr" presetSubtype="0"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500"/>
                                        <p:tgtEl>
                                          <p:spTgt spid="3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11" grpId="0" animBg="true"/>
      <p:bldP spid="10" grpId="0" animBg="true"/>
      <p:bldP spid="9" grpId="0" animBg="true"/>
      <p:bldP spid="8" grpId="0" animBg="true"/>
      <p:bldP spid="7" grpId="0" animBg="true"/>
      <p:bldP spid="6" grpId="0" animBg="true"/>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2" grpId="0"/>
      <p:bldP spid="33" grpId="0"/>
      <p:bldP spid="34" grpId="0"/>
      <p:bldP spid="35" grpId="0"/>
      <p:bldP spid="36" grpId="0"/>
      <p:bldP spid="37" grpId="0"/>
      <p:bldP spid="38" grpId="0">
        <p:tmplLst>
          <p:tmpl lvl="0">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lvl="0">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lvl="0">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p:tmplLst>
          <p:tmpl lvl="0">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p:tmplLst>
          <p:tmpl lvl="0">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p:tmplLst>
          <p:tmpl lvl="0">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17" hasCustomPrompt="true"/>
          </p:nvPr>
        </p:nvSpPr>
        <p:spPr>
          <a:xfrm>
            <a:off x="907291" y="1966589"/>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a:t>TEXT HERE</a:t>
            </a:r>
            <a:endParaRPr lang="en-US" dirty="0"/>
          </a:p>
        </p:txBody>
      </p:sp>
      <p:sp>
        <p:nvSpPr>
          <p:cNvPr id="6" name="正方形/長方形 5"/>
          <p:cNvSpPr/>
          <p:nvPr userDrawn="true"/>
        </p:nvSpPr>
        <p:spPr>
          <a:xfrm>
            <a:off x="4638040" y="1427480"/>
            <a:ext cx="76200" cy="1312545"/>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11"/>
          <p:cNvSpPr>
            <a:spLocks noGrp="true"/>
          </p:cNvSpPr>
          <p:nvPr>
            <p:ph type="body" sz="quarter" idx="26" hasCustomPrompt="true"/>
          </p:nvPr>
        </p:nvSpPr>
        <p:spPr>
          <a:xfrm>
            <a:off x="4822726" y="1678115"/>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8" name="テキスト プレースホルダー 11"/>
          <p:cNvSpPr>
            <a:spLocks noGrp="true"/>
          </p:cNvSpPr>
          <p:nvPr>
            <p:ph type="body" sz="quarter" idx="27" hasCustomPrompt="true"/>
          </p:nvPr>
        </p:nvSpPr>
        <p:spPr>
          <a:xfrm>
            <a:off x="907291" y="3530513"/>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a:t>TEXT HERE</a:t>
            </a:r>
            <a:endParaRPr lang="en-US" dirty="0"/>
          </a:p>
        </p:txBody>
      </p:sp>
      <p:sp>
        <p:nvSpPr>
          <p:cNvPr id="9" name="正方形/長方形 8"/>
          <p:cNvSpPr/>
          <p:nvPr userDrawn="true"/>
        </p:nvSpPr>
        <p:spPr>
          <a:xfrm>
            <a:off x="4635500" y="3028315"/>
            <a:ext cx="76200" cy="237363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1"/>
          <p:cNvSpPr>
            <a:spLocks noGrp="true"/>
          </p:cNvSpPr>
          <p:nvPr>
            <p:ph type="body" sz="quarter" idx="28" hasCustomPrompt="true"/>
          </p:nvPr>
        </p:nvSpPr>
        <p:spPr>
          <a:xfrm>
            <a:off x="4822726" y="3242039"/>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11" name="テキスト プレースホルダー 11"/>
          <p:cNvSpPr>
            <a:spLocks noGrp="true"/>
          </p:cNvSpPr>
          <p:nvPr>
            <p:ph type="body" sz="quarter" idx="29" hasCustomPrompt="true"/>
          </p:nvPr>
        </p:nvSpPr>
        <p:spPr>
          <a:xfrm>
            <a:off x="907291" y="5094437"/>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a:t>TEXT HERE</a:t>
            </a:r>
            <a:endParaRPr lang="en-US" dirty="0"/>
          </a:p>
        </p:txBody>
      </p:sp>
      <p:sp>
        <p:nvSpPr>
          <p:cNvPr id="13" name="テキスト プレースホルダー 11"/>
          <p:cNvSpPr>
            <a:spLocks noGrp="true"/>
          </p:cNvSpPr>
          <p:nvPr>
            <p:ph type="body" sz="quarter" idx="30" hasCustomPrompt="true"/>
          </p:nvPr>
        </p:nvSpPr>
        <p:spPr>
          <a:xfrm>
            <a:off x="4822726" y="4805963"/>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14" name="テキスト プレースホルダー 11"/>
          <p:cNvSpPr>
            <a:spLocks noGrp="true"/>
          </p:cNvSpPr>
          <p:nvPr>
            <p:ph type="body" sz="quarter" idx="31" hasCustomPrompt="true"/>
          </p:nvPr>
        </p:nvSpPr>
        <p:spPr>
          <a:xfrm>
            <a:off x="907291" y="6658361"/>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a:t>TEXT HERE</a:t>
            </a:r>
            <a:endParaRPr lang="en-US" dirty="0"/>
          </a:p>
        </p:txBody>
      </p:sp>
      <p:sp>
        <p:nvSpPr>
          <p:cNvPr id="16" name="テキスト プレースホルダー 11"/>
          <p:cNvSpPr>
            <a:spLocks noGrp="true"/>
          </p:cNvSpPr>
          <p:nvPr>
            <p:ph type="body" sz="quarter" idx="32" hasCustomPrompt="true"/>
          </p:nvPr>
        </p:nvSpPr>
        <p:spPr>
          <a:xfrm>
            <a:off x="4822726" y="6369887"/>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17" name="テキスト プレースホルダー 11"/>
          <p:cNvSpPr>
            <a:spLocks noGrp="true"/>
          </p:cNvSpPr>
          <p:nvPr>
            <p:ph type="body" sz="quarter" idx="33" hasCustomPrompt="true"/>
          </p:nvPr>
        </p:nvSpPr>
        <p:spPr>
          <a:xfrm>
            <a:off x="907291" y="8530259"/>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dirty="0"/>
              <a:t>TEXT HERE</a:t>
            </a:r>
            <a:endParaRPr lang="en-US" dirty="0"/>
          </a:p>
        </p:txBody>
      </p:sp>
      <p:sp>
        <p:nvSpPr>
          <p:cNvPr id="18" name="正方形/長方形 17"/>
          <p:cNvSpPr/>
          <p:nvPr userDrawn="true"/>
        </p:nvSpPr>
        <p:spPr>
          <a:xfrm flipH="true">
            <a:off x="4638040" y="7719695"/>
            <a:ext cx="78105" cy="196850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11"/>
          <p:cNvSpPr>
            <a:spLocks noGrp="true"/>
          </p:cNvSpPr>
          <p:nvPr>
            <p:ph type="body" sz="quarter" idx="34" hasCustomPrompt="true"/>
          </p:nvPr>
        </p:nvSpPr>
        <p:spPr>
          <a:xfrm>
            <a:off x="4822726" y="8241785"/>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20" name="正方形/長方形 8"/>
          <p:cNvSpPr/>
          <p:nvPr userDrawn="true"/>
        </p:nvSpPr>
        <p:spPr>
          <a:xfrm>
            <a:off x="4632960" y="5720715"/>
            <a:ext cx="78740" cy="1584325"/>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decel="100000" fill="hold" grpId="0" nodeType="after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2" decel="10000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1250"/>
                            </p:stCondLst>
                            <p:childTnLst>
                              <p:par>
                                <p:cTn id="31" presetID="2" presetClass="entr" presetSubtype="8" decel="100000" fill="hold" grpId="0" nodeType="afterEffect">
                                  <p:stCondLst>
                                    <p:cond delay="25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decel="100000" fill="hold" grpId="0" nodeType="afterEffect">
                                  <p:stCondLst>
                                    <p:cond delay="250"/>
                                  </p:stCondLst>
                                  <p:childTnLst>
                                    <p:set>
                                      <p:cBhvr>
                                        <p:cTn id="41" dur="1" fill="hold">
                                          <p:stCondLst>
                                            <p:cond delay="0"/>
                                          </p:stCondLst>
                                        </p:cTn>
                                        <p:tgtEl>
                                          <p:spTgt spid="14">
                                            <p:txEl>
                                              <p:pRg st="0" end="0"/>
                                            </p:txEl>
                                          </p:spTgt>
                                        </p:tgtEl>
                                        <p:attrNameLst>
                                          <p:attrName>style.visibility</p:attrName>
                                        </p:attrNameLst>
                                      </p:cBhvr>
                                      <p:to>
                                        <p:strVal val="visible"/>
                                      </p:to>
                                    </p:set>
                                    <p:anim calcmode="lin" valueType="num">
                                      <p:cBhvr additive="base">
                                        <p:cTn id="4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4">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par>
                          <p:cTn id="48" fill="hold">
                            <p:stCondLst>
                              <p:cond delay="2750"/>
                            </p:stCondLst>
                            <p:childTnLst>
                              <p:par>
                                <p:cTn id="49" presetID="2" presetClass="entr" presetSubtype="8" decel="100000" fill="hold" grpId="0" nodeType="afterEffect">
                                  <p:stCondLst>
                                    <p:cond delay="250"/>
                                  </p:stCondLst>
                                  <p:childTnLst>
                                    <p:set>
                                      <p:cBhvr>
                                        <p:cTn id="50" dur="1" fill="hold">
                                          <p:stCondLst>
                                            <p:cond delay="0"/>
                                          </p:stCondLst>
                                        </p:cTn>
                                        <p:tgtEl>
                                          <p:spTgt spid="17">
                                            <p:txEl>
                                              <p:pRg st="0" end="0"/>
                                            </p:txEl>
                                          </p:spTgt>
                                        </p:tgtEl>
                                        <p:attrNameLst>
                                          <p:attrName>style.visibility</p:attrName>
                                        </p:attrNameLst>
                                      </p:cBhvr>
                                      <p:to>
                                        <p:strVal val="visible"/>
                                      </p:to>
                                    </p:set>
                                    <p:anim calcmode="lin" valueType="num">
                                      <p:cBhvr additive="base">
                                        <p:cTn id="51"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7">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4" decel="100000" fill="hold" grpId="0" nodeType="withEffect">
                                  <p:stCondLst>
                                    <p:cond delay="25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1+#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par>
                                <p:cTn id="61" presetID="2" presetClass="entr" presetSubtype="4" decel="100000" fill="hold" grpId="0" nodeType="withEffect">
                                  <p:stCondLst>
                                    <p:cond delay="25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8"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ldLvl="0" animBg="true"/>
      <p:bldP spid="7" grpId="0">
        <p:tmplLst>
          <p:tmpl lvl="0">
            <p:tnLst>
              <p:par>
                <p:cTn presetID="2" presetClass="entr" presetSubtype="2"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8" decel="10000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ldLvl="0" animBg="true"/>
      <p:bldP spid="10" grpId="0">
        <p:tmplLst>
          <p:tmpl lvl="0">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8" decel="10000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tmplLst>
          <p:tmpl lvl="0">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6" grpId="0">
        <p:tmplLst>
          <p:tmpl lvl="0">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8"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ldLvl="0" animBg="true"/>
      <p:bldP spid="19" grpId="0">
        <p:tmplLst>
          <p:tmpl lvl="0">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ldLvl="0" animBg="true"/>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o Contents - 1 Column">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7" name="テキスト プレースホルダー 11"/>
          <p:cNvSpPr>
            <a:spLocks noGrp="true"/>
          </p:cNvSpPr>
          <p:nvPr>
            <p:ph type="body" sz="quarter" idx="16" hasCustomPrompt="true"/>
          </p:nvPr>
        </p:nvSpPr>
        <p:spPr>
          <a:xfrm>
            <a:off x="2493649" y="7843800"/>
            <a:ext cx="13298280" cy="1350150"/>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8" name="テキスト プレースホルダー 11"/>
          <p:cNvSpPr>
            <a:spLocks noGrp="true"/>
          </p:cNvSpPr>
          <p:nvPr>
            <p:ph type="body" sz="quarter" idx="17" hasCustomPrompt="true"/>
          </p:nvPr>
        </p:nvSpPr>
        <p:spPr>
          <a:xfrm>
            <a:off x="2493649" y="7167104"/>
            <a:ext cx="13298280" cy="773203"/>
          </a:xfrm>
        </p:spPr>
        <p:txBody>
          <a:bodyPr anchor="t">
            <a:noAutofit/>
          </a:bodyPr>
          <a:lstStyle>
            <a:lvl1pPr algn="ctr">
              <a:lnSpc>
                <a:spcPct val="120000"/>
              </a:lnSpc>
              <a:defRPr sz="32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o Contents - 2 Columns">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7" name="テキスト プレースホルダー 11"/>
          <p:cNvSpPr>
            <a:spLocks noGrp="true"/>
          </p:cNvSpPr>
          <p:nvPr>
            <p:ph type="body" sz="quarter" idx="16" hasCustomPrompt="true"/>
          </p:nvPr>
        </p:nvSpPr>
        <p:spPr>
          <a:xfrm>
            <a:off x="998488" y="7798795"/>
            <a:ext cx="7762453" cy="135015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8" name="テキスト プレースホルダー 11"/>
          <p:cNvSpPr>
            <a:spLocks noGrp="true"/>
          </p:cNvSpPr>
          <p:nvPr>
            <p:ph type="body" sz="quarter" idx="17" hasCustomPrompt="true"/>
          </p:nvPr>
        </p:nvSpPr>
        <p:spPr>
          <a:xfrm>
            <a:off x="998488" y="7167104"/>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9" name="テキスト プレースホルダー 11"/>
          <p:cNvSpPr>
            <a:spLocks noGrp="true"/>
          </p:cNvSpPr>
          <p:nvPr>
            <p:ph type="body" sz="quarter" idx="18" hasCustomPrompt="true"/>
          </p:nvPr>
        </p:nvSpPr>
        <p:spPr>
          <a:xfrm>
            <a:off x="9491699" y="7790558"/>
            <a:ext cx="7762453" cy="135015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0" name="テキスト プレースホルダー 11"/>
          <p:cNvSpPr>
            <a:spLocks noGrp="true"/>
          </p:cNvSpPr>
          <p:nvPr>
            <p:ph type="body" sz="quarter" idx="19" hasCustomPrompt="true"/>
          </p:nvPr>
        </p:nvSpPr>
        <p:spPr>
          <a:xfrm>
            <a:off x="9491699" y="7158867"/>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o Contents - 2 Columns - Right">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7" name="テキスト プレースホルダー 11"/>
          <p:cNvSpPr>
            <a:spLocks noGrp="true"/>
          </p:cNvSpPr>
          <p:nvPr>
            <p:ph type="body" sz="quarter" idx="16" hasCustomPrompt="true"/>
          </p:nvPr>
        </p:nvSpPr>
        <p:spPr>
          <a:xfrm>
            <a:off x="9491699" y="6540276"/>
            <a:ext cx="7762453" cy="2068609"/>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8" name="テキスト プレースホルダー 11"/>
          <p:cNvSpPr>
            <a:spLocks noGrp="true"/>
          </p:cNvSpPr>
          <p:nvPr>
            <p:ph type="body" sz="quarter" idx="17" hasCustomPrompt="true"/>
          </p:nvPr>
        </p:nvSpPr>
        <p:spPr>
          <a:xfrm>
            <a:off x="9491699" y="5908586"/>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9" name="テキスト プレースホルダー 11"/>
          <p:cNvSpPr>
            <a:spLocks noGrp="true"/>
          </p:cNvSpPr>
          <p:nvPr>
            <p:ph type="body" sz="quarter" idx="18" hasCustomPrompt="true"/>
          </p:nvPr>
        </p:nvSpPr>
        <p:spPr>
          <a:xfrm>
            <a:off x="9491699" y="3209905"/>
            <a:ext cx="7762453" cy="2068609"/>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0" name="テキスト プレースホルダー 11"/>
          <p:cNvSpPr>
            <a:spLocks noGrp="true"/>
          </p:cNvSpPr>
          <p:nvPr>
            <p:ph type="body" sz="quarter" idx="19" hasCustomPrompt="true"/>
          </p:nvPr>
        </p:nvSpPr>
        <p:spPr>
          <a:xfrm>
            <a:off x="9491699" y="2578215"/>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637261" y="192950"/>
            <a:ext cx="16741860" cy="1125125"/>
          </a:xfrm>
        </p:spPr>
        <p:txBody>
          <a:bodyPr/>
          <a:lstStyle>
            <a:lvl1pPr>
              <a:defRPr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true"/>
          </p:cNvSpPr>
          <p:nvPr>
            <p:ph type="title"/>
          </p:nvPr>
        </p:nvSpPr>
        <p:spPr>
          <a:xfrm>
            <a:off x="1645777" y="429905"/>
            <a:ext cx="15086289" cy="2176136"/>
          </a:xfrm>
        </p:spPr>
        <p:txBody>
          <a:bodyPr/>
          <a:lstStyle/>
          <a:p>
            <a:r>
              <a:rPr lang="es-ES"/>
              <a:t>Haga clic para modificar el estilo de título del patrón</a:t>
            </a:r>
            <a:endParaRPr lang="en-US" dirty="0"/>
          </a:p>
        </p:txBody>
      </p:sp>
      <p:sp>
        <p:nvSpPr>
          <p:cNvPr id="3" name="Date Placeholder 2"/>
          <p:cNvSpPr>
            <a:spLocks noGrp="true"/>
          </p:cNvSpPr>
          <p:nvPr>
            <p:ph type="dt" sz="half" idx="10"/>
          </p:nvPr>
        </p:nvSpPr>
        <p:spPr>
          <a:xfrm>
            <a:off x="1645778" y="9689678"/>
            <a:ext cx="3708085" cy="547688"/>
          </a:xfrm>
        </p:spPr>
        <p:txBody>
          <a:bodyPr/>
          <a:lstStyle/>
          <a:p>
            <a:fld id="{12162FC3-FD68-4EE4-BC6C-3DFF879B1450}" type="datetimeFigureOut">
              <a:rPr lang="es-CO" smtClean="0"/>
            </a:fld>
            <a:endParaRPr lang="es-CO"/>
          </a:p>
        </p:txBody>
      </p:sp>
      <p:sp>
        <p:nvSpPr>
          <p:cNvPr id="4" name="Footer Placeholder 3"/>
          <p:cNvSpPr>
            <a:spLocks noGrp="true"/>
          </p:cNvSpPr>
          <p:nvPr>
            <p:ph type="ftr" sz="quarter" idx="11"/>
          </p:nvPr>
        </p:nvSpPr>
        <p:spPr/>
        <p:txBody>
          <a:bodyPr/>
          <a:lstStyle/>
          <a:p>
            <a:endParaRPr lang="es-CO"/>
          </a:p>
        </p:txBody>
      </p:sp>
      <p:sp>
        <p:nvSpPr>
          <p:cNvPr id="5" name="Slide Number Placeholder 4"/>
          <p:cNvSpPr>
            <a:spLocks noGrp="true"/>
          </p:cNvSpPr>
          <p:nvPr>
            <p:ph type="sldNum" sz="quarter" idx="12"/>
          </p:nvPr>
        </p:nvSpPr>
        <p:spPr/>
        <p:txBody>
          <a:bodyPr/>
          <a:lstStyle/>
          <a:p>
            <a:fld id="{46CECA71-83B0-4A12-A6C7-DB7FFB9F8F49}" type="slidenum">
              <a:rPr lang="es-CO" smtClean="0"/>
            </a:fld>
            <a:endParaRPr lang="es-CO"/>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Word - 1 Column">
    <p:spTree>
      <p:nvGrpSpPr>
        <p:cNvPr id="1" name=""/>
        <p:cNvGrpSpPr/>
        <p:nvPr/>
      </p:nvGrpSpPr>
      <p:grpSpPr>
        <a:xfrm>
          <a:off x="0" y="0"/>
          <a:ext cx="0" cy="0"/>
          <a:chOff x="0" y="0"/>
          <a:chExt cx="0" cy="0"/>
        </a:xfrm>
      </p:grpSpPr>
      <p:sp>
        <p:nvSpPr>
          <p:cNvPr id="17" name="円/楕円 16"/>
          <p:cNvSpPr/>
          <p:nvPr userDrawn="true"/>
        </p:nvSpPr>
        <p:spPr>
          <a:xfrm>
            <a:off x="939800" y="1788632"/>
            <a:ext cx="6572725" cy="6572725"/>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円/楕円 17"/>
          <p:cNvSpPr/>
          <p:nvPr userDrawn="true"/>
        </p:nvSpPr>
        <p:spPr>
          <a:xfrm>
            <a:off x="1939273" y="2788105"/>
            <a:ext cx="4573781" cy="457378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フッター プレースホルダー 2"/>
          <p:cNvSpPr>
            <a:spLocks noGrp="true"/>
          </p:cNvSpPr>
          <p:nvPr userDrawn="true">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userDrawn="true">
            <p:ph type="sldNum" sz="quarter" idx="11"/>
          </p:nvPr>
        </p:nvSpPr>
        <p:spPr/>
        <p:txBody>
          <a:bodyPr/>
          <a:lstStyle/>
          <a:p>
            <a:fld id="{387164BF-D67A-46C0-81D2-5BAF67C00C80}" type="slidenum">
              <a:rPr lang="en-US" smtClean="0"/>
            </a:fld>
            <a:endParaRPr lang="en-US" dirty="0"/>
          </a:p>
        </p:txBody>
      </p:sp>
      <p:sp>
        <p:nvSpPr>
          <p:cNvPr id="7" name="テキスト プレースホルダー 11"/>
          <p:cNvSpPr>
            <a:spLocks noGrp="true"/>
          </p:cNvSpPr>
          <p:nvPr userDrawn="true">
            <p:ph type="body" sz="quarter" idx="15" hasCustomPrompt="true"/>
          </p:nvPr>
        </p:nvSpPr>
        <p:spPr>
          <a:xfrm>
            <a:off x="8108090" y="2983260"/>
            <a:ext cx="9451049" cy="4365485"/>
          </a:xfrm>
        </p:spPr>
        <p:txBody>
          <a:bodyPr anchor="ctr">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sp>
        <p:nvSpPr>
          <p:cNvPr id="9" name="タイトル 1"/>
          <p:cNvSpPr>
            <a:spLocks noGrp="true"/>
          </p:cNvSpPr>
          <p:nvPr userDrawn="true">
            <p:ph type="title" hasCustomPrompt="true"/>
          </p:nvPr>
        </p:nvSpPr>
        <p:spPr>
          <a:xfrm>
            <a:off x="1132316" y="3838355"/>
            <a:ext cx="6480720" cy="2655295"/>
          </a:xfrm>
          <a:prstGeom prst="rect">
            <a:avLst/>
          </a:prstGeom>
        </p:spPr>
        <p:txBody>
          <a:bodyPr anchor="ctr"/>
          <a:lstStyle>
            <a:lvl1pPr algn="ctr">
              <a:defRPr sz="6600" spc="1500" baseline="0"/>
            </a:lvl1pPr>
          </a:lstStyle>
          <a:p>
            <a:r>
              <a:rPr lang="en-US" altLang="ja-JP" dirty="0"/>
              <a:t>WORD</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true"/>
      <p:bldP spid="18" grpId="0" bldLvl="0" animBg="true"/>
      <p:bldP spid="7" grpId="0">
        <p:tmplLst>
          <p:tmpl lvl="0">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true"/>
          </p:cNvSpPr>
          <p:nvPr>
            <p:ph type="title"/>
          </p:nvPr>
        </p:nvSpPr>
        <p:spPr>
          <a:xfrm>
            <a:off x="1645777" y="429905"/>
            <a:ext cx="15086289" cy="2176136"/>
          </a:xfrm>
        </p:spPr>
        <p:txBody>
          <a:bodyPr/>
          <a:lstStyle/>
          <a:p>
            <a:r>
              <a:rPr lang="es-ES"/>
              <a:t>Haga clic para modificar el estilo de título del patrón</a:t>
            </a:r>
            <a:endParaRPr lang="en-US" dirty="0"/>
          </a:p>
        </p:txBody>
      </p:sp>
      <p:sp>
        <p:nvSpPr>
          <p:cNvPr id="3" name="Vertical Text Placeholder 2"/>
          <p:cNvSpPr>
            <a:spLocks noGrp="true"/>
          </p:cNvSpPr>
          <p:nvPr>
            <p:ph type="body" orient="vert" idx="1" hasCustomPrompt="true"/>
          </p:nvPr>
        </p:nvSpPr>
        <p:spPr/>
        <p:txBody>
          <a:bodyPr vert="eaVert" lIns="45720" tIns="0" rIns="45720" bIns="0"/>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true"/>
          </p:cNvSpPr>
          <p:nvPr>
            <p:ph type="dt" sz="half" idx="10"/>
          </p:nvPr>
        </p:nvSpPr>
        <p:spPr>
          <a:xfrm>
            <a:off x="1645778" y="9689678"/>
            <a:ext cx="3708085" cy="547688"/>
          </a:xfrm>
        </p:spPr>
        <p:txBody>
          <a:bodyPr/>
          <a:lstStyle/>
          <a:p>
            <a:fld id="{12162FC3-FD68-4EE4-BC6C-3DFF879B1450}" type="datetimeFigureOut">
              <a:rPr lang="es-CO" smtClean="0"/>
            </a:fld>
            <a:endParaRPr lang="es-CO"/>
          </a:p>
        </p:txBody>
      </p:sp>
      <p:sp>
        <p:nvSpPr>
          <p:cNvPr id="5" name="Footer Placeholder 4"/>
          <p:cNvSpPr>
            <a:spLocks noGrp="true"/>
          </p:cNvSpPr>
          <p:nvPr>
            <p:ph type="ftr" sz="quarter" idx="11"/>
          </p:nvPr>
        </p:nvSpPr>
        <p:spPr/>
        <p:txBody>
          <a:bodyPr/>
          <a:lstStyle/>
          <a:p>
            <a:endParaRPr lang="es-CO"/>
          </a:p>
        </p:txBody>
      </p:sp>
      <p:sp>
        <p:nvSpPr>
          <p:cNvPr id="6" name="Slide Number Placeholder 5"/>
          <p:cNvSpPr>
            <a:spLocks noGrp="true"/>
          </p:cNvSpPr>
          <p:nvPr>
            <p:ph type="sldNum" sz="quarter" idx="12"/>
          </p:nvPr>
        </p:nvSpPr>
        <p:spPr/>
        <p:txBody>
          <a:bodyPr/>
          <a:lstStyle/>
          <a:p>
            <a:fld id="{46CECA71-83B0-4A12-A6C7-DB7FFB9F8F49}" type="slidenum">
              <a:rPr lang="es-CO" smtClean="0"/>
            </a:fld>
            <a:endParaRPr lang="es-CO"/>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ayers">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32" name="六角形 31"/>
          <p:cNvSpPr/>
          <p:nvPr userDrawn="true"/>
        </p:nvSpPr>
        <p:spPr>
          <a:xfrm rot="5400000">
            <a:off x="5939381" y="2737528"/>
            <a:ext cx="6406062" cy="5522467"/>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7" name="円/楕円 36"/>
          <p:cNvSpPr/>
          <p:nvPr userDrawn="true"/>
        </p:nvSpPr>
        <p:spPr>
          <a:xfrm>
            <a:off x="8120710" y="1395630"/>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8" name="円/楕円 37"/>
          <p:cNvSpPr/>
          <p:nvPr userDrawn="true"/>
        </p:nvSpPr>
        <p:spPr>
          <a:xfrm>
            <a:off x="10853395" y="288079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9" name="円/楕円 38"/>
          <p:cNvSpPr/>
          <p:nvPr userDrawn="true"/>
        </p:nvSpPr>
        <p:spPr>
          <a:xfrm>
            <a:off x="10953090" y="538979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0" name="円/楕円 39"/>
          <p:cNvSpPr/>
          <p:nvPr userDrawn="true"/>
        </p:nvSpPr>
        <p:spPr>
          <a:xfrm>
            <a:off x="6528131" y="757401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1" name="円/楕円 40"/>
          <p:cNvSpPr/>
          <p:nvPr userDrawn="true"/>
        </p:nvSpPr>
        <p:spPr>
          <a:xfrm>
            <a:off x="4958355" y="538979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2" name="円/楕円 41"/>
          <p:cNvSpPr/>
          <p:nvPr userDrawn="true"/>
        </p:nvSpPr>
        <p:spPr>
          <a:xfrm>
            <a:off x="5368565" y="2872462"/>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3" name="テキスト プレースホルダー 11"/>
          <p:cNvSpPr>
            <a:spLocks noGrp="true"/>
          </p:cNvSpPr>
          <p:nvPr>
            <p:ph type="body" sz="quarter" idx="21" hasCustomPrompt="true"/>
          </p:nvPr>
        </p:nvSpPr>
        <p:spPr>
          <a:xfrm>
            <a:off x="6982966" y="4950496"/>
            <a:ext cx="4275475" cy="990111"/>
          </a:xfrm>
        </p:spPr>
        <p:txBody>
          <a:bodyPr anchor="ctr">
            <a:noAutofit/>
          </a:bodyPr>
          <a:lstStyle>
            <a:lvl1pPr algn="ctr">
              <a:lnSpc>
                <a:spcPct val="100000"/>
              </a:lnSpc>
              <a:spcBef>
                <a:spcPts val="0"/>
              </a:spcBef>
              <a:defRPr sz="3600" spc="300" baseline="0">
                <a:solidFill>
                  <a:schemeClr val="accent1"/>
                </a:solidFill>
                <a:latin typeface="+mj-lt"/>
              </a:defRPr>
            </a:lvl1pPr>
          </a:lstStyle>
          <a:p>
            <a:pPr lvl="0"/>
            <a:r>
              <a:rPr lang="en-US" altLang="ja-JP" dirty="0"/>
              <a:t>TEXT HERE</a:t>
            </a:r>
            <a:endParaRPr lang="en-US" dirty="0"/>
          </a:p>
        </p:txBody>
      </p:sp>
      <p:sp>
        <p:nvSpPr>
          <p:cNvPr id="44" name="テキスト プレースホルダー 11"/>
          <p:cNvSpPr>
            <a:spLocks noGrp="true"/>
          </p:cNvSpPr>
          <p:nvPr>
            <p:ph type="body" sz="quarter" idx="22" hasCustomPrompt="true"/>
          </p:nvPr>
        </p:nvSpPr>
        <p:spPr>
          <a:xfrm>
            <a:off x="5485100"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45" name="テキスト プレースホルダー 11"/>
          <p:cNvSpPr>
            <a:spLocks noGrp="true"/>
          </p:cNvSpPr>
          <p:nvPr>
            <p:ph type="body" sz="quarter" idx="23" hasCustomPrompt="true"/>
          </p:nvPr>
        </p:nvSpPr>
        <p:spPr>
          <a:xfrm>
            <a:off x="8216911" y="188235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46" name="テキスト プレースホルダー 11"/>
          <p:cNvSpPr>
            <a:spLocks noGrp="true"/>
          </p:cNvSpPr>
          <p:nvPr>
            <p:ph type="body" sz="quarter" idx="24" hasCustomPrompt="true"/>
          </p:nvPr>
        </p:nvSpPr>
        <p:spPr>
          <a:xfrm>
            <a:off x="10953206"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49" name="テキスト プレースホルダー 11"/>
          <p:cNvSpPr>
            <a:spLocks noGrp="true"/>
          </p:cNvSpPr>
          <p:nvPr>
            <p:ph type="body" sz="quarter" idx="25" hasCustomPrompt="true"/>
          </p:nvPr>
        </p:nvSpPr>
        <p:spPr>
          <a:xfrm>
            <a:off x="5468377"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50" name="テキスト プレースホルダー 11"/>
          <p:cNvSpPr>
            <a:spLocks noGrp="true"/>
          </p:cNvSpPr>
          <p:nvPr>
            <p:ph type="body" sz="quarter" idx="26" hasCustomPrompt="true"/>
          </p:nvPr>
        </p:nvSpPr>
        <p:spPr>
          <a:xfrm>
            <a:off x="10936483" y="6476946"/>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80" name="円弧 79"/>
          <p:cNvSpPr/>
          <p:nvPr userDrawn="true"/>
        </p:nvSpPr>
        <p:spPr>
          <a:xfrm rot="2700000" flipH="true" flipV="true">
            <a:off x="7943401" y="742633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2" name="テキスト プレースホルダー 11"/>
          <p:cNvSpPr>
            <a:spLocks noGrp="true"/>
          </p:cNvSpPr>
          <p:nvPr>
            <p:ph type="body" sz="quarter" idx="28" hasCustomPrompt="true"/>
          </p:nvPr>
        </p:nvSpPr>
        <p:spPr>
          <a:xfrm>
            <a:off x="10405070" y="1702393"/>
            <a:ext cx="5203230" cy="847338"/>
          </a:xfrm>
        </p:spPr>
        <p:txBody>
          <a:bodyPr anchor="t">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90" name="テキスト プレースホルダー 11"/>
          <p:cNvSpPr>
            <a:spLocks noGrp="true"/>
          </p:cNvSpPr>
          <p:nvPr>
            <p:ph type="body" sz="quarter" idx="29" hasCustomPrompt="true"/>
          </p:nvPr>
        </p:nvSpPr>
        <p:spPr>
          <a:xfrm>
            <a:off x="13095882" y="3203596"/>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91" name="テキスト プレースホルダー 11"/>
          <p:cNvSpPr>
            <a:spLocks noGrp="true"/>
          </p:cNvSpPr>
          <p:nvPr>
            <p:ph type="body" sz="quarter" idx="30" hasCustomPrompt="true"/>
          </p:nvPr>
        </p:nvSpPr>
        <p:spPr>
          <a:xfrm>
            <a:off x="13145412" y="63532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92" name="テキスト プレースホルダー 11"/>
          <p:cNvSpPr>
            <a:spLocks noGrp="true"/>
          </p:cNvSpPr>
          <p:nvPr>
            <p:ph type="body" sz="quarter" idx="31" hasCustomPrompt="true"/>
          </p:nvPr>
        </p:nvSpPr>
        <p:spPr>
          <a:xfrm>
            <a:off x="496391" y="320285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95" name="テキスト プレースホルダー 11"/>
          <p:cNvSpPr>
            <a:spLocks noGrp="true"/>
          </p:cNvSpPr>
          <p:nvPr>
            <p:ph type="body" sz="quarter" idx="32" hasCustomPrompt="true"/>
          </p:nvPr>
        </p:nvSpPr>
        <p:spPr>
          <a:xfrm>
            <a:off x="520700" y="63532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96" name="テキスト プレースホルダー 11"/>
          <p:cNvSpPr>
            <a:spLocks noGrp="true"/>
          </p:cNvSpPr>
          <p:nvPr>
            <p:ph type="body" sz="quarter" idx="33" hasCustomPrompt="true"/>
          </p:nvPr>
        </p:nvSpPr>
        <p:spPr>
          <a:xfrm>
            <a:off x="2476461" y="8383863"/>
            <a:ext cx="5203230" cy="847338"/>
          </a:xfrm>
        </p:spPr>
        <p:txBody>
          <a:bodyPr anchor="b">
            <a:noAutofit/>
          </a:bodyPr>
          <a:lstStyle>
            <a:lvl1pPr algn="l">
              <a:lnSpc>
                <a:spcPct val="120000"/>
              </a:lnSpc>
              <a:defRPr sz="1600">
                <a:solidFill>
                  <a:schemeClr val="tx1"/>
                </a:solidFill>
                <a:latin typeface="+mn-lt"/>
              </a:defRPr>
            </a:lvl1pPr>
          </a:lstStyle>
          <a:p>
            <a:pPr lvl="0"/>
            <a:r>
              <a:rPr lang="en-US" altLang="ja-JP" dirty="0"/>
              <a:t>Text Here</a:t>
            </a:r>
            <a:endParaRPr lang="en-US" dirty="0"/>
          </a:p>
        </p:txBody>
      </p:sp>
      <p:sp>
        <p:nvSpPr>
          <p:cNvPr id="98" name="テキスト プレースホルダー 11"/>
          <p:cNvSpPr>
            <a:spLocks noGrp="true"/>
          </p:cNvSpPr>
          <p:nvPr>
            <p:ph type="body" sz="quarter" idx="15" hasCustomPrompt="true"/>
          </p:nvPr>
        </p:nvSpPr>
        <p:spPr>
          <a:xfrm>
            <a:off x="457200" y="353667"/>
            <a:ext cx="6769100" cy="1983133"/>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cxnSp>
        <p:nvCxnSpPr>
          <p:cNvPr id="47" name="直線コネクタ 46"/>
          <p:cNvCxnSpPr/>
          <p:nvPr userDrawn="true"/>
        </p:nvCxnSpPr>
        <p:spPr>
          <a:xfrm flipH="true">
            <a:off x="-793" y="2372533"/>
            <a:ext cx="746358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円/楕円 39"/>
          <p:cNvSpPr/>
          <p:nvPr userDrawn="true"/>
        </p:nvSpPr>
        <p:spPr>
          <a:xfrm>
            <a:off x="9638360" y="757401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algn="ctr"/>
            <a:endParaRPr kumimoji="1" lang="ja-JP" altLang="en-US"/>
          </a:p>
        </p:txBody>
      </p:sp>
      <p:sp>
        <p:nvSpPr>
          <p:cNvPr id="51" name="テキスト プレースホルダー 11"/>
          <p:cNvSpPr>
            <a:spLocks noGrp="true"/>
          </p:cNvSpPr>
          <p:nvPr>
            <p:ph type="body" sz="quarter" idx="27" hasCustomPrompt="true"/>
          </p:nvPr>
        </p:nvSpPr>
        <p:spPr>
          <a:xfrm>
            <a:off x="9751071" y="8090936"/>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
        <p:nvSpPr>
          <p:cNvPr id="6" name="テキスト プレースホルダー 11"/>
          <p:cNvSpPr>
            <a:spLocks noGrp="true"/>
          </p:cNvSpPr>
          <p:nvPr>
            <p:ph type="body" sz="quarter" idx="34" hasCustomPrompt="true"/>
          </p:nvPr>
        </p:nvSpPr>
        <p:spPr>
          <a:xfrm>
            <a:off x="6640841" y="8090936"/>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500" fill="hold"/>
                                        <p:tgtEl>
                                          <p:spTgt spid="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900"/>
                            </p:stCondLst>
                            <p:childTnLst>
                              <p:par>
                                <p:cTn id="13" presetID="10" presetClass="entr" presetSubtype="0" fill="hold" grpId="0"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fade">
                                      <p:cBhvr>
                                        <p:cTn id="18" dur="500"/>
                                        <p:tgtEl>
                                          <p:spTgt spid="4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xEl>
                                              <p:pRg st="0" end="0"/>
                                            </p:txEl>
                                          </p:spTgt>
                                        </p:tgtEl>
                                        <p:attrNameLst>
                                          <p:attrName>style.visibility</p:attrName>
                                        </p:attrNameLst>
                                      </p:cBhvr>
                                      <p:to>
                                        <p:strVal val="visible"/>
                                      </p:to>
                                    </p:set>
                                    <p:animEffect transition="in" filter="fade">
                                      <p:cBhvr>
                                        <p:cTn id="26" dur="500"/>
                                        <p:tgtEl>
                                          <p:spTgt spid="4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2">
                                            <p:txEl>
                                              <p:pRg st="0" end="0"/>
                                            </p:txEl>
                                          </p:spTgt>
                                        </p:tgtEl>
                                        <p:attrNameLst>
                                          <p:attrName>style.visibility</p:attrName>
                                        </p:attrNameLst>
                                      </p:cBhvr>
                                      <p:to>
                                        <p:strVal val="visible"/>
                                      </p:to>
                                    </p:set>
                                    <p:animEffect transition="in" filter="wipe(left)">
                                      <p:cBhvr>
                                        <p:cTn id="31" dur="500"/>
                                        <p:tgtEl>
                                          <p:spTgt spid="8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Effect transition="in" filter="fade">
                                      <p:cBhvr>
                                        <p:cTn id="39" dur="500"/>
                                        <p:tgtEl>
                                          <p:spTgt spid="4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0">
                                            <p:txEl>
                                              <p:pRg st="0" end="0"/>
                                            </p:txEl>
                                          </p:spTgt>
                                        </p:tgtEl>
                                        <p:attrNameLst>
                                          <p:attrName>style.visibility</p:attrName>
                                        </p:attrNameLst>
                                      </p:cBhvr>
                                      <p:to>
                                        <p:strVal val="visible"/>
                                      </p:to>
                                    </p:set>
                                    <p:animEffect transition="in" filter="wipe(left)">
                                      <p:cBhvr>
                                        <p:cTn id="44" dur="500"/>
                                        <p:tgtEl>
                                          <p:spTgt spid="9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0">
                                            <p:txEl>
                                              <p:pRg st="0" end="0"/>
                                            </p:txEl>
                                          </p:spTgt>
                                        </p:tgtEl>
                                        <p:attrNameLst>
                                          <p:attrName>style.visibility</p:attrName>
                                        </p:attrNameLst>
                                      </p:cBhvr>
                                      <p:to>
                                        <p:strVal val="visible"/>
                                      </p:to>
                                    </p:set>
                                    <p:animEffect transition="in" filter="fade">
                                      <p:cBhvr>
                                        <p:cTn id="52" dur="500"/>
                                        <p:tgtEl>
                                          <p:spTgt spid="5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1">
                                            <p:txEl>
                                              <p:pRg st="0" end="0"/>
                                            </p:txEl>
                                          </p:spTgt>
                                        </p:tgtEl>
                                        <p:attrNameLst>
                                          <p:attrName>style.visibility</p:attrName>
                                        </p:attrNameLst>
                                      </p:cBhvr>
                                      <p:to>
                                        <p:strVal val="visible"/>
                                      </p:to>
                                    </p:set>
                                    <p:animEffect transition="in" filter="wipe(left)">
                                      <p:cBhvr>
                                        <p:cTn id="57" dur="500"/>
                                        <p:tgtEl>
                                          <p:spTgt spid="9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fade">
                                      <p:cBhvr>
                                        <p:cTn id="65" dur="500"/>
                                        <p:tgtEl>
                                          <p:spTgt spid="51">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wipe(up)">
                                      <p:cBhvr>
                                        <p:cTn id="73" dur="500"/>
                                        <p:tgtEl>
                                          <p:spTgt spid="8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96">
                                            <p:txEl>
                                              <p:pRg st="0" end="0"/>
                                            </p:txEl>
                                          </p:spTgt>
                                        </p:tgtEl>
                                        <p:attrNameLst>
                                          <p:attrName>style.visibility</p:attrName>
                                        </p:attrNameLst>
                                      </p:cBhvr>
                                      <p:to>
                                        <p:strVal val="visible"/>
                                      </p:to>
                                    </p:set>
                                    <p:animEffect transition="in" filter="wipe(right)">
                                      <p:cBhvr>
                                        <p:cTn id="78" dur="500"/>
                                        <p:tgtEl>
                                          <p:spTgt spid="96">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
                                            <p:txEl>
                                              <p:pRg st="0" end="0"/>
                                            </p:txEl>
                                          </p:spTgt>
                                        </p:tgtEl>
                                        <p:attrNameLst>
                                          <p:attrName>style.visibility</p:attrName>
                                        </p:attrNameLst>
                                      </p:cBhvr>
                                      <p:to>
                                        <p:strVal val="visible"/>
                                      </p:to>
                                    </p:set>
                                    <p:animEffect transition="in" filter="fade">
                                      <p:cBhvr>
                                        <p:cTn id="81" dur="500"/>
                                        <p:tgtEl>
                                          <p:spTgt spid="6">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9">
                                            <p:txEl>
                                              <p:pRg st="0" end="0"/>
                                            </p:txEl>
                                          </p:spTgt>
                                        </p:tgtEl>
                                        <p:attrNameLst>
                                          <p:attrName>style.visibility</p:attrName>
                                        </p:attrNameLst>
                                      </p:cBhvr>
                                      <p:to>
                                        <p:strVal val="visible"/>
                                      </p:to>
                                    </p:set>
                                    <p:animEffect transition="in" filter="fade">
                                      <p:cBhvr>
                                        <p:cTn id="86" dur="500"/>
                                        <p:tgtEl>
                                          <p:spTgt spid="49">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5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95">
                                            <p:txEl>
                                              <p:pRg st="0" end="0"/>
                                            </p:txEl>
                                          </p:spTgt>
                                        </p:tgtEl>
                                        <p:attrNameLst>
                                          <p:attrName>style.visibility</p:attrName>
                                        </p:attrNameLst>
                                      </p:cBhvr>
                                      <p:to>
                                        <p:strVal val="visible"/>
                                      </p:to>
                                    </p:set>
                                    <p:animEffect transition="in" filter="wipe(right)">
                                      <p:cBhvr>
                                        <p:cTn id="94" dur="500"/>
                                        <p:tgtEl>
                                          <p:spTgt spid="95">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4">
                                            <p:txEl>
                                              <p:pRg st="0" end="0"/>
                                            </p:txEl>
                                          </p:spTgt>
                                        </p:tgtEl>
                                        <p:attrNameLst>
                                          <p:attrName>style.visibility</p:attrName>
                                        </p:attrNameLst>
                                      </p:cBhvr>
                                      <p:to>
                                        <p:strVal val="visible"/>
                                      </p:to>
                                    </p:set>
                                    <p:animEffect transition="in" filter="fade">
                                      <p:cBhvr>
                                        <p:cTn id="99" dur="500"/>
                                        <p:tgtEl>
                                          <p:spTgt spid="44">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92">
                                            <p:txEl>
                                              <p:pRg st="0" end="0"/>
                                            </p:txEl>
                                          </p:spTgt>
                                        </p:tgtEl>
                                        <p:attrNameLst>
                                          <p:attrName>style.visibility</p:attrName>
                                        </p:attrNameLst>
                                      </p:cBhvr>
                                      <p:to>
                                        <p:strVal val="visible"/>
                                      </p:to>
                                    </p:set>
                                    <p:animEffect transition="in" filter="wipe(right)">
                                      <p:cBhvr>
                                        <p:cTn id="107"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true"/>
      <p:bldP spid="37" grpId="0" bldLvl="0" animBg="true"/>
      <p:bldP spid="38" grpId="0" bldLvl="0" animBg="true"/>
      <p:bldP spid="39" grpId="0" bldLvl="0" animBg="true"/>
      <p:bldP spid="40" grpId="0" bldLvl="0" animBg="true"/>
      <p:bldP spid="41" grpId="0" bldLvl="0" animBg="true"/>
      <p:bldP spid="42" grpId="0" bldLvl="0" animBg="true"/>
      <p:bldP spid="43" grpId="0" build="p">
        <p:tmplLst>
          <p:tmpl lvl="1">
            <p:tnLst>
              <p:par>
                <p:cTn presetID="10" presetClass="entr" presetSubtype="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9" grpId="0" build="p">
        <p:tmplLst>
          <p:tmpl lvl="1">
            <p:tnLst>
              <p:par>
                <p:cTn presetID="10" presetClass="entr" presetSubtype="0" fill="hold" nodeType="click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80" grpId="0" bldLvl="0" animBg="true"/>
      <p:bldP spid="82" grpId="0" build="p">
        <p:tmplLst>
          <p:tmpl lvl="1">
            <p:tnLst>
              <p:par>
                <p:cTn presetID="22" presetClass="entr" presetSubtype="8" fill="hold" grpId="0" nodeType="clickEffect">
                  <p:stCondLst>
                    <p:cond delay="0"/>
                  </p:stCondLst>
                  <p:childTnLst>
                    <p:set>
                      <p:cBhvr>
                        <p:cTn dur="1" fill="hold">
                          <p:stCondLst>
                            <p:cond delay="0"/>
                          </p:stCondLst>
                        </p:cTn>
                        <p:tgtEl>
                          <p:spTgt spid="82">
                            <p:txEl>
                              <p:pRg st="0" end="0"/>
                            </p:txEl>
                          </p:spTgt>
                        </p:tgtEl>
                        <p:attrNameLst>
                          <p:attrName>style.visibility</p:attrName>
                        </p:attrNameLst>
                      </p:cBhvr>
                      <p:to>
                        <p:strVal val="visible"/>
                      </p:to>
                    </p:set>
                    <p:animEffect transition="in" filter="wipe(left)">
                      <p:cBhvr>
                        <p:cTn dur="500"/>
                        <p:tgtEl>
                          <p:spTgt spid="82">
                            <p:txEl>
                              <p:pRg st="0" end="0"/>
                            </p:txEl>
                          </p:spTgt>
                        </p:tgtEl>
                      </p:cBhvr>
                    </p:animEffect>
                  </p:childTnLst>
                </p:cTn>
              </p:par>
            </p:tnLst>
          </p:tmpl>
        </p:tmplLst>
      </p:bldP>
      <p:bldP spid="90" grpId="0" build="p">
        <p:tmplLst>
          <p:tmpl lvl="1">
            <p:tnLst>
              <p:par>
                <p:cTn presetID="22" presetClass="entr" presetSubtype="8" fill="hold" grpId="0" nodeType="clickEffect">
                  <p:stCondLst>
                    <p:cond delay="0"/>
                  </p:stCondLst>
                  <p:childTnLst>
                    <p:set>
                      <p:cBhvr>
                        <p:cTn dur="1" fill="hold">
                          <p:stCondLst>
                            <p:cond delay="0"/>
                          </p:stCondLst>
                        </p:cTn>
                        <p:tgtEl>
                          <p:spTgt spid="90">
                            <p:txEl>
                              <p:pRg st="0" end="0"/>
                            </p:txEl>
                          </p:spTgt>
                        </p:tgtEl>
                        <p:attrNameLst>
                          <p:attrName>style.visibility</p:attrName>
                        </p:attrNameLst>
                      </p:cBhvr>
                      <p:to>
                        <p:strVal val="visible"/>
                      </p:to>
                    </p:set>
                    <p:animEffect transition="in" filter="wipe(left)">
                      <p:cBhvr>
                        <p:cTn dur="500"/>
                        <p:tgtEl>
                          <p:spTgt spid="90">
                            <p:txEl>
                              <p:pRg st="0" end="0"/>
                            </p:txEl>
                          </p:spTgt>
                        </p:tgtEl>
                      </p:cBhvr>
                    </p:animEffect>
                  </p:childTnLst>
                </p:cTn>
              </p:par>
            </p:tnLst>
          </p:tmpl>
        </p:tmplLst>
      </p:bldP>
      <p:bldP spid="91" grpId="0" build="p">
        <p:tmplLst>
          <p:tmpl lvl="1">
            <p:tnLst>
              <p:par>
                <p:cTn presetID="22" presetClass="entr" presetSubtype="8" fill="hold" grpId="0" nodeType="clickEffect">
                  <p:stCondLst>
                    <p:cond delay="0"/>
                  </p:stCondLst>
                  <p:childTnLst>
                    <p:set>
                      <p:cBhvr>
                        <p:cTn dur="1" fill="hold">
                          <p:stCondLst>
                            <p:cond delay="0"/>
                          </p:stCondLst>
                        </p:cTn>
                        <p:tgtEl>
                          <p:spTgt spid="91">
                            <p:txEl>
                              <p:pRg st="0" end="0"/>
                            </p:txEl>
                          </p:spTgt>
                        </p:tgtEl>
                        <p:attrNameLst>
                          <p:attrName>style.visibility</p:attrName>
                        </p:attrNameLst>
                      </p:cBhvr>
                      <p:to>
                        <p:strVal val="visible"/>
                      </p:to>
                    </p:set>
                    <p:animEffect transition="in" filter="wipe(left)">
                      <p:cBhvr>
                        <p:cTn dur="500"/>
                        <p:tgtEl>
                          <p:spTgt spid="91">
                            <p:txEl>
                              <p:pRg st="0" end="0"/>
                            </p:txEl>
                          </p:spTgt>
                        </p:tgtEl>
                      </p:cBhvr>
                    </p:animEffect>
                  </p:childTnLst>
                </p:cTn>
              </p:par>
            </p:tnLst>
          </p:tmpl>
        </p:tmplLst>
      </p:bldP>
      <p:bldP spid="92" grpId="0" build="p">
        <p:tmplLst>
          <p:tmpl lvl="1">
            <p:tnLst>
              <p:par>
                <p:cTn presetID="22" presetClass="entr" presetSubtype="2" fill="hold" grpId="0" nodeType="clickEffect">
                  <p:stCondLst>
                    <p:cond delay="0"/>
                  </p:stCondLst>
                  <p:childTnLst>
                    <p:set>
                      <p:cBhvr>
                        <p:cTn dur="1" fill="hold">
                          <p:stCondLst>
                            <p:cond delay="0"/>
                          </p:stCondLst>
                        </p:cTn>
                        <p:tgtEl>
                          <p:spTgt spid="92">
                            <p:txEl>
                              <p:pRg st="0" end="0"/>
                            </p:txEl>
                          </p:spTgt>
                        </p:tgtEl>
                        <p:attrNameLst>
                          <p:attrName>style.visibility</p:attrName>
                        </p:attrNameLst>
                      </p:cBhvr>
                      <p:to>
                        <p:strVal val="visible"/>
                      </p:to>
                    </p:set>
                    <p:animEffect transition="in" filter="wipe(right)">
                      <p:cBhvr>
                        <p:cTn dur="500"/>
                        <p:tgtEl>
                          <p:spTgt spid="92">
                            <p:txEl>
                              <p:pRg st="0" end="0"/>
                            </p:txEl>
                          </p:spTgt>
                        </p:tgtEl>
                      </p:cBhvr>
                    </p:animEffect>
                  </p:childTnLst>
                </p:cTn>
              </p:par>
            </p:tnLst>
          </p:tmpl>
        </p:tmplLst>
      </p:bldP>
      <p:bldP spid="95" grpId="0" build="p">
        <p:tmplLst>
          <p:tmpl lvl="1">
            <p:tnLst>
              <p:par>
                <p:cTn presetID="22" presetClass="entr" presetSubtype="2" fill="hold" grpId="0" nodeType="clickEffect">
                  <p:stCondLst>
                    <p:cond delay="0"/>
                  </p:stCondLst>
                  <p:childTnLst>
                    <p:set>
                      <p:cBhvr>
                        <p:cTn dur="1" fill="hold">
                          <p:stCondLst>
                            <p:cond delay="0"/>
                          </p:stCondLst>
                        </p:cTn>
                        <p:tgtEl>
                          <p:spTgt spid="95">
                            <p:txEl>
                              <p:pRg st="0" end="0"/>
                            </p:txEl>
                          </p:spTgt>
                        </p:tgtEl>
                        <p:attrNameLst>
                          <p:attrName>style.visibility</p:attrName>
                        </p:attrNameLst>
                      </p:cBhvr>
                      <p:to>
                        <p:strVal val="visible"/>
                      </p:to>
                    </p:set>
                    <p:animEffect transition="in" filter="wipe(right)">
                      <p:cBhvr>
                        <p:cTn dur="500"/>
                        <p:tgtEl>
                          <p:spTgt spid="95">
                            <p:txEl>
                              <p:pRg st="0" end="0"/>
                            </p:txEl>
                          </p:spTgt>
                        </p:tgtEl>
                      </p:cBhvr>
                    </p:animEffect>
                  </p:childTnLst>
                </p:cTn>
              </p:par>
            </p:tnLst>
          </p:tmpl>
        </p:tmplLst>
      </p:bldP>
      <p:bldP spid="96" grpId="0" build="p">
        <p:tmplLst>
          <p:tmpl lvl="1">
            <p:tnLst>
              <p:par>
                <p:cTn presetID="22" presetClass="entr" presetSubtype="2" fill="hold" grpId="0" nodeType="clickEffect">
                  <p:stCondLst>
                    <p:cond delay="0"/>
                  </p:stCondLst>
                  <p:childTnLst>
                    <p:set>
                      <p:cBhvr>
                        <p:cTn dur="1" fill="hold">
                          <p:stCondLst>
                            <p:cond delay="0"/>
                          </p:stCondLst>
                        </p:cTn>
                        <p:tgtEl>
                          <p:spTgt spid="96">
                            <p:txEl>
                              <p:pRg st="0" end="0"/>
                            </p:txEl>
                          </p:spTgt>
                        </p:tgtEl>
                        <p:attrNameLst>
                          <p:attrName>style.visibility</p:attrName>
                        </p:attrNameLst>
                      </p:cBhvr>
                      <p:to>
                        <p:strVal val="visible"/>
                      </p:to>
                    </p:set>
                    <p:animEffect transition="in" filter="wipe(right)">
                      <p:cBhvr>
                        <p:cTn dur="500"/>
                        <p:tgtEl>
                          <p:spTgt spid="96">
                            <p:txEl>
                              <p:pRg st="0" end="0"/>
                            </p:txEl>
                          </p:spTgt>
                        </p:tgtEl>
                      </p:cBhvr>
                    </p:animEffect>
                  </p:childTnLst>
                </p:cTn>
              </p:par>
            </p:tnLst>
          </p:tmpl>
        </p:tmplLst>
      </p:bldP>
      <p:bldP spid="9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98"/>
                        </p:tgtEl>
                        <p:attrNameLst>
                          <p:attrName>style.visibility</p:attrName>
                        </p:attrNameLst>
                      </p:cBhvr>
                      <p:to>
                        <p:strVal val="visible"/>
                      </p:to>
                    </p:set>
                    <p:anim calcmode="lin" valueType="num">
                      <p:cBhvr additive="base">
                        <p:cTn dur="500" fill="hold"/>
                        <p:tgtEl>
                          <p:spTgt spid="98"/>
                        </p:tgtEl>
                        <p:attrNameLst>
                          <p:attrName>ppt_x</p:attrName>
                        </p:attrNameLst>
                      </p:cBhvr>
                      <p:tavLst>
                        <p:tav tm="0">
                          <p:val>
                            <p:strVal val="0-#ppt_w/2"/>
                          </p:val>
                        </p:tav>
                        <p:tav tm="100000">
                          <p:val>
                            <p:strVal val="#ppt_x"/>
                          </p:val>
                        </p:tav>
                      </p:tavLst>
                    </p:anim>
                    <p:anim calcmode="lin" valueType="num">
                      <p:cBhvr additive="base">
                        <p:cTn dur="500" fill="hold"/>
                        <p:tgtEl>
                          <p:spTgt spid="98"/>
                        </p:tgtEl>
                        <p:attrNameLst>
                          <p:attrName>ppt_y</p:attrName>
                        </p:attrNameLst>
                      </p:cBhvr>
                      <p:tavLst>
                        <p:tav tm="0">
                          <p:val>
                            <p:strVal val="#ppt_y"/>
                          </p:val>
                        </p:tav>
                        <p:tav tm="100000">
                          <p:val>
                            <p:strVal val="#ppt_y"/>
                          </p:val>
                        </p:tav>
                      </p:tavLst>
                    </p:anim>
                  </p:childTnLst>
                </p:cTn>
              </p:par>
            </p:tnLst>
          </p:tmpl>
        </p:tmplLst>
      </p:bldP>
      <p:bldP spid="2" grpId="0" bldLvl="0" animBg="true"/>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Contents - BG">
    <p:spTree>
      <p:nvGrpSpPr>
        <p:cNvPr id="1" name=""/>
        <p:cNvGrpSpPr/>
        <p:nvPr/>
      </p:nvGrpSpPr>
      <p:grpSpPr>
        <a:xfrm>
          <a:off x="0" y="0"/>
          <a:ext cx="0" cy="0"/>
          <a:chOff x="0" y="0"/>
          <a:chExt cx="0" cy="0"/>
        </a:xfrm>
      </p:grpSpPr>
      <p:sp>
        <p:nvSpPr>
          <p:cNvPr id="4" name="正方形/長方形 3"/>
          <p:cNvSpPr/>
          <p:nvPr userDrawn="true"/>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 Points 2">
    <p:spTree>
      <p:nvGrpSpPr>
        <p:cNvPr id="1" name=""/>
        <p:cNvGrpSpPr/>
        <p:nvPr/>
      </p:nvGrpSpPr>
      <p:grpSpPr>
        <a:xfrm>
          <a:off x="0" y="0"/>
          <a:ext cx="0" cy="0"/>
          <a:chOff x="0" y="0"/>
          <a:chExt cx="0" cy="0"/>
        </a:xfrm>
      </p:grpSpPr>
      <p:sp>
        <p:nvSpPr>
          <p:cNvPr id="12" name="円/楕円 11"/>
          <p:cNvSpPr/>
          <p:nvPr userDrawn="true"/>
        </p:nvSpPr>
        <p:spPr>
          <a:xfrm>
            <a:off x="6249771" y="6029325"/>
            <a:ext cx="1669992" cy="1670050"/>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kumimoji="1" lang="ja-JP" altLang="en-US" sz="2700" strike="noStrike" noProof="1"/>
          </a:p>
        </p:txBody>
      </p:sp>
      <p:sp>
        <p:nvSpPr>
          <p:cNvPr id="13" name="円/楕円 12"/>
          <p:cNvSpPr/>
          <p:nvPr userDrawn="true"/>
        </p:nvSpPr>
        <p:spPr>
          <a:xfrm>
            <a:off x="10366014" y="3697288"/>
            <a:ext cx="1668405" cy="1668463"/>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kumimoji="1" lang="ja-JP" altLang="en-US" sz="2700" strike="noStrike" noProof="1"/>
          </a:p>
        </p:txBody>
      </p:sp>
      <p:sp>
        <p:nvSpPr>
          <p:cNvPr id="14" name="円/楕円 13"/>
          <p:cNvSpPr/>
          <p:nvPr userDrawn="true"/>
        </p:nvSpPr>
        <p:spPr>
          <a:xfrm>
            <a:off x="10366014" y="6029325"/>
            <a:ext cx="1668405" cy="1670050"/>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kumimoji="1" lang="ja-JP" altLang="en-US" sz="2700" strike="noStrike" noProof="1"/>
          </a:p>
        </p:txBody>
      </p:sp>
      <p:sp>
        <p:nvSpPr>
          <p:cNvPr id="11" name="円/楕円 10"/>
          <p:cNvSpPr/>
          <p:nvPr userDrawn="true"/>
        </p:nvSpPr>
        <p:spPr>
          <a:xfrm>
            <a:off x="6249771" y="3697288"/>
            <a:ext cx="1669992" cy="1668463"/>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kumimoji="1" lang="ja-JP" altLang="en-US" sz="2700" strike="noStrike" noProof="1"/>
          </a:p>
        </p:txBody>
      </p:sp>
      <p:sp>
        <p:nvSpPr>
          <p:cNvPr id="10" name="円/楕円 9"/>
          <p:cNvSpPr/>
          <p:nvPr userDrawn="true"/>
        </p:nvSpPr>
        <p:spPr>
          <a:xfrm>
            <a:off x="8307099" y="7275513"/>
            <a:ext cx="1669992" cy="1670050"/>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kumimoji="1" lang="ja-JP" altLang="en-US" sz="2700" strike="noStrike" noProof="1"/>
          </a:p>
        </p:txBody>
      </p:sp>
      <p:sp>
        <p:nvSpPr>
          <p:cNvPr id="9" name="円/楕円 8"/>
          <p:cNvSpPr/>
          <p:nvPr userDrawn="true"/>
        </p:nvSpPr>
        <p:spPr>
          <a:xfrm>
            <a:off x="8307099" y="2478088"/>
            <a:ext cx="1669992" cy="1670050"/>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kumimoji="1" lang="ja-JP" altLang="en-US" sz="2700" strike="noStrike" noProof="1"/>
          </a:p>
        </p:txBody>
      </p:sp>
      <p:sp>
        <p:nvSpPr>
          <p:cNvPr id="5" name="円/楕円 4"/>
          <p:cNvSpPr/>
          <p:nvPr userDrawn="true"/>
        </p:nvSpPr>
        <p:spPr>
          <a:xfrm>
            <a:off x="7389555" y="3959225"/>
            <a:ext cx="3506666" cy="3505200"/>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kumimoji="1" lang="ja-JP" altLang="en-US" sz="2700" strike="noStrike" noProof="1"/>
          </a:p>
        </p:txBody>
      </p:sp>
      <p:sp>
        <p:nvSpPr>
          <p:cNvPr id="18" name="正方形/長方形 17"/>
          <p:cNvSpPr/>
          <p:nvPr userDrawn="true"/>
        </p:nvSpPr>
        <p:spPr>
          <a:xfrm>
            <a:off x="13290087" y="2736850"/>
            <a:ext cx="3239975" cy="714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kumimoji="1" lang="ja-JP" altLang="en-US" sz="2700" strike="noStrike" noProof="1"/>
          </a:p>
        </p:txBody>
      </p:sp>
      <p:sp>
        <p:nvSpPr>
          <p:cNvPr id="24" name="正方形/長方形 23"/>
          <p:cNvSpPr/>
          <p:nvPr userDrawn="true"/>
        </p:nvSpPr>
        <p:spPr>
          <a:xfrm>
            <a:off x="13290087" y="5640388"/>
            <a:ext cx="3239975" cy="714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kumimoji="1" lang="ja-JP" altLang="en-US" sz="2700" strike="noStrike" noProof="1"/>
          </a:p>
        </p:txBody>
      </p:sp>
      <p:sp>
        <p:nvSpPr>
          <p:cNvPr id="27" name="正方形/長方形 26"/>
          <p:cNvSpPr/>
          <p:nvPr userDrawn="true"/>
        </p:nvSpPr>
        <p:spPr>
          <a:xfrm>
            <a:off x="13290087" y="8240713"/>
            <a:ext cx="3239975" cy="71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kumimoji="1" lang="ja-JP" altLang="en-US" sz="2700" strike="noStrike" noProof="1"/>
          </a:p>
        </p:txBody>
      </p:sp>
      <p:sp>
        <p:nvSpPr>
          <p:cNvPr id="30" name="正方形/長方形 29"/>
          <p:cNvSpPr/>
          <p:nvPr userDrawn="true"/>
        </p:nvSpPr>
        <p:spPr>
          <a:xfrm>
            <a:off x="2724055" y="2736850"/>
            <a:ext cx="3239975" cy="71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endParaRPr kumimoji="1" lang="ja-JP" altLang="en-US" sz="2700" strike="noStrike" noProof="1"/>
          </a:p>
        </p:txBody>
      </p:sp>
      <p:sp>
        <p:nvSpPr>
          <p:cNvPr id="36" name="正方形/長方形 35"/>
          <p:cNvSpPr/>
          <p:nvPr userDrawn="true"/>
        </p:nvSpPr>
        <p:spPr>
          <a:xfrm>
            <a:off x="2149400" y="7464425"/>
            <a:ext cx="3239975" cy="730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endParaRPr kumimoji="1" lang="ja-JP" altLang="en-US" sz="2700" strike="noStrike" noProof="1"/>
          </a:p>
        </p:txBody>
      </p:sp>
      <p:sp>
        <p:nvSpPr>
          <p:cNvPr id="39" name="フリーフォーム 38"/>
          <p:cNvSpPr/>
          <p:nvPr userDrawn="true"/>
        </p:nvSpPr>
        <p:spPr>
          <a:xfrm>
            <a:off x="10115198" y="2590800"/>
            <a:ext cx="2832002" cy="587375"/>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kumimoji="1" lang="ja-JP" altLang="en-US" sz="2700" strike="noStrike" noProof="1"/>
          </a:p>
        </p:txBody>
      </p:sp>
      <p:sp>
        <p:nvSpPr>
          <p:cNvPr id="41" name="フリーフォーム 40"/>
          <p:cNvSpPr/>
          <p:nvPr userDrawn="true"/>
        </p:nvSpPr>
        <p:spPr>
          <a:xfrm rot="9807941">
            <a:off x="12316984" y="5048250"/>
            <a:ext cx="638153" cy="584200"/>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kumimoji="1" lang="ja-JP" altLang="en-US" sz="2700" strike="noStrike" noProof="1"/>
          </a:p>
        </p:txBody>
      </p:sp>
      <p:sp>
        <p:nvSpPr>
          <p:cNvPr id="44" name="フリーフォーム 43"/>
          <p:cNvSpPr/>
          <p:nvPr userDrawn="true"/>
        </p:nvSpPr>
        <p:spPr>
          <a:xfrm>
            <a:off x="5544945" y="5529263"/>
            <a:ext cx="1101687" cy="436563"/>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kumimoji="1" lang="ja-JP" altLang="en-US" sz="2700" strike="noStrike" noProof="1"/>
          </a:p>
        </p:txBody>
      </p:sp>
      <p:sp>
        <p:nvSpPr>
          <p:cNvPr id="45" name="フリーフォーム 44"/>
          <p:cNvSpPr/>
          <p:nvPr userDrawn="true"/>
        </p:nvSpPr>
        <p:spPr>
          <a:xfrm>
            <a:off x="5579869" y="3211513"/>
            <a:ext cx="1162010" cy="420688"/>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kumimoji="1" lang="ja-JP" altLang="en-US" sz="2700" strike="noStrike" noProof="1"/>
          </a:p>
        </p:txBody>
      </p:sp>
      <p:sp>
        <p:nvSpPr>
          <p:cNvPr id="46" name="フリーフォーム 45"/>
          <p:cNvSpPr/>
          <p:nvPr userDrawn="true"/>
        </p:nvSpPr>
        <p:spPr>
          <a:xfrm>
            <a:off x="11989971" y="7764463"/>
            <a:ext cx="957230" cy="192088"/>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kumimoji="1" lang="ja-JP" altLang="en-US" sz="2700" strike="noStrike" noProof="1"/>
          </a:p>
        </p:txBody>
      </p:sp>
      <p:sp>
        <p:nvSpPr>
          <p:cNvPr id="6" name="正方形/長方形 35"/>
          <p:cNvSpPr/>
          <p:nvPr userDrawn="true"/>
        </p:nvSpPr>
        <p:spPr>
          <a:xfrm>
            <a:off x="2149400" y="4968875"/>
            <a:ext cx="3239975" cy="730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fontAlgn="auto"/>
            <a:endParaRPr kumimoji="1" lang="ja-JP" altLang="en-US" sz="2700" strike="noStrike" noProof="1"/>
          </a:p>
        </p:txBody>
      </p:sp>
      <p:sp>
        <p:nvSpPr>
          <p:cNvPr id="2" name="タイトル 1"/>
          <p:cNvSpPr>
            <a:spLocks noGrp="true"/>
          </p:cNvSpPr>
          <p:nvPr>
            <p:ph type="title" hasCustomPrompt="true"/>
          </p:nvPr>
        </p:nvSpPr>
        <p:spPr>
          <a:xfrm>
            <a:off x="1613336" y="20330"/>
            <a:ext cx="15085765" cy="2176136"/>
          </a:xfrm>
        </p:spPr>
        <p:txBody>
          <a:bodyPr/>
          <a:lstStyle/>
          <a:p>
            <a:pPr fontAlgn="auto"/>
            <a:r>
              <a:rPr kumimoji="1" lang="en-US" altLang="ja-JP" strike="noStrike" noProof="1" dirty="0"/>
              <a:t>Slide Title Goes Here</a:t>
            </a:r>
            <a:endParaRPr kumimoji="1" lang="ja-JP" altLang="en-US" strike="noStrike" noProof="1" dirty="0"/>
          </a:p>
        </p:txBody>
      </p:sp>
      <p:sp>
        <p:nvSpPr>
          <p:cNvPr id="7" name="テキスト プレースホルダー 6"/>
          <p:cNvSpPr>
            <a:spLocks noGrp="true"/>
          </p:cNvSpPr>
          <p:nvPr>
            <p:ph type="body" sz="quarter" idx="13" hasCustomPrompt="true"/>
          </p:nvPr>
        </p:nvSpPr>
        <p:spPr>
          <a:xfrm>
            <a:off x="3166377" y="1543100"/>
            <a:ext cx="14328843"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fontAlgn="auto"/>
            <a:r>
              <a:rPr kumimoji="1" lang="en-US" altLang="ja-JP" strike="noStrike" noProof="1" dirty="0"/>
              <a:t>Short description goes here</a:t>
            </a:r>
            <a:endParaRPr kumimoji="1" lang="ja-JP" altLang="en-US" strike="noStrike" noProof="1" dirty="0"/>
          </a:p>
        </p:txBody>
      </p:sp>
      <p:sp>
        <p:nvSpPr>
          <p:cNvPr id="16" name="テキスト プレースホルダー 6"/>
          <p:cNvSpPr>
            <a:spLocks noGrp="true"/>
          </p:cNvSpPr>
          <p:nvPr>
            <p:ph type="body" sz="quarter" idx="21" hasCustomPrompt="true"/>
          </p:nvPr>
        </p:nvSpPr>
        <p:spPr>
          <a:xfrm>
            <a:off x="13105770" y="2293381"/>
            <a:ext cx="4782179" cy="720080"/>
          </a:xfrm>
        </p:spPr>
        <p:txBody>
          <a:bodyPr anchor="b">
            <a:noAutofit/>
          </a:bodyPr>
          <a:lstStyle>
            <a:lvl1pPr algn="l">
              <a:defRPr sz="2800" i="0" baseline="0">
                <a:solidFill>
                  <a:schemeClr val="accent1"/>
                </a:solidFill>
                <a:latin typeface="Route 159 SemiBold" pitchFamily="50" charset="0"/>
              </a:defRPr>
            </a:lvl1pPr>
          </a:lstStyle>
          <a:p>
            <a:pPr lvl="0" fontAlgn="auto"/>
            <a:r>
              <a:rPr kumimoji="1" lang="en-US" altLang="ja-JP" strike="noStrike" noProof="1" dirty="0"/>
              <a:t>Text goes here</a:t>
            </a:r>
            <a:endParaRPr kumimoji="1" lang="ja-JP" altLang="en-US" strike="noStrike" noProof="1" dirty="0"/>
          </a:p>
        </p:txBody>
      </p:sp>
      <p:sp>
        <p:nvSpPr>
          <p:cNvPr id="17" name="テキスト プレースホルダー 6"/>
          <p:cNvSpPr>
            <a:spLocks noGrp="true"/>
          </p:cNvSpPr>
          <p:nvPr>
            <p:ph type="body" sz="quarter" idx="24" hasCustomPrompt="true"/>
          </p:nvPr>
        </p:nvSpPr>
        <p:spPr>
          <a:xfrm>
            <a:off x="13126090" y="3102365"/>
            <a:ext cx="4802681" cy="1223322"/>
          </a:xfrm>
        </p:spPr>
        <p:txBody>
          <a:bodyPr anchor="t">
            <a:noAutofit/>
          </a:bodyPr>
          <a:lstStyle>
            <a:lvl1pPr algn="l">
              <a:defRPr sz="1800" i="0" baseline="0">
                <a:solidFill>
                  <a:schemeClr val="tx2"/>
                </a:solidFill>
                <a:latin typeface="+mn-lt"/>
              </a:defRPr>
            </a:lvl1pPr>
          </a:lstStyle>
          <a:p>
            <a:pPr lvl="0" fontAlgn="auto"/>
            <a:r>
              <a:rPr kumimoji="1" lang="en-US" altLang="ja-JP" strike="noStrike" noProof="1" dirty="0"/>
              <a:t>Text goes here</a:t>
            </a:r>
            <a:endParaRPr kumimoji="1" lang="ja-JP" altLang="en-US" strike="noStrike" noProof="1" dirty="0"/>
          </a:p>
        </p:txBody>
      </p:sp>
      <p:sp>
        <p:nvSpPr>
          <p:cNvPr id="22" name="テキスト プレースホルダー 6"/>
          <p:cNvSpPr>
            <a:spLocks noGrp="true"/>
          </p:cNvSpPr>
          <p:nvPr>
            <p:ph type="body" sz="quarter" idx="25" hasCustomPrompt="true"/>
          </p:nvPr>
        </p:nvSpPr>
        <p:spPr>
          <a:xfrm>
            <a:off x="13126272" y="4439258"/>
            <a:ext cx="4782179" cy="720080"/>
          </a:xfrm>
        </p:spPr>
        <p:txBody>
          <a:bodyPr anchor="b">
            <a:noAutofit/>
          </a:bodyPr>
          <a:lstStyle>
            <a:lvl1pPr algn="l">
              <a:defRPr sz="2800" i="0" baseline="0">
                <a:solidFill>
                  <a:schemeClr val="accent3"/>
                </a:solidFill>
                <a:latin typeface="Route 159 SemiBold" pitchFamily="50" charset="0"/>
              </a:defRPr>
            </a:lvl1pPr>
          </a:lstStyle>
          <a:p>
            <a:pPr lvl="0" fontAlgn="auto"/>
            <a:r>
              <a:rPr kumimoji="1" lang="en-US" altLang="ja-JP" strike="noStrike" noProof="1" dirty="0"/>
              <a:t>Text goes here</a:t>
            </a:r>
            <a:endParaRPr kumimoji="1" lang="ja-JP" altLang="en-US" strike="noStrike" noProof="1" dirty="0"/>
          </a:p>
        </p:txBody>
      </p:sp>
      <p:sp>
        <p:nvSpPr>
          <p:cNvPr id="23" name="テキスト プレースホルダー 6"/>
          <p:cNvSpPr>
            <a:spLocks noGrp="true"/>
          </p:cNvSpPr>
          <p:nvPr>
            <p:ph type="body" sz="quarter" idx="26" hasCustomPrompt="true"/>
          </p:nvPr>
        </p:nvSpPr>
        <p:spPr>
          <a:xfrm>
            <a:off x="13289633" y="5431508"/>
            <a:ext cx="4802681" cy="1223322"/>
          </a:xfrm>
        </p:spPr>
        <p:txBody>
          <a:bodyPr anchor="t">
            <a:noAutofit/>
          </a:bodyPr>
          <a:lstStyle>
            <a:lvl1pPr algn="l">
              <a:defRPr sz="1800" i="0" baseline="0">
                <a:solidFill>
                  <a:schemeClr val="tx2"/>
                </a:solidFill>
                <a:latin typeface="+mn-lt"/>
              </a:defRPr>
            </a:lvl1pPr>
          </a:lstStyle>
          <a:p>
            <a:pPr lvl="0" fontAlgn="auto"/>
            <a:r>
              <a:rPr kumimoji="1" lang="en-US" altLang="ja-JP" strike="noStrike" noProof="1" dirty="0"/>
              <a:t>Text goes here</a:t>
            </a:r>
            <a:endParaRPr kumimoji="1" lang="ja-JP" altLang="en-US" strike="noStrike" noProof="1" dirty="0"/>
          </a:p>
        </p:txBody>
      </p:sp>
      <p:sp>
        <p:nvSpPr>
          <p:cNvPr id="25" name="テキスト プレースホルダー 6"/>
          <p:cNvSpPr>
            <a:spLocks noGrp="true"/>
          </p:cNvSpPr>
          <p:nvPr>
            <p:ph type="body" sz="quarter" idx="27" hasCustomPrompt="true"/>
          </p:nvPr>
        </p:nvSpPr>
        <p:spPr>
          <a:xfrm>
            <a:off x="13105770" y="7120372"/>
            <a:ext cx="4782179" cy="720080"/>
          </a:xfrm>
        </p:spPr>
        <p:txBody>
          <a:bodyPr anchor="b">
            <a:noAutofit/>
          </a:bodyPr>
          <a:lstStyle>
            <a:lvl1pPr algn="l">
              <a:defRPr sz="2800" i="0" baseline="0">
                <a:solidFill>
                  <a:schemeClr val="accent2"/>
                </a:solidFill>
                <a:latin typeface="Route 159 SemiBold" pitchFamily="50" charset="0"/>
              </a:defRPr>
            </a:lvl1pPr>
          </a:lstStyle>
          <a:p>
            <a:pPr lvl="0" fontAlgn="auto"/>
            <a:r>
              <a:rPr kumimoji="1" lang="en-US" altLang="ja-JP" strike="noStrike" noProof="1" dirty="0"/>
              <a:t>Text goes here</a:t>
            </a:r>
            <a:endParaRPr kumimoji="1" lang="ja-JP" altLang="en-US" strike="noStrike" noProof="1" dirty="0"/>
          </a:p>
        </p:txBody>
      </p:sp>
      <p:sp>
        <p:nvSpPr>
          <p:cNvPr id="26" name="テキスト プレースホルダー 6"/>
          <p:cNvSpPr>
            <a:spLocks noGrp="true"/>
          </p:cNvSpPr>
          <p:nvPr>
            <p:ph type="body" sz="quarter" idx="28" hasCustomPrompt="true"/>
          </p:nvPr>
        </p:nvSpPr>
        <p:spPr>
          <a:xfrm>
            <a:off x="13105771" y="7876016"/>
            <a:ext cx="4802681" cy="1223322"/>
          </a:xfrm>
        </p:spPr>
        <p:txBody>
          <a:bodyPr anchor="t">
            <a:noAutofit/>
          </a:bodyPr>
          <a:lstStyle>
            <a:lvl1pPr algn="l">
              <a:defRPr sz="1800" i="0" baseline="0">
                <a:solidFill>
                  <a:schemeClr val="tx2"/>
                </a:solidFill>
                <a:latin typeface="+mn-lt"/>
              </a:defRPr>
            </a:lvl1pPr>
          </a:lstStyle>
          <a:p>
            <a:pPr lvl="0" fontAlgn="auto"/>
            <a:r>
              <a:rPr kumimoji="1" lang="en-US" altLang="ja-JP" strike="noStrike" noProof="1" dirty="0"/>
              <a:t>Text goes here</a:t>
            </a:r>
            <a:endParaRPr kumimoji="1" lang="ja-JP" altLang="en-US" strike="noStrike" noProof="1" dirty="0"/>
          </a:p>
        </p:txBody>
      </p:sp>
      <p:sp>
        <p:nvSpPr>
          <p:cNvPr id="28" name="テキスト プレースホルダー 6"/>
          <p:cNvSpPr>
            <a:spLocks noGrp="true"/>
          </p:cNvSpPr>
          <p:nvPr>
            <p:ph type="body" sz="quarter" idx="29" hasCustomPrompt="true"/>
          </p:nvPr>
        </p:nvSpPr>
        <p:spPr>
          <a:xfrm>
            <a:off x="1300266" y="3178624"/>
            <a:ext cx="4782179" cy="720080"/>
          </a:xfrm>
        </p:spPr>
        <p:txBody>
          <a:bodyPr anchor="b">
            <a:noAutofit/>
          </a:bodyPr>
          <a:lstStyle>
            <a:lvl1pPr algn="r">
              <a:defRPr sz="2800" i="0" baseline="0">
                <a:solidFill>
                  <a:schemeClr val="accent6"/>
                </a:solidFill>
                <a:latin typeface="Route 159 SemiBold" pitchFamily="50" charset="0"/>
              </a:defRPr>
            </a:lvl1pPr>
          </a:lstStyle>
          <a:p>
            <a:pPr lvl="0" fontAlgn="auto"/>
            <a:r>
              <a:rPr kumimoji="1" lang="en-US" altLang="ja-JP" strike="noStrike" noProof="1" dirty="0"/>
              <a:t>Text goes here</a:t>
            </a:r>
            <a:endParaRPr kumimoji="1" lang="ja-JP" altLang="en-US" strike="noStrike" noProof="1" dirty="0"/>
          </a:p>
        </p:txBody>
      </p:sp>
      <p:sp>
        <p:nvSpPr>
          <p:cNvPr id="29" name="テキスト プレースホルダー 6"/>
          <p:cNvSpPr>
            <a:spLocks noGrp="true"/>
          </p:cNvSpPr>
          <p:nvPr>
            <p:ph type="body" sz="quarter" idx="30" hasCustomPrompt="true"/>
          </p:nvPr>
        </p:nvSpPr>
        <p:spPr>
          <a:xfrm>
            <a:off x="502255" y="3030999"/>
            <a:ext cx="4802681" cy="1223322"/>
          </a:xfrm>
        </p:spPr>
        <p:txBody>
          <a:bodyPr anchor="t">
            <a:noAutofit/>
          </a:bodyPr>
          <a:lstStyle>
            <a:lvl1pPr algn="r">
              <a:defRPr sz="1800" i="0" baseline="0">
                <a:solidFill>
                  <a:schemeClr val="tx2"/>
                </a:solidFill>
                <a:latin typeface="+mn-lt"/>
              </a:defRPr>
            </a:lvl1pPr>
          </a:lstStyle>
          <a:p>
            <a:pPr lvl="0" fontAlgn="auto"/>
            <a:r>
              <a:rPr kumimoji="1" lang="en-US" altLang="ja-JP" strike="noStrike" noProof="1" dirty="0"/>
              <a:t>Text goes here</a:t>
            </a:r>
            <a:endParaRPr kumimoji="1" lang="ja-JP" altLang="en-US" strike="noStrike" noProof="1" dirty="0"/>
          </a:p>
        </p:txBody>
      </p:sp>
      <p:sp>
        <p:nvSpPr>
          <p:cNvPr id="31" name="テキスト プレースホルダー 6"/>
          <p:cNvSpPr>
            <a:spLocks noGrp="true"/>
          </p:cNvSpPr>
          <p:nvPr>
            <p:ph type="body" sz="quarter" idx="31" hasCustomPrompt="true"/>
          </p:nvPr>
        </p:nvSpPr>
        <p:spPr>
          <a:xfrm>
            <a:off x="751347" y="5312985"/>
            <a:ext cx="4782179" cy="720080"/>
          </a:xfrm>
        </p:spPr>
        <p:txBody>
          <a:bodyPr anchor="b">
            <a:noAutofit/>
          </a:bodyPr>
          <a:lstStyle>
            <a:lvl1pPr algn="r">
              <a:defRPr sz="2800" i="0" baseline="0">
                <a:solidFill>
                  <a:schemeClr val="accent5"/>
                </a:solidFill>
                <a:latin typeface="Route 159 SemiBold" pitchFamily="50" charset="0"/>
              </a:defRPr>
            </a:lvl1pPr>
          </a:lstStyle>
          <a:p>
            <a:pPr lvl="0" fontAlgn="auto"/>
            <a:r>
              <a:rPr kumimoji="1" lang="en-US" altLang="ja-JP" strike="noStrike" noProof="1" dirty="0"/>
              <a:t>Text goes here</a:t>
            </a:r>
            <a:endParaRPr kumimoji="1" lang="ja-JP" altLang="en-US" strike="noStrike" noProof="1" dirty="0"/>
          </a:p>
        </p:txBody>
      </p:sp>
      <p:sp>
        <p:nvSpPr>
          <p:cNvPr id="32" name="テキスト プレースホルダー 6"/>
          <p:cNvSpPr>
            <a:spLocks noGrp="true"/>
          </p:cNvSpPr>
          <p:nvPr>
            <p:ph type="body" sz="quarter" idx="32" hasCustomPrompt="true"/>
          </p:nvPr>
        </p:nvSpPr>
        <p:spPr>
          <a:xfrm>
            <a:off x="717308" y="6124661"/>
            <a:ext cx="4802681" cy="1223322"/>
          </a:xfrm>
        </p:spPr>
        <p:txBody>
          <a:bodyPr anchor="t">
            <a:noAutofit/>
          </a:bodyPr>
          <a:lstStyle>
            <a:lvl1pPr algn="r">
              <a:defRPr sz="1800" i="0" baseline="0">
                <a:solidFill>
                  <a:schemeClr val="tx2"/>
                </a:solidFill>
                <a:latin typeface="+mn-lt"/>
              </a:defRPr>
            </a:lvl1pPr>
          </a:lstStyle>
          <a:p>
            <a:pPr lvl="0" fontAlgn="auto"/>
            <a:r>
              <a:rPr kumimoji="1" lang="en-US" altLang="ja-JP" strike="noStrike" noProof="1" dirty="0"/>
              <a:t>Text goes here</a:t>
            </a:r>
            <a:endParaRPr kumimoji="1" lang="ja-JP" altLang="en-US" strike="noStrike" noProof="1" dirty="0"/>
          </a:p>
        </p:txBody>
      </p:sp>
      <p:sp>
        <p:nvSpPr>
          <p:cNvPr id="34" name="テキスト プレースホルダー 6"/>
          <p:cNvSpPr>
            <a:spLocks noGrp="true"/>
          </p:cNvSpPr>
          <p:nvPr>
            <p:ph type="body" sz="quarter" idx="33" hasCustomPrompt="true"/>
          </p:nvPr>
        </p:nvSpPr>
        <p:spPr>
          <a:xfrm>
            <a:off x="737810" y="7123560"/>
            <a:ext cx="4782179" cy="720080"/>
          </a:xfrm>
        </p:spPr>
        <p:txBody>
          <a:bodyPr anchor="b">
            <a:noAutofit/>
          </a:bodyPr>
          <a:lstStyle>
            <a:lvl1pPr algn="r">
              <a:defRPr sz="2800" i="0" baseline="0">
                <a:solidFill>
                  <a:schemeClr val="accent4"/>
                </a:solidFill>
                <a:latin typeface="Route 159 SemiBold" pitchFamily="50" charset="0"/>
              </a:defRPr>
            </a:lvl1pPr>
          </a:lstStyle>
          <a:p>
            <a:pPr lvl="0" fontAlgn="auto"/>
            <a:r>
              <a:rPr kumimoji="1" lang="en-US" altLang="ja-JP" strike="noStrike" noProof="1" dirty="0"/>
              <a:t>Text goes here</a:t>
            </a:r>
            <a:endParaRPr kumimoji="1" lang="ja-JP" altLang="en-US" strike="noStrike" noProof="1" dirty="0"/>
          </a:p>
        </p:txBody>
      </p:sp>
      <p:sp>
        <p:nvSpPr>
          <p:cNvPr id="35" name="テキスト プレースホルダー 6"/>
          <p:cNvSpPr>
            <a:spLocks noGrp="true"/>
          </p:cNvSpPr>
          <p:nvPr>
            <p:ph type="body" sz="quarter" idx="34" hasCustomPrompt="true"/>
          </p:nvPr>
        </p:nvSpPr>
        <p:spPr>
          <a:xfrm>
            <a:off x="717309" y="7879204"/>
            <a:ext cx="4802681" cy="1223322"/>
          </a:xfrm>
        </p:spPr>
        <p:txBody>
          <a:bodyPr anchor="t">
            <a:noAutofit/>
          </a:bodyPr>
          <a:lstStyle>
            <a:lvl1pPr algn="r">
              <a:defRPr sz="1800" i="0" baseline="0">
                <a:solidFill>
                  <a:schemeClr val="tx2"/>
                </a:solidFill>
                <a:latin typeface="+mn-lt"/>
              </a:defRPr>
            </a:lvl1pPr>
          </a:lstStyle>
          <a:p>
            <a:pPr lvl="0" fontAlgn="auto"/>
            <a:r>
              <a:rPr kumimoji="1" lang="en-US" altLang="ja-JP" strike="noStrike" noProof="1" dirty="0"/>
              <a:t>Text goes here</a:t>
            </a:r>
            <a:endParaRPr kumimoji="1" lang="ja-JP" altLang="en-US" strike="noStrike" noProof="1" dirty="0"/>
          </a:p>
        </p:txBody>
      </p:sp>
      <p:sp>
        <p:nvSpPr>
          <p:cNvPr id="47" name="図プレースホルダー 7"/>
          <p:cNvSpPr>
            <a:spLocks noGrp="true"/>
          </p:cNvSpPr>
          <p:nvPr>
            <p:ph type="pic" sz="quarter" idx="17" hasCustomPrompt="true"/>
          </p:nvPr>
        </p:nvSpPr>
        <p:spPr>
          <a:xfrm>
            <a:off x="8822909" y="2961522"/>
            <a:ext cx="667015" cy="667049"/>
          </a:xfrm>
        </p:spPr>
        <p:txBody>
          <a:bodyPr>
            <a:normAutofit/>
          </a:bodyPr>
          <a:lstStyle>
            <a:lvl1pPr>
              <a:defRPr sz="1100"/>
            </a:lvl1pPr>
          </a:lstStyle>
          <a:p>
            <a:pPr fontAlgn="auto"/>
            <a:r>
              <a:rPr kumimoji="1" lang="en-US" altLang="ja-JP" strike="noStrike" noProof="1" dirty="0"/>
              <a:t>ICON</a:t>
            </a:r>
            <a:endParaRPr kumimoji="1" lang="ja-JP" altLang="en-US" strike="noStrike" noProof="1" dirty="0"/>
          </a:p>
        </p:txBody>
      </p:sp>
      <p:sp>
        <p:nvSpPr>
          <p:cNvPr id="48" name="図プレースホルダー 7"/>
          <p:cNvSpPr>
            <a:spLocks noGrp="true"/>
          </p:cNvSpPr>
          <p:nvPr>
            <p:ph type="pic" sz="quarter" idx="35" hasCustomPrompt="true"/>
          </p:nvPr>
        </p:nvSpPr>
        <p:spPr>
          <a:xfrm>
            <a:off x="10895634" y="4197880"/>
            <a:ext cx="667015" cy="667049"/>
          </a:xfrm>
        </p:spPr>
        <p:txBody>
          <a:bodyPr>
            <a:normAutofit/>
          </a:bodyPr>
          <a:lstStyle>
            <a:lvl1pPr>
              <a:defRPr sz="1100"/>
            </a:lvl1pPr>
          </a:lstStyle>
          <a:p>
            <a:pPr fontAlgn="auto"/>
            <a:r>
              <a:rPr kumimoji="1" lang="en-US" altLang="ja-JP" strike="noStrike" noProof="1" dirty="0"/>
              <a:t>ICON</a:t>
            </a:r>
            <a:endParaRPr kumimoji="1" lang="ja-JP" altLang="en-US" strike="noStrike" noProof="1" dirty="0"/>
          </a:p>
        </p:txBody>
      </p:sp>
      <p:sp>
        <p:nvSpPr>
          <p:cNvPr id="49" name="図プレースホルダー 7"/>
          <p:cNvSpPr>
            <a:spLocks noGrp="true"/>
          </p:cNvSpPr>
          <p:nvPr>
            <p:ph type="pic" sz="quarter" idx="36" hasCustomPrompt="true"/>
          </p:nvPr>
        </p:nvSpPr>
        <p:spPr>
          <a:xfrm>
            <a:off x="10895634" y="6530597"/>
            <a:ext cx="667015" cy="667049"/>
          </a:xfrm>
        </p:spPr>
        <p:txBody>
          <a:bodyPr>
            <a:normAutofit/>
          </a:bodyPr>
          <a:lstStyle>
            <a:lvl1pPr>
              <a:defRPr sz="1100"/>
            </a:lvl1pPr>
          </a:lstStyle>
          <a:p>
            <a:pPr fontAlgn="auto"/>
            <a:r>
              <a:rPr kumimoji="1" lang="en-US" altLang="ja-JP" strike="noStrike" noProof="1" dirty="0"/>
              <a:t>ICON</a:t>
            </a:r>
            <a:endParaRPr kumimoji="1" lang="ja-JP" altLang="en-US" strike="noStrike" noProof="1" dirty="0"/>
          </a:p>
        </p:txBody>
      </p:sp>
      <p:sp>
        <p:nvSpPr>
          <p:cNvPr id="50" name="図プレースホルダー 7"/>
          <p:cNvSpPr>
            <a:spLocks noGrp="true"/>
          </p:cNvSpPr>
          <p:nvPr>
            <p:ph type="pic" sz="quarter" idx="37" hasCustomPrompt="true"/>
          </p:nvPr>
        </p:nvSpPr>
        <p:spPr>
          <a:xfrm>
            <a:off x="8822909" y="7787539"/>
            <a:ext cx="667015" cy="667049"/>
          </a:xfrm>
        </p:spPr>
        <p:txBody>
          <a:bodyPr>
            <a:normAutofit/>
          </a:bodyPr>
          <a:lstStyle>
            <a:lvl1pPr>
              <a:defRPr sz="1100"/>
            </a:lvl1pPr>
          </a:lstStyle>
          <a:p>
            <a:pPr fontAlgn="auto"/>
            <a:r>
              <a:rPr kumimoji="1" lang="en-US" altLang="ja-JP" strike="noStrike" noProof="1" dirty="0"/>
              <a:t>ICON</a:t>
            </a:r>
            <a:endParaRPr kumimoji="1" lang="ja-JP" altLang="en-US" strike="noStrike" noProof="1" dirty="0"/>
          </a:p>
        </p:txBody>
      </p:sp>
      <p:sp>
        <p:nvSpPr>
          <p:cNvPr id="51" name="図プレースホルダー 7"/>
          <p:cNvSpPr>
            <a:spLocks noGrp="true"/>
          </p:cNvSpPr>
          <p:nvPr>
            <p:ph type="pic" sz="quarter" idx="38" hasCustomPrompt="true"/>
          </p:nvPr>
        </p:nvSpPr>
        <p:spPr>
          <a:xfrm>
            <a:off x="6772057" y="6530597"/>
            <a:ext cx="667015" cy="667049"/>
          </a:xfrm>
        </p:spPr>
        <p:txBody>
          <a:bodyPr>
            <a:normAutofit/>
          </a:bodyPr>
          <a:lstStyle>
            <a:lvl1pPr>
              <a:defRPr sz="1100"/>
            </a:lvl1pPr>
          </a:lstStyle>
          <a:p>
            <a:pPr fontAlgn="auto"/>
            <a:r>
              <a:rPr kumimoji="1" lang="en-US" altLang="ja-JP" strike="noStrike" noProof="1" dirty="0"/>
              <a:t>ICON</a:t>
            </a:r>
            <a:endParaRPr kumimoji="1" lang="ja-JP" altLang="en-US" strike="noStrike" noProof="1" dirty="0"/>
          </a:p>
        </p:txBody>
      </p:sp>
      <p:sp>
        <p:nvSpPr>
          <p:cNvPr id="52" name="図プレースホルダー 7"/>
          <p:cNvSpPr>
            <a:spLocks noGrp="true"/>
          </p:cNvSpPr>
          <p:nvPr>
            <p:ph type="pic" sz="quarter" idx="39" hasCustomPrompt="true"/>
          </p:nvPr>
        </p:nvSpPr>
        <p:spPr>
          <a:xfrm>
            <a:off x="6772057" y="4197880"/>
            <a:ext cx="667015" cy="667049"/>
          </a:xfrm>
        </p:spPr>
        <p:txBody>
          <a:bodyPr>
            <a:normAutofit/>
          </a:bodyPr>
          <a:lstStyle>
            <a:lvl1pPr>
              <a:defRPr sz="1100"/>
            </a:lvl1pPr>
          </a:lstStyle>
          <a:p>
            <a:pPr fontAlgn="auto"/>
            <a:r>
              <a:rPr kumimoji="1" lang="en-US" altLang="ja-JP" strike="noStrike" noProof="1" dirty="0"/>
              <a:t>ICON</a:t>
            </a:r>
            <a:endParaRPr kumimoji="1" lang="ja-JP" altLang="en-US" strike="noStrike" noProof="1" dirty="0"/>
          </a:p>
        </p:txBody>
      </p:sp>
      <p:sp>
        <p:nvSpPr>
          <p:cNvPr id="53" name="テキスト プレースホルダー 6"/>
          <p:cNvSpPr>
            <a:spLocks noGrp="true"/>
          </p:cNvSpPr>
          <p:nvPr>
            <p:ph type="body" sz="quarter" idx="40" hasCustomPrompt="true"/>
          </p:nvPr>
        </p:nvSpPr>
        <p:spPr>
          <a:xfrm>
            <a:off x="7714587" y="4659087"/>
            <a:ext cx="2851260" cy="2162627"/>
          </a:xfrm>
        </p:spPr>
        <p:txBody>
          <a:bodyPr anchor="ctr">
            <a:noAutofit/>
          </a:bodyPr>
          <a:lstStyle>
            <a:lvl1pPr algn="ctr">
              <a:defRPr sz="3600" i="0" baseline="0">
                <a:solidFill>
                  <a:schemeClr val="bg1"/>
                </a:solidFill>
                <a:latin typeface="Route 159 Light" pitchFamily="50" charset="0"/>
              </a:defRPr>
            </a:lvl1pPr>
          </a:lstStyle>
          <a:p>
            <a:pPr lvl="0" fontAlgn="auto"/>
            <a:r>
              <a:rPr kumimoji="1" lang="en-US" altLang="ja-JP" strike="noStrike" noProof="1" dirty="0"/>
              <a:t>Word</a:t>
            </a:r>
            <a:endParaRPr kumimoji="1" lang="ja-JP" altLang="en-US" strike="noStrike" noProof="1" dirty="0"/>
          </a:p>
        </p:txBody>
      </p:sp>
      <p:sp>
        <p:nvSpPr>
          <p:cNvPr id="3" name="フッター プレースホルダー 2"/>
          <p:cNvSpPr>
            <a:spLocks noGrp="true"/>
          </p:cNvSpPr>
          <p:nvPr>
            <p:ph type="ftr" sz="quarter" idx="10"/>
          </p:nvPr>
        </p:nvSpPr>
        <p:spPr>
          <a:xfrm>
            <a:off x="5529071" y="9690100"/>
            <a:ext cx="7232399" cy="547688"/>
          </a:xfrm>
        </p:spPr>
        <p:txBody>
          <a:bodyPr/>
          <a:lstStyle/>
          <a:p>
            <a:pPr fontAlgn="auto"/>
            <a:r>
              <a:rPr lang="en-US" altLang="ja-JP" strike="noStrike" noProof="1">
                <a:latin typeface="+mn-lt"/>
                <a:ea typeface="+mn-ea"/>
                <a:cs typeface="+mn-cs"/>
              </a:rPr>
              <a:t>The Power of PowerPoint | thepopp</a:t>
            </a:r>
            <a:r>
              <a:rPr lang="en-US" altLang="ja-JP" strike="noStrike" noProof="1" dirty="0">
                <a:latin typeface="+mn-lt"/>
                <a:ea typeface="+mn-ea"/>
                <a:cs typeface="+mn-cs"/>
              </a:rPr>
              <a:t>.com</a:t>
            </a:r>
            <a:endParaRPr lang="ja-JP" altLang="en-US" strike="noStrike" noProof="1" dirty="0"/>
          </a:p>
        </p:txBody>
      </p:sp>
      <p:sp>
        <p:nvSpPr>
          <p:cNvPr id="4" name="スライド番号プレースホルダー 3"/>
          <p:cNvSpPr>
            <a:spLocks noGrp="true"/>
          </p:cNvSpPr>
          <p:nvPr>
            <p:ph type="sldNum" sz="quarter" idx="11"/>
          </p:nvPr>
        </p:nvSpPr>
        <p:spPr>
          <a:xfrm>
            <a:off x="14848958" y="9690100"/>
            <a:ext cx="1968432" cy="547688"/>
          </a:xfrm>
        </p:spPr>
        <p:txBody>
          <a:bodyPr/>
          <a:lstStyle/>
          <a:p>
            <a:pPr fontAlgn="auto"/>
            <a:fld id="{E6459DFB-86F3-43FA-8567-2EA6E426AE90}" type="slidenum">
              <a:rPr lang="ja-JP" altLang="en-US" strike="noStrike" noProof="1" smtClean="0">
                <a:latin typeface="+mn-lt"/>
                <a:ea typeface="+mn-ea"/>
                <a:cs typeface="+mn-cs"/>
              </a:rPr>
            </a:fld>
            <a:endParaRPr lang="ja-JP" altLang="en-US" strike="noStrike" noProof="1"/>
          </a:p>
        </p:txBody>
      </p:sp>
      <p:sp>
        <p:nvSpPr>
          <p:cNvPr id="8" name="フリーフォーム 38"/>
          <p:cNvSpPr/>
          <p:nvPr userDrawn="true"/>
        </p:nvSpPr>
        <p:spPr>
          <a:xfrm flipV="true">
            <a:off x="5787390" y="8536940"/>
            <a:ext cx="2519045" cy="408940"/>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tx2">
                <a:lumMod val="60000"/>
                <a:lumOff val="40000"/>
              </a:schemeClr>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kumimoji="1" lang="ja-JP" altLang="en-US" sz="2700"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par>
                                <p:cTn id="10" presetID="49"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000000"/>
                                          </p:val>
                                        </p:tav>
                                        <p:tav tm="100000">
                                          <p:val>
                                            <p:strVal val="#ppt_w"/>
                                          </p:val>
                                        </p:tav>
                                      </p:tavLst>
                                    </p:anim>
                                    <p:anim calcmode="lin" valueType="num">
                                      <p:cBhvr>
                                        <p:cTn id="13" dur="500" fill="hold"/>
                                        <p:tgtEl>
                                          <p:spTgt spid="9"/>
                                        </p:tgtEl>
                                        <p:attrNameLst>
                                          <p:attrName>ppt_h</p:attrName>
                                        </p:attrNameLst>
                                      </p:cBhvr>
                                      <p:tavLst>
                                        <p:tav tm="0">
                                          <p:val>
                                            <p:fltVal val="0.000000"/>
                                          </p:val>
                                        </p:tav>
                                        <p:tav tm="100000">
                                          <p:val>
                                            <p:strVal val="#ppt_h"/>
                                          </p:val>
                                        </p:tav>
                                      </p:tavLst>
                                    </p:anim>
                                    <p:anim calcmode="lin" valueType="num">
                                      <p:cBhvr>
                                        <p:cTn id="14" dur="500" fill="hold"/>
                                        <p:tgtEl>
                                          <p:spTgt spid="9"/>
                                        </p:tgtEl>
                                        <p:attrNameLst>
                                          <p:attrName>style.rotation</p:attrName>
                                        </p:attrNameLst>
                                      </p:cBhvr>
                                      <p:tavLst>
                                        <p:tav tm="0">
                                          <p:val>
                                            <p:fltVal val="360.000000"/>
                                          </p:val>
                                        </p:tav>
                                        <p:tav tm="100000">
                                          <p:val>
                                            <p:fltVal val="0.000000"/>
                                          </p:val>
                                        </p:tav>
                                      </p:tavLst>
                                    </p:anim>
                                    <p:animEffect transition="in" filter="fade">
                                      <p:cBhvr>
                                        <p:cTn id="15" dur="500"/>
                                        <p:tgtEl>
                                          <p:spTgt spid="9"/>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000000"/>
                                          </p:val>
                                        </p:tav>
                                        <p:tav tm="100000">
                                          <p:val>
                                            <p:strVal val="#ppt_w"/>
                                          </p:val>
                                        </p:tav>
                                      </p:tavLst>
                                    </p:anim>
                                    <p:anim calcmode="lin" valueType="num">
                                      <p:cBhvr>
                                        <p:cTn id="19" dur="500" fill="hold"/>
                                        <p:tgtEl>
                                          <p:spTgt spid="13"/>
                                        </p:tgtEl>
                                        <p:attrNameLst>
                                          <p:attrName>ppt_h</p:attrName>
                                        </p:attrNameLst>
                                      </p:cBhvr>
                                      <p:tavLst>
                                        <p:tav tm="0">
                                          <p:val>
                                            <p:fltVal val="0.000000"/>
                                          </p:val>
                                        </p:tav>
                                        <p:tav tm="100000">
                                          <p:val>
                                            <p:strVal val="#ppt_h"/>
                                          </p:val>
                                        </p:tav>
                                      </p:tavLst>
                                    </p:anim>
                                    <p:anim calcmode="lin" valueType="num">
                                      <p:cBhvr>
                                        <p:cTn id="20" dur="500" fill="hold"/>
                                        <p:tgtEl>
                                          <p:spTgt spid="13"/>
                                        </p:tgtEl>
                                        <p:attrNameLst>
                                          <p:attrName>style.rotation</p:attrName>
                                        </p:attrNameLst>
                                      </p:cBhvr>
                                      <p:tavLst>
                                        <p:tav tm="0">
                                          <p:val>
                                            <p:fltVal val="360.000000"/>
                                          </p:val>
                                        </p:tav>
                                        <p:tav tm="100000">
                                          <p:val>
                                            <p:fltVal val="0.000000"/>
                                          </p:val>
                                        </p:tav>
                                      </p:tavLst>
                                    </p:anim>
                                    <p:animEffect transition="in" filter="fade">
                                      <p:cBhvr>
                                        <p:cTn id="21" dur="500"/>
                                        <p:tgtEl>
                                          <p:spTgt spid="13"/>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000000"/>
                                          </p:val>
                                        </p:tav>
                                        <p:tav tm="100000">
                                          <p:val>
                                            <p:strVal val="#ppt_w"/>
                                          </p:val>
                                        </p:tav>
                                      </p:tavLst>
                                    </p:anim>
                                    <p:anim calcmode="lin" valueType="num">
                                      <p:cBhvr>
                                        <p:cTn id="25" dur="500" fill="hold"/>
                                        <p:tgtEl>
                                          <p:spTgt spid="14"/>
                                        </p:tgtEl>
                                        <p:attrNameLst>
                                          <p:attrName>ppt_h</p:attrName>
                                        </p:attrNameLst>
                                      </p:cBhvr>
                                      <p:tavLst>
                                        <p:tav tm="0">
                                          <p:val>
                                            <p:fltVal val="0.000000"/>
                                          </p:val>
                                        </p:tav>
                                        <p:tav tm="100000">
                                          <p:val>
                                            <p:strVal val="#ppt_h"/>
                                          </p:val>
                                        </p:tav>
                                      </p:tavLst>
                                    </p:anim>
                                    <p:anim calcmode="lin" valueType="num">
                                      <p:cBhvr>
                                        <p:cTn id="26" dur="500" fill="hold"/>
                                        <p:tgtEl>
                                          <p:spTgt spid="14"/>
                                        </p:tgtEl>
                                        <p:attrNameLst>
                                          <p:attrName>style.rotation</p:attrName>
                                        </p:attrNameLst>
                                      </p:cBhvr>
                                      <p:tavLst>
                                        <p:tav tm="0">
                                          <p:val>
                                            <p:fltVal val="360.000000"/>
                                          </p:val>
                                        </p:tav>
                                        <p:tav tm="100000">
                                          <p:val>
                                            <p:fltVal val="0.000000"/>
                                          </p:val>
                                        </p:tav>
                                      </p:tavLst>
                                    </p:anim>
                                    <p:animEffect transition="in" filter="fade">
                                      <p:cBhvr>
                                        <p:cTn id="27" dur="500"/>
                                        <p:tgtEl>
                                          <p:spTgt spid="14"/>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000000"/>
                                          </p:val>
                                        </p:tav>
                                        <p:tav tm="100000">
                                          <p:val>
                                            <p:strVal val="#ppt_w"/>
                                          </p:val>
                                        </p:tav>
                                      </p:tavLst>
                                    </p:anim>
                                    <p:anim calcmode="lin" valueType="num">
                                      <p:cBhvr>
                                        <p:cTn id="31" dur="500" fill="hold"/>
                                        <p:tgtEl>
                                          <p:spTgt spid="10"/>
                                        </p:tgtEl>
                                        <p:attrNameLst>
                                          <p:attrName>ppt_h</p:attrName>
                                        </p:attrNameLst>
                                      </p:cBhvr>
                                      <p:tavLst>
                                        <p:tav tm="0">
                                          <p:val>
                                            <p:fltVal val="0.000000"/>
                                          </p:val>
                                        </p:tav>
                                        <p:tav tm="100000">
                                          <p:val>
                                            <p:strVal val="#ppt_h"/>
                                          </p:val>
                                        </p:tav>
                                      </p:tavLst>
                                    </p:anim>
                                    <p:anim calcmode="lin" valueType="num">
                                      <p:cBhvr>
                                        <p:cTn id="32" dur="500" fill="hold"/>
                                        <p:tgtEl>
                                          <p:spTgt spid="10"/>
                                        </p:tgtEl>
                                        <p:attrNameLst>
                                          <p:attrName>style.rotation</p:attrName>
                                        </p:attrNameLst>
                                      </p:cBhvr>
                                      <p:tavLst>
                                        <p:tav tm="0">
                                          <p:val>
                                            <p:fltVal val="360.000000"/>
                                          </p:val>
                                        </p:tav>
                                        <p:tav tm="100000">
                                          <p:val>
                                            <p:fltVal val="0.000000"/>
                                          </p:val>
                                        </p:tav>
                                      </p:tavLst>
                                    </p:anim>
                                    <p:animEffect transition="in" filter="fade">
                                      <p:cBhvr>
                                        <p:cTn id="33" dur="500"/>
                                        <p:tgtEl>
                                          <p:spTgt spid="10"/>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000000"/>
                                          </p:val>
                                        </p:tav>
                                        <p:tav tm="100000">
                                          <p:val>
                                            <p:strVal val="#ppt_w"/>
                                          </p:val>
                                        </p:tav>
                                      </p:tavLst>
                                    </p:anim>
                                    <p:anim calcmode="lin" valueType="num">
                                      <p:cBhvr>
                                        <p:cTn id="37" dur="500" fill="hold"/>
                                        <p:tgtEl>
                                          <p:spTgt spid="12"/>
                                        </p:tgtEl>
                                        <p:attrNameLst>
                                          <p:attrName>ppt_h</p:attrName>
                                        </p:attrNameLst>
                                      </p:cBhvr>
                                      <p:tavLst>
                                        <p:tav tm="0">
                                          <p:val>
                                            <p:fltVal val="0.000000"/>
                                          </p:val>
                                        </p:tav>
                                        <p:tav tm="100000">
                                          <p:val>
                                            <p:strVal val="#ppt_h"/>
                                          </p:val>
                                        </p:tav>
                                      </p:tavLst>
                                    </p:anim>
                                    <p:anim calcmode="lin" valueType="num">
                                      <p:cBhvr>
                                        <p:cTn id="38" dur="500" fill="hold"/>
                                        <p:tgtEl>
                                          <p:spTgt spid="12"/>
                                        </p:tgtEl>
                                        <p:attrNameLst>
                                          <p:attrName>style.rotation</p:attrName>
                                        </p:attrNameLst>
                                      </p:cBhvr>
                                      <p:tavLst>
                                        <p:tav tm="0">
                                          <p:val>
                                            <p:fltVal val="360.000000"/>
                                          </p:val>
                                        </p:tav>
                                        <p:tav tm="100000">
                                          <p:val>
                                            <p:fltVal val="0.000000"/>
                                          </p:val>
                                        </p:tav>
                                      </p:tavLst>
                                    </p:anim>
                                    <p:animEffect transition="in" filter="fade">
                                      <p:cBhvr>
                                        <p:cTn id="39" dur="500"/>
                                        <p:tgtEl>
                                          <p:spTgt spid="12"/>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000000"/>
                                          </p:val>
                                        </p:tav>
                                        <p:tav tm="100000">
                                          <p:val>
                                            <p:strVal val="#ppt_w"/>
                                          </p:val>
                                        </p:tav>
                                      </p:tavLst>
                                    </p:anim>
                                    <p:anim calcmode="lin" valueType="num">
                                      <p:cBhvr>
                                        <p:cTn id="43" dur="500" fill="hold"/>
                                        <p:tgtEl>
                                          <p:spTgt spid="11"/>
                                        </p:tgtEl>
                                        <p:attrNameLst>
                                          <p:attrName>ppt_h</p:attrName>
                                        </p:attrNameLst>
                                      </p:cBhvr>
                                      <p:tavLst>
                                        <p:tav tm="0">
                                          <p:val>
                                            <p:fltVal val="0.000000"/>
                                          </p:val>
                                        </p:tav>
                                        <p:tav tm="100000">
                                          <p:val>
                                            <p:strVal val="#ppt_h"/>
                                          </p:val>
                                        </p:tav>
                                      </p:tavLst>
                                    </p:anim>
                                    <p:anim calcmode="lin" valueType="num">
                                      <p:cBhvr>
                                        <p:cTn id="44" dur="500" fill="hold"/>
                                        <p:tgtEl>
                                          <p:spTgt spid="11"/>
                                        </p:tgtEl>
                                        <p:attrNameLst>
                                          <p:attrName>style.rotation</p:attrName>
                                        </p:attrNameLst>
                                      </p:cBhvr>
                                      <p:tavLst>
                                        <p:tav tm="0">
                                          <p:val>
                                            <p:fltVal val="360.000000"/>
                                          </p:val>
                                        </p:tav>
                                        <p:tav tm="100000">
                                          <p:val>
                                            <p:fltVal val="0.000000"/>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par>
                                <p:cTn id="51" presetID="2" presetClass="entr" presetSubtype="2" decel="100000" fill="hold" grpId="0" nodeType="withEffect">
                                  <p:stCondLst>
                                    <p:cond delay="0"/>
                                  </p:stCondLst>
                                  <p:iterate type="wd">
                                    <p:tmPct val="10000"/>
                                  </p:iterate>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ppt_x</p:attrName>
                                        </p:attrNameLst>
                                      </p:cBhvr>
                                      <p:tavLst>
                                        <p:tav tm="0">
                                          <p:val>
                                            <p:strVal val="1+#ppt_w/2"/>
                                          </p:val>
                                        </p:tav>
                                        <p:tav tm="100000">
                                          <p:val>
                                            <p:strVal val="#ppt_x"/>
                                          </p:val>
                                        </p:tav>
                                      </p:tavLst>
                                    </p:anim>
                                    <p:anim calcmode="lin" valueType="num">
                                      <p:cBhvr>
                                        <p:cTn id="54" dur="500" fill="hold"/>
                                        <p:tgtEl>
                                          <p:spTgt spid="18"/>
                                        </p:tgtEl>
                                        <p:attrNameLst>
                                          <p:attrName>ppt_y</p:attrName>
                                        </p:attrNameLst>
                                      </p:cBhvr>
                                      <p:tavLst>
                                        <p:tav tm="0">
                                          <p:val>
                                            <p:strVal val="#ppt_y"/>
                                          </p:val>
                                        </p:tav>
                                        <p:tav tm="100000">
                                          <p:val>
                                            <p:strVal val="#ppt_y"/>
                                          </p:val>
                                        </p:tav>
                                      </p:tavLst>
                                    </p:anim>
                                  </p:childTnLst>
                                </p:cTn>
                              </p:par>
                              <p:par>
                                <p:cTn id="55" presetID="7" presetClass="entr" presetSubtype="4" fill="hold" grpId="0" nodeType="withEffect">
                                  <p:stCondLst>
                                    <p:cond delay="0"/>
                                  </p:stCondLst>
                                  <p:childTnLst>
                                    <p:set>
                                      <p:cBhvr>
                                        <p:cTn id="56" dur="500" fill="hold">
                                          <p:stCondLst>
                                            <p:cond delay="0"/>
                                          </p:stCondLst>
                                        </p:cTn>
                                        <p:tgtEl>
                                          <p:spTgt spid="16">
                                            <p:txEl>
                                              <p:pRg st="0" end="0"/>
                                            </p:txEl>
                                          </p:spTgt>
                                        </p:tgtEl>
                                        <p:attrNameLst>
                                          <p:attrName>style.visibility</p:attrName>
                                        </p:attrNameLst>
                                      </p:cBhvr>
                                      <p:to>
                                        <p:strVal val="visible"/>
                                      </p:to>
                                    </p:set>
                                    <p:anim calcmode="lin" valueType="num">
                                      <p:cBhvr additive="base">
                                        <p:cTn id="5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59" presetID="7" presetClass="entr" presetSubtype="4" fill="hold" grpId="0" nodeType="withEffect">
                                  <p:stCondLst>
                                    <p:cond delay="0"/>
                                  </p:stCondLst>
                                  <p:childTnLst>
                                    <p:set>
                                      <p:cBhvr>
                                        <p:cTn id="60" dur="500" fill="hold">
                                          <p:stCondLst>
                                            <p:cond delay="0"/>
                                          </p:stCondLst>
                                        </p:cTn>
                                        <p:tgtEl>
                                          <p:spTgt spid="17">
                                            <p:txEl>
                                              <p:pRg st="0" end="0"/>
                                            </p:txEl>
                                          </p:spTgt>
                                        </p:tgtEl>
                                        <p:attrNameLst>
                                          <p:attrName>style.visibility</p:attrName>
                                        </p:attrNameLst>
                                      </p:cBhvr>
                                      <p:to>
                                        <p:strVal val="visible"/>
                                      </p:to>
                                    </p:set>
                                    <p:anim calcmode="lin" valueType="num">
                                      <p:cBhvr additive="base">
                                        <p:cTn id="6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25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par>
                                <p:cTn id="68" presetID="2" presetClass="entr" presetSubtype="2" decel="100000" fill="hold" grpId="0" nodeType="withEffect">
                                  <p:stCondLst>
                                    <p:cond delay="0"/>
                                  </p:stCondLst>
                                  <p:iterate type="wd">
                                    <p:tmPct val="10000"/>
                                  </p:iterate>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ppt_x</p:attrName>
                                        </p:attrNameLst>
                                      </p:cBhvr>
                                      <p:tavLst>
                                        <p:tav tm="0">
                                          <p:val>
                                            <p:strVal val="1+#ppt_w/2"/>
                                          </p:val>
                                        </p:tav>
                                        <p:tav tm="100000">
                                          <p:val>
                                            <p:strVal val="#ppt_x"/>
                                          </p:val>
                                        </p:tav>
                                      </p:tavLst>
                                    </p:anim>
                                    <p:anim calcmode="lin" valueType="num">
                                      <p:cBhvr>
                                        <p:cTn id="71" dur="500" fill="hold"/>
                                        <p:tgtEl>
                                          <p:spTgt spid="24"/>
                                        </p:tgtEl>
                                        <p:attrNameLst>
                                          <p:attrName>ppt_y</p:attrName>
                                        </p:attrNameLst>
                                      </p:cBhvr>
                                      <p:tavLst>
                                        <p:tav tm="0">
                                          <p:val>
                                            <p:strVal val="#ppt_y"/>
                                          </p:val>
                                        </p:tav>
                                        <p:tav tm="100000">
                                          <p:val>
                                            <p:strVal val="#ppt_y"/>
                                          </p:val>
                                        </p:tav>
                                      </p:tavLst>
                                    </p:anim>
                                  </p:childTnLst>
                                </p:cTn>
                              </p:par>
                              <p:par>
                                <p:cTn id="72" presetID="7" presetClass="entr" presetSubtype="4" fill="hold" grpId="0" nodeType="withEffect">
                                  <p:stCondLst>
                                    <p:cond delay="0"/>
                                  </p:stCondLst>
                                  <p:childTnLst>
                                    <p:set>
                                      <p:cBhvr>
                                        <p:cTn id="73" dur="500" fill="hold">
                                          <p:stCondLst>
                                            <p:cond delay="0"/>
                                          </p:stCondLst>
                                        </p:cTn>
                                        <p:tgtEl>
                                          <p:spTgt spid="22">
                                            <p:txEl>
                                              <p:pRg st="0" end="0"/>
                                            </p:txEl>
                                          </p:spTgt>
                                        </p:tgtEl>
                                        <p:attrNameLst>
                                          <p:attrName>style.visibility</p:attrName>
                                        </p:attrNameLst>
                                      </p:cBhvr>
                                      <p:to>
                                        <p:strVal val="visible"/>
                                      </p:to>
                                    </p:set>
                                    <p:anim calcmode="lin" valueType="num">
                                      <p:cBhvr additive="base">
                                        <p:cTn id="74"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76" presetID="7" presetClass="entr" presetSubtype="4" fill="hold" grpId="0" nodeType="withEffect">
                                  <p:stCondLst>
                                    <p:cond delay="0"/>
                                  </p:stCondLst>
                                  <p:childTnLst>
                                    <p:set>
                                      <p:cBhvr>
                                        <p:cTn id="77" dur="500" fill="hold">
                                          <p:stCondLst>
                                            <p:cond delay="0"/>
                                          </p:stCondLst>
                                        </p:cTn>
                                        <p:tgtEl>
                                          <p:spTgt spid="23">
                                            <p:txEl>
                                              <p:pRg st="0" end="0"/>
                                            </p:txEl>
                                          </p:spTgt>
                                        </p:tgtEl>
                                        <p:attrNameLst>
                                          <p:attrName>style.visibility</p:attrName>
                                        </p:attrNameLst>
                                      </p:cBhvr>
                                      <p:to>
                                        <p:strVal val="visible"/>
                                      </p:to>
                                    </p:set>
                                    <p:anim calcmode="lin" valueType="num">
                                      <p:cBhvr additive="base">
                                        <p:cTn id="7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250"/>
                                  </p:stCondLst>
                                  <p:childTnLst>
                                    <p:set>
                                      <p:cBhvr>
                                        <p:cTn id="83" dur="1" fill="hold">
                                          <p:stCondLst>
                                            <p:cond delay="0"/>
                                          </p:stCondLst>
                                        </p:cTn>
                                        <p:tgtEl>
                                          <p:spTgt spid="46"/>
                                        </p:tgtEl>
                                        <p:attrNameLst>
                                          <p:attrName>style.visibility</p:attrName>
                                        </p:attrNameLst>
                                      </p:cBhvr>
                                      <p:to>
                                        <p:strVal val="visible"/>
                                      </p:to>
                                    </p:set>
                                    <p:animEffect transition="in" filter="wipe(left)">
                                      <p:cBhvr>
                                        <p:cTn id="84" dur="500"/>
                                        <p:tgtEl>
                                          <p:spTgt spid="46"/>
                                        </p:tgtEl>
                                      </p:cBhvr>
                                    </p:animEffect>
                                  </p:childTnLst>
                                </p:cTn>
                              </p:par>
                              <p:par>
                                <p:cTn id="85" presetID="2" presetClass="entr" presetSubtype="2" decel="100000" fill="hold" grpId="0" nodeType="withEffect">
                                  <p:stCondLst>
                                    <p:cond delay="0"/>
                                  </p:stCondLst>
                                  <p:iterate type="wd">
                                    <p:tmPct val="10000"/>
                                  </p:iterate>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ppt_x</p:attrName>
                                        </p:attrNameLst>
                                      </p:cBhvr>
                                      <p:tavLst>
                                        <p:tav tm="0">
                                          <p:val>
                                            <p:strVal val="1+#ppt_w/2"/>
                                          </p:val>
                                        </p:tav>
                                        <p:tav tm="100000">
                                          <p:val>
                                            <p:strVal val="#ppt_x"/>
                                          </p:val>
                                        </p:tav>
                                      </p:tavLst>
                                    </p:anim>
                                    <p:anim calcmode="lin" valueType="num">
                                      <p:cBhvr>
                                        <p:cTn id="88" dur="500" fill="hold"/>
                                        <p:tgtEl>
                                          <p:spTgt spid="27"/>
                                        </p:tgtEl>
                                        <p:attrNameLst>
                                          <p:attrName>ppt_y</p:attrName>
                                        </p:attrNameLst>
                                      </p:cBhvr>
                                      <p:tavLst>
                                        <p:tav tm="0">
                                          <p:val>
                                            <p:strVal val="#ppt_y"/>
                                          </p:val>
                                        </p:tav>
                                        <p:tav tm="100000">
                                          <p:val>
                                            <p:strVal val="#ppt_y"/>
                                          </p:val>
                                        </p:tav>
                                      </p:tavLst>
                                    </p:anim>
                                  </p:childTnLst>
                                </p:cTn>
                              </p:par>
                              <p:par>
                                <p:cTn id="89" presetID="7" presetClass="entr" presetSubtype="4" fill="hold" grpId="0" nodeType="withEffect">
                                  <p:stCondLst>
                                    <p:cond delay="0"/>
                                  </p:stCondLst>
                                  <p:childTnLst>
                                    <p:set>
                                      <p:cBhvr>
                                        <p:cTn id="90" dur="500" fill="hold">
                                          <p:stCondLst>
                                            <p:cond delay="0"/>
                                          </p:stCondLst>
                                        </p:cTn>
                                        <p:tgtEl>
                                          <p:spTgt spid="25">
                                            <p:txEl>
                                              <p:pRg st="0" end="0"/>
                                            </p:txEl>
                                          </p:spTgt>
                                        </p:tgtEl>
                                        <p:attrNameLst>
                                          <p:attrName>style.visibility</p:attrName>
                                        </p:attrNameLst>
                                      </p:cBhvr>
                                      <p:to>
                                        <p:strVal val="visible"/>
                                      </p:to>
                                    </p:set>
                                    <p:anim calcmode="lin" valueType="num">
                                      <p:cBhvr additive="base">
                                        <p:cTn id="9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93" presetID="7" presetClass="entr" presetSubtype="4" fill="hold" grpId="0" nodeType="withEffect">
                                  <p:stCondLst>
                                    <p:cond delay="0"/>
                                  </p:stCondLst>
                                  <p:childTnLst>
                                    <p:set>
                                      <p:cBhvr>
                                        <p:cTn id="94" dur="500" fill="hold">
                                          <p:stCondLst>
                                            <p:cond delay="0"/>
                                          </p:stCondLst>
                                        </p:cTn>
                                        <p:tgtEl>
                                          <p:spTgt spid="26">
                                            <p:txEl>
                                              <p:pRg st="0" end="0"/>
                                            </p:txEl>
                                          </p:spTgt>
                                        </p:tgtEl>
                                        <p:attrNameLst>
                                          <p:attrName>style.visibility</p:attrName>
                                        </p:attrNameLst>
                                      </p:cBhvr>
                                      <p:to>
                                        <p:strVal val="visible"/>
                                      </p:to>
                                    </p:set>
                                    <p:anim calcmode="lin" valueType="num">
                                      <p:cBhvr additive="base">
                                        <p:cTn id="9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left)">
                                      <p:cBhvr>
                                        <p:cTn id="101" dur="500"/>
                                        <p:tgtEl>
                                          <p:spTgt spid="8"/>
                                        </p:tgtEl>
                                      </p:cBhvr>
                                    </p:animEffect>
                                  </p:childTnLst>
                                </p:cTn>
                              </p:par>
                              <p:par>
                                <p:cTn id="102" presetID="2" presetClass="entr" presetSubtype="8" decel="100000" fill="hold" grpId="0" nodeType="withEffect">
                                  <p:stCondLst>
                                    <p:cond delay="0"/>
                                  </p:stCondLst>
                                  <p:iterate type="wd">
                                    <p:tmPct val="10000"/>
                                  </p:iterate>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ppt_x</p:attrName>
                                        </p:attrNameLst>
                                      </p:cBhvr>
                                      <p:tavLst>
                                        <p:tav tm="0">
                                          <p:val>
                                            <p:strVal val="0-#ppt_w/2"/>
                                          </p:val>
                                        </p:tav>
                                        <p:tav tm="100000">
                                          <p:val>
                                            <p:strVal val="#ppt_x"/>
                                          </p:val>
                                        </p:tav>
                                      </p:tavLst>
                                    </p:anim>
                                    <p:anim calcmode="lin" valueType="num">
                                      <p:cBhvr>
                                        <p:cTn id="105" dur="500" fill="hold"/>
                                        <p:tgtEl>
                                          <p:spTgt spid="36"/>
                                        </p:tgtEl>
                                        <p:attrNameLst>
                                          <p:attrName>ppt_y</p:attrName>
                                        </p:attrNameLst>
                                      </p:cBhvr>
                                      <p:tavLst>
                                        <p:tav tm="0">
                                          <p:val>
                                            <p:strVal val="#ppt_y"/>
                                          </p:val>
                                        </p:tav>
                                        <p:tav tm="100000">
                                          <p:val>
                                            <p:strVal val="#ppt_y"/>
                                          </p:val>
                                        </p:tav>
                                      </p:tavLst>
                                    </p:anim>
                                  </p:childTnLst>
                                </p:cTn>
                              </p:par>
                              <p:par>
                                <p:cTn id="106" presetID="7" presetClass="entr" presetSubtype="4" fill="hold" grpId="0" nodeType="withEffect">
                                  <p:stCondLst>
                                    <p:cond delay="0"/>
                                  </p:stCondLst>
                                  <p:childTnLst>
                                    <p:set>
                                      <p:cBhvr>
                                        <p:cTn id="107" dur="500" fill="hold">
                                          <p:stCondLst>
                                            <p:cond delay="0"/>
                                          </p:stCondLst>
                                        </p:cTn>
                                        <p:tgtEl>
                                          <p:spTgt spid="34">
                                            <p:txEl>
                                              <p:pRg st="0" end="0"/>
                                            </p:txEl>
                                          </p:spTgt>
                                        </p:tgtEl>
                                        <p:attrNameLst>
                                          <p:attrName>style.visibility</p:attrName>
                                        </p:attrNameLst>
                                      </p:cBhvr>
                                      <p:to>
                                        <p:strVal val="visible"/>
                                      </p:to>
                                    </p:set>
                                    <p:anim calcmode="lin" valueType="num">
                                      <p:cBhvr additive="base">
                                        <p:cTn id="10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10" presetID="7" presetClass="entr" presetSubtype="4" fill="hold" grpId="0" nodeType="withEffect">
                                  <p:stCondLst>
                                    <p:cond delay="0"/>
                                  </p:stCondLst>
                                  <p:childTnLst>
                                    <p:set>
                                      <p:cBhvr>
                                        <p:cTn id="111" dur="500" fill="hold">
                                          <p:stCondLst>
                                            <p:cond delay="0"/>
                                          </p:stCondLst>
                                        </p:cTn>
                                        <p:tgtEl>
                                          <p:spTgt spid="35">
                                            <p:txEl>
                                              <p:pRg st="0" end="0"/>
                                            </p:txEl>
                                          </p:spTgt>
                                        </p:tgtEl>
                                        <p:attrNameLst>
                                          <p:attrName>style.visibility</p:attrName>
                                        </p:attrNameLst>
                                      </p:cBhvr>
                                      <p:to>
                                        <p:strVal val="visible"/>
                                      </p:to>
                                    </p:set>
                                    <p:anim calcmode="lin" valueType="num">
                                      <p:cBhvr additive="base">
                                        <p:cTn id="1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2" presetClass="entr" presetSubtype="2" fill="hold" grpId="0" nodeType="clickEffect">
                                  <p:stCondLst>
                                    <p:cond delay="250"/>
                                  </p:stCondLst>
                                  <p:childTnLst>
                                    <p:set>
                                      <p:cBhvr>
                                        <p:cTn id="117" dur="1" fill="hold">
                                          <p:stCondLst>
                                            <p:cond delay="0"/>
                                          </p:stCondLst>
                                        </p:cTn>
                                        <p:tgtEl>
                                          <p:spTgt spid="44"/>
                                        </p:tgtEl>
                                        <p:attrNameLst>
                                          <p:attrName>style.visibility</p:attrName>
                                        </p:attrNameLst>
                                      </p:cBhvr>
                                      <p:to>
                                        <p:strVal val="visible"/>
                                      </p:to>
                                    </p:set>
                                    <p:animEffect transition="in" filter="wipe(right)">
                                      <p:cBhvr>
                                        <p:cTn id="118" dur="500"/>
                                        <p:tgtEl>
                                          <p:spTgt spid="44"/>
                                        </p:tgtEl>
                                      </p:cBhvr>
                                    </p:animEffect>
                                  </p:childTnLst>
                                </p:cTn>
                              </p:par>
                              <p:par>
                                <p:cTn id="119" presetID="2" presetClass="entr" presetSubtype="8" decel="100000" fill="hold" grpId="0" nodeType="withEffect">
                                  <p:stCondLst>
                                    <p:cond delay="0"/>
                                  </p:stCondLst>
                                  <p:iterate type="wd">
                                    <p:tmPct val="10000"/>
                                  </p:iterate>
                                  <p:childTnLst>
                                    <p:set>
                                      <p:cBhvr>
                                        <p:cTn id="120" dur="1" fill="hold">
                                          <p:stCondLst>
                                            <p:cond delay="0"/>
                                          </p:stCondLst>
                                        </p:cTn>
                                        <p:tgtEl>
                                          <p:spTgt spid="6"/>
                                        </p:tgtEl>
                                        <p:attrNameLst>
                                          <p:attrName>style.visibility</p:attrName>
                                        </p:attrNameLst>
                                      </p:cBhvr>
                                      <p:to>
                                        <p:strVal val="visible"/>
                                      </p:to>
                                    </p:set>
                                    <p:anim calcmode="lin" valueType="num">
                                      <p:cBhvr>
                                        <p:cTn id="121" dur="500" fill="hold"/>
                                        <p:tgtEl>
                                          <p:spTgt spid="6"/>
                                        </p:tgtEl>
                                        <p:attrNameLst>
                                          <p:attrName>ppt_x</p:attrName>
                                        </p:attrNameLst>
                                      </p:cBhvr>
                                      <p:tavLst>
                                        <p:tav tm="0">
                                          <p:val>
                                            <p:strVal val="0-#ppt_w/2"/>
                                          </p:val>
                                        </p:tav>
                                        <p:tav tm="100000">
                                          <p:val>
                                            <p:strVal val="#ppt_x"/>
                                          </p:val>
                                        </p:tav>
                                      </p:tavLst>
                                    </p:anim>
                                    <p:anim calcmode="lin" valueType="num">
                                      <p:cBhvr>
                                        <p:cTn id="122" dur="500" fill="hold"/>
                                        <p:tgtEl>
                                          <p:spTgt spid="6"/>
                                        </p:tgtEl>
                                        <p:attrNameLst>
                                          <p:attrName>ppt_y</p:attrName>
                                        </p:attrNameLst>
                                      </p:cBhvr>
                                      <p:tavLst>
                                        <p:tav tm="0">
                                          <p:val>
                                            <p:strVal val="#ppt_y"/>
                                          </p:val>
                                        </p:tav>
                                        <p:tav tm="100000">
                                          <p:val>
                                            <p:strVal val="#ppt_y"/>
                                          </p:val>
                                        </p:tav>
                                      </p:tavLst>
                                    </p:anim>
                                  </p:childTnLst>
                                </p:cTn>
                              </p:par>
                              <p:par>
                                <p:cTn id="123" presetID="7" presetClass="entr" presetSubtype="4" fill="hold" grpId="0" nodeType="withEffect">
                                  <p:stCondLst>
                                    <p:cond delay="0"/>
                                  </p:stCondLst>
                                  <p:childTnLst>
                                    <p:set>
                                      <p:cBhvr>
                                        <p:cTn id="124" dur="500" fill="hold">
                                          <p:stCondLst>
                                            <p:cond delay="0"/>
                                          </p:stCondLst>
                                        </p:cTn>
                                        <p:tgtEl>
                                          <p:spTgt spid="31">
                                            <p:txEl>
                                              <p:pRg st="0" end="0"/>
                                            </p:txEl>
                                          </p:spTgt>
                                        </p:tgtEl>
                                        <p:attrNameLst>
                                          <p:attrName>style.visibility</p:attrName>
                                        </p:attrNameLst>
                                      </p:cBhvr>
                                      <p:to>
                                        <p:strVal val="visible"/>
                                      </p:to>
                                    </p:set>
                                    <p:anim calcmode="lin" valueType="num">
                                      <p:cBhvr additive="base">
                                        <p:cTn id="12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127" presetID="7" presetClass="entr" presetSubtype="4" fill="hold" grpId="0" nodeType="withEffect">
                                  <p:stCondLst>
                                    <p:cond delay="0"/>
                                  </p:stCondLst>
                                  <p:childTnLst>
                                    <p:set>
                                      <p:cBhvr>
                                        <p:cTn id="128" dur="500" fill="hold">
                                          <p:stCondLst>
                                            <p:cond delay="0"/>
                                          </p:stCondLst>
                                        </p:cTn>
                                        <p:tgtEl>
                                          <p:spTgt spid="32">
                                            <p:txEl>
                                              <p:pRg st="0" end="0"/>
                                            </p:txEl>
                                          </p:spTgt>
                                        </p:tgtEl>
                                        <p:attrNameLst>
                                          <p:attrName>style.visibility</p:attrName>
                                        </p:attrNameLst>
                                      </p:cBhvr>
                                      <p:to>
                                        <p:strVal val="visible"/>
                                      </p:to>
                                    </p:set>
                                    <p:anim calcmode="lin" valueType="num">
                                      <p:cBhvr additive="base">
                                        <p:cTn id="12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2" presetClass="entr" presetSubtype="2" fill="hold" grpId="0" nodeType="clickEffect">
                                  <p:stCondLst>
                                    <p:cond delay="250"/>
                                  </p:stCondLst>
                                  <p:childTnLst>
                                    <p:set>
                                      <p:cBhvr>
                                        <p:cTn id="134" dur="1" fill="hold">
                                          <p:stCondLst>
                                            <p:cond delay="0"/>
                                          </p:stCondLst>
                                        </p:cTn>
                                        <p:tgtEl>
                                          <p:spTgt spid="45"/>
                                        </p:tgtEl>
                                        <p:attrNameLst>
                                          <p:attrName>style.visibility</p:attrName>
                                        </p:attrNameLst>
                                      </p:cBhvr>
                                      <p:to>
                                        <p:strVal val="visible"/>
                                      </p:to>
                                    </p:set>
                                    <p:animEffect transition="in" filter="wipe(right)">
                                      <p:cBhvr>
                                        <p:cTn id="135" dur="500"/>
                                        <p:tgtEl>
                                          <p:spTgt spid="45"/>
                                        </p:tgtEl>
                                      </p:cBhvr>
                                    </p:animEffect>
                                  </p:childTnLst>
                                </p:cTn>
                              </p:par>
                              <p:par>
                                <p:cTn id="136" presetID="2" presetClass="entr" presetSubtype="8" decel="100000" fill="hold" grpId="0" nodeType="withEffect">
                                  <p:stCondLst>
                                    <p:cond delay="0"/>
                                  </p:stCondLst>
                                  <p:iterate type="wd">
                                    <p:tmPct val="10000"/>
                                  </p:iterate>
                                  <p:childTnLst>
                                    <p:set>
                                      <p:cBhvr>
                                        <p:cTn id="137" dur="1" fill="hold">
                                          <p:stCondLst>
                                            <p:cond delay="0"/>
                                          </p:stCondLst>
                                        </p:cTn>
                                        <p:tgtEl>
                                          <p:spTgt spid="30"/>
                                        </p:tgtEl>
                                        <p:attrNameLst>
                                          <p:attrName>style.visibility</p:attrName>
                                        </p:attrNameLst>
                                      </p:cBhvr>
                                      <p:to>
                                        <p:strVal val="visible"/>
                                      </p:to>
                                    </p:set>
                                    <p:anim calcmode="lin" valueType="num">
                                      <p:cBhvr>
                                        <p:cTn id="138" dur="500" fill="hold"/>
                                        <p:tgtEl>
                                          <p:spTgt spid="30"/>
                                        </p:tgtEl>
                                        <p:attrNameLst>
                                          <p:attrName>ppt_x</p:attrName>
                                        </p:attrNameLst>
                                      </p:cBhvr>
                                      <p:tavLst>
                                        <p:tav tm="0">
                                          <p:val>
                                            <p:strVal val="0-#ppt_w/2"/>
                                          </p:val>
                                        </p:tav>
                                        <p:tav tm="100000">
                                          <p:val>
                                            <p:strVal val="#ppt_x"/>
                                          </p:val>
                                        </p:tav>
                                      </p:tavLst>
                                    </p:anim>
                                    <p:anim calcmode="lin" valueType="num">
                                      <p:cBhvr>
                                        <p:cTn id="139" dur="500" fill="hold"/>
                                        <p:tgtEl>
                                          <p:spTgt spid="30"/>
                                        </p:tgtEl>
                                        <p:attrNameLst>
                                          <p:attrName>ppt_y</p:attrName>
                                        </p:attrNameLst>
                                      </p:cBhvr>
                                      <p:tavLst>
                                        <p:tav tm="0">
                                          <p:val>
                                            <p:strVal val="#ppt_y"/>
                                          </p:val>
                                        </p:tav>
                                        <p:tav tm="100000">
                                          <p:val>
                                            <p:strVal val="#ppt_y"/>
                                          </p:val>
                                        </p:tav>
                                      </p:tavLst>
                                    </p:anim>
                                  </p:childTnLst>
                                </p:cTn>
                              </p:par>
                              <p:par>
                                <p:cTn id="140" presetID="7" presetClass="entr" presetSubtype="4" fill="hold" grpId="0" nodeType="withEffect">
                                  <p:stCondLst>
                                    <p:cond delay="0"/>
                                  </p:stCondLst>
                                  <p:childTnLst>
                                    <p:set>
                                      <p:cBhvr>
                                        <p:cTn id="141" dur="500" fill="hold">
                                          <p:stCondLst>
                                            <p:cond delay="0"/>
                                          </p:stCondLst>
                                        </p:cTn>
                                        <p:tgtEl>
                                          <p:spTgt spid="28">
                                            <p:txEl>
                                              <p:pRg st="0" end="0"/>
                                            </p:txEl>
                                          </p:spTgt>
                                        </p:tgtEl>
                                        <p:attrNameLst>
                                          <p:attrName>style.visibility</p:attrName>
                                        </p:attrNameLst>
                                      </p:cBhvr>
                                      <p:to>
                                        <p:strVal val="visible"/>
                                      </p:to>
                                    </p:set>
                                    <p:anim calcmode="lin" valueType="num">
                                      <p:cBhvr additive="base">
                                        <p:cTn id="14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144" presetID="7" presetClass="entr" presetSubtype="4" fill="hold" grpId="0" nodeType="withEffect">
                                  <p:stCondLst>
                                    <p:cond delay="0"/>
                                  </p:stCondLst>
                                  <p:childTnLst>
                                    <p:set>
                                      <p:cBhvr>
                                        <p:cTn id="145" dur="500" fill="hold">
                                          <p:stCondLst>
                                            <p:cond delay="0"/>
                                          </p:stCondLst>
                                        </p:cTn>
                                        <p:tgtEl>
                                          <p:spTgt spid="29">
                                            <p:txEl>
                                              <p:pRg st="0" end="0"/>
                                            </p:txEl>
                                          </p:spTgt>
                                        </p:tgtEl>
                                        <p:attrNameLst>
                                          <p:attrName>style.visibility</p:attrName>
                                        </p:attrNameLst>
                                      </p:cBhvr>
                                      <p:to>
                                        <p:strVal val="visible"/>
                                      </p:to>
                                    </p:set>
                                    <p:anim calcmode="lin" valueType="num">
                                      <p:cBhvr additive="base">
                                        <p:cTn id="146"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true"/>
      <p:bldP spid="13" grpId="0" bldLvl="0" animBg="true"/>
      <p:bldP spid="14" grpId="0" bldLvl="0" animBg="true"/>
      <p:bldP spid="11" grpId="0" bldLvl="0" animBg="true"/>
      <p:bldP spid="10" grpId="0" bldLvl="0" animBg="true"/>
      <p:bldP spid="9" grpId="0" bldLvl="0" animBg="true"/>
      <p:bldP spid="5" grpId="0" bldLvl="0" animBg="true"/>
      <p:bldP spid="18" grpId="0" bldLvl="0" animBg="true"/>
      <p:bldP spid="24" grpId="0" bldLvl="0" animBg="true"/>
      <p:bldP spid="27" grpId="0" bldLvl="0" animBg="true"/>
      <p:bldP spid="30" grpId="0" bldLvl="0" animBg="true"/>
      <p:bldP spid="36" grpId="0" bldLvl="0" animBg="true"/>
      <p:bldP spid="39" grpId="0" bldLvl="0" animBg="true"/>
      <p:bldP spid="41" grpId="0" bldLvl="0" animBg="true"/>
      <p:bldP spid="44" grpId="0" bldLvl="0" animBg="true"/>
      <p:bldP spid="45" grpId="0" bldLvl="0" animBg="true"/>
      <p:bldP spid="46" grpId="0" bldLvl="0" animBg="true"/>
      <p:bldP spid="6" grpId="0" bldLvl="0" animBg="true"/>
      <p:bldP spid="17" grpId="0" build="p">
        <p:tmplLst>
          <p:tmpl lvl="1">
            <p:tnLst>
              <p:par>
                <p:cTn presetID="7" presetClass="entr" presetSubtype="4" fill="hold" grpId="0" nodeType="withEffect">
                  <p:stCondLst>
                    <p:cond delay="0"/>
                  </p:stCondLst>
                  <p:childTnLst>
                    <p:set>
                      <p:cBhvr>
                        <p:cTn dur="500" fill="hold">
                          <p:stCondLst>
                            <p:cond delay="0"/>
                          </p:stCondLst>
                        </p:cTn>
                        <p:tgtEl>
                          <p:spTgt spid="17">
                            <p:txEl>
                              <p:pRg st="0" end="0"/>
                            </p:txEl>
                          </p:spTgt>
                        </p:tgtEl>
                        <p:attrNameLst>
                          <p:attrName>style.visibility</p:attrName>
                        </p:attrNameLst>
                      </p:cBhvr>
                      <p:to>
                        <p:strVal val="visible"/>
                      </p:to>
                    </p:set>
                    <p:anim calcmode="lin" valueType="num">
                      <p:cBhvr additive="base">
                        <p:cTn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17">
                            <p:txEl>
                              <p:pRg st="0" end="0"/>
                            </p:txEl>
                          </p:spTgt>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7" presetClass="entr" presetSubtype="4" fill="hold" grpId="0" nodeType="withEffect">
                  <p:stCondLst>
                    <p:cond delay="0"/>
                  </p:stCondLst>
                  <p:childTnLst>
                    <p:set>
                      <p:cBhvr>
                        <p:cTn dur="500" fill="hold">
                          <p:stCondLst>
                            <p:cond delay="0"/>
                          </p:stCondLst>
                        </p:cTn>
                        <p:tgtEl>
                          <p:spTgt spid="16">
                            <p:txEl>
                              <p:pRg st="0" end="0"/>
                            </p:txEl>
                          </p:spTgt>
                        </p:tgtEl>
                        <p:attrNameLst>
                          <p:attrName>style.visibility</p:attrName>
                        </p:attrNameLst>
                      </p:cBhvr>
                      <p:to>
                        <p:strVal val="visible"/>
                      </p:to>
                    </p:set>
                    <p:anim calcmode="lin" valueType="num">
                      <p:cBhvr additive="base">
                        <p:cTn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16">
                            <p:txEl>
                              <p:pRg st="0" end="0"/>
                            </p:txEl>
                          </p:spTgt>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7" presetClass="entr" presetSubtype="4" fill="hold" grpId="0" nodeType="withEffect">
                  <p:stCondLst>
                    <p:cond delay="0"/>
                  </p:stCondLst>
                  <p:childTnLst>
                    <p:set>
                      <p:cBhvr>
                        <p:cTn dur="500" fill="hold">
                          <p:stCondLst>
                            <p:cond delay="0"/>
                          </p:stCondLst>
                        </p:cTn>
                        <p:tgtEl>
                          <p:spTgt spid="22">
                            <p:txEl>
                              <p:pRg st="0" end="0"/>
                            </p:txEl>
                          </p:spTgt>
                        </p:tgtEl>
                        <p:attrNameLst>
                          <p:attrName>style.visibility</p:attrName>
                        </p:attrNameLst>
                      </p:cBhvr>
                      <p:to>
                        <p:strVal val="visible"/>
                      </p:to>
                    </p:set>
                    <p:anim calcmode="lin" valueType="num">
                      <p:cBhvr additive="base">
                        <p:cTn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22">
                            <p:txEl>
                              <p:pRg st="0" end="0"/>
                            </p:txEl>
                          </p:spTgt>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7" presetClass="entr" presetSubtype="4" fill="hold" grpId="0" nodeType="withEffect">
                  <p:stCondLst>
                    <p:cond delay="0"/>
                  </p:stCondLst>
                  <p:childTnLst>
                    <p:set>
                      <p:cBhvr>
                        <p:cTn dur="500" fill="hold">
                          <p:stCondLst>
                            <p:cond delay="0"/>
                          </p:stCondLst>
                        </p:cTn>
                        <p:tgtEl>
                          <p:spTgt spid="23">
                            <p:txEl>
                              <p:pRg st="0" end="0"/>
                            </p:txEl>
                          </p:spTgt>
                        </p:tgtEl>
                        <p:attrNameLst>
                          <p:attrName>style.visibility</p:attrName>
                        </p:attrNameLst>
                      </p:cBhvr>
                      <p:to>
                        <p:strVal val="visible"/>
                      </p:to>
                    </p:set>
                    <p:anim calcmode="lin" valueType="num">
                      <p:cBhvr additive="base">
                        <p:cTn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23">
                            <p:txEl>
                              <p:pRg st="0" end="0"/>
                            </p:txEl>
                          </p:spTgt>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7" presetClass="entr" presetSubtype="4" fill="hold" grpId="0" nodeType="withEffect">
                  <p:stCondLst>
                    <p:cond delay="0"/>
                  </p:stCondLst>
                  <p:childTnLst>
                    <p:set>
                      <p:cBhvr>
                        <p:cTn dur="500" fill="hold">
                          <p:stCondLst>
                            <p:cond delay="0"/>
                          </p:stCondLst>
                        </p:cTn>
                        <p:tgtEl>
                          <p:spTgt spid="25">
                            <p:txEl>
                              <p:pRg st="0" end="0"/>
                            </p:txEl>
                          </p:spTgt>
                        </p:tgtEl>
                        <p:attrNameLst>
                          <p:attrName>style.visibility</p:attrName>
                        </p:attrNameLst>
                      </p:cBhvr>
                      <p:to>
                        <p:strVal val="visible"/>
                      </p:to>
                    </p:set>
                    <p:anim calcmode="lin" valueType="num">
                      <p:cBhvr additive="base">
                        <p:cTn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25">
                            <p:txEl>
                              <p:pRg st="0" end="0"/>
                            </p:txEl>
                          </p:spTgt>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7" presetClass="entr" presetSubtype="4" fill="hold" grpId="0" nodeType="withEffect">
                  <p:stCondLst>
                    <p:cond delay="0"/>
                  </p:stCondLst>
                  <p:childTnLst>
                    <p:set>
                      <p:cBhvr>
                        <p:cTn dur="500" fill="hold">
                          <p:stCondLst>
                            <p:cond delay="0"/>
                          </p:stCondLst>
                        </p:cTn>
                        <p:tgtEl>
                          <p:spTgt spid="26">
                            <p:txEl>
                              <p:pRg st="0" end="0"/>
                            </p:txEl>
                          </p:spTgt>
                        </p:tgtEl>
                        <p:attrNameLst>
                          <p:attrName>style.visibility</p:attrName>
                        </p:attrNameLst>
                      </p:cBhvr>
                      <p:to>
                        <p:strVal val="visible"/>
                      </p:to>
                    </p:set>
                    <p:anim calcmode="lin" valueType="num">
                      <p:cBhvr additive="base">
                        <p:cTn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26">
                            <p:txEl>
                              <p:pRg st="0" end="0"/>
                            </p:txEl>
                          </p:spTgt>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7" presetClass="entr" presetSubtype="4" fill="hold" grpId="0" nodeType="withEffect">
                  <p:stCondLst>
                    <p:cond delay="0"/>
                  </p:stCondLst>
                  <p:childTnLst>
                    <p:set>
                      <p:cBhvr>
                        <p:cTn dur="500" fill="hold">
                          <p:stCondLst>
                            <p:cond delay="0"/>
                          </p:stCondLst>
                        </p:cTn>
                        <p:tgtEl>
                          <p:spTgt spid="34">
                            <p:txEl>
                              <p:pRg st="0" end="0"/>
                            </p:txEl>
                          </p:spTgt>
                        </p:tgtEl>
                        <p:attrNameLst>
                          <p:attrName>style.visibility</p:attrName>
                        </p:attrNameLst>
                      </p:cBhvr>
                      <p:to>
                        <p:strVal val="visible"/>
                      </p:to>
                    </p:set>
                    <p:anim calcmode="lin" valueType="num">
                      <p:cBhvr additive="base">
                        <p:cTn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34">
                            <p:txEl>
                              <p:pRg st="0" end="0"/>
                            </p:txEl>
                          </p:spTgt>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7" presetClass="entr" presetSubtype="4" fill="hold" grpId="0" nodeType="withEffect">
                  <p:stCondLst>
                    <p:cond delay="0"/>
                  </p:stCondLst>
                  <p:childTnLst>
                    <p:set>
                      <p:cBhvr>
                        <p:cTn dur="500" fill="hold">
                          <p:stCondLst>
                            <p:cond delay="0"/>
                          </p:stCondLst>
                        </p:cTn>
                        <p:tgtEl>
                          <p:spTgt spid="35">
                            <p:txEl>
                              <p:pRg st="0" end="0"/>
                            </p:txEl>
                          </p:spTgt>
                        </p:tgtEl>
                        <p:attrNameLst>
                          <p:attrName>style.visibility</p:attrName>
                        </p:attrNameLst>
                      </p:cBhvr>
                      <p:to>
                        <p:strVal val="visible"/>
                      </p:to>
                    </p:set>
                    <p:anim calcmode="lin" valueType="num">
                      <p:cBhvr additive="base">
                        <p:cTn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35">
                            <p:txEl>
                              <p:pRg st="0" end="0"/>
                            </p:txEl>
                          </p:spTgt>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7" presetClass="entr" presetSubtype="4" fill="hold" grpId="0" nodeType="withEffect">
                  <p:stCondLst>
                    <p:cond delay="0"/>
                  </p:stCondLst>
                  <p:childTnLst>
                    <p:set>
                      <p:cBhvr>
                        <p:cTn dur="500" fill="hold">
                          <p:stCondLst>
                            <p:cond delay="0"/>
                          </p:stCondLst>
                        </p:cTn>
                        <p:tgtEl>
                          <p:spTgt spid="31">
                            <p:txEl>
                              <p:pRg st="0" end="0"/>
                            </p:txEl>
                          </p:spTgt>
                        </p:tgtEl>
                        <p:attrNameLst>
                          <p:attrName>style.visibility</p:attrName>
                        </p:attrNameLst>
                      </p:cBhvr>
                      <p:to>
                        <p:strVal val="visible"/>
                      </p:to>
                    </p:set>
                    <p:anim calcmode="lin" valueType="num">
                      <p:cBhvr additive="base">
                        <p:cTn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31">
                            <p:txEl>
                              <p:pRg st="0" end="0"/>
                            </p:txEl>
                          </p:spTgt>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7" presetClass="entr" presetSubtype="4" fill="hold" grpId="0" nodeType="withEffect">
                  <p:stCondLst>
                    <p:cond delay="0"/>
                  </p:stCondLst>
                  <p:childTnLst>
                    <p:set>
                      <p:cBhvr>
                        <p:cTn dur="500" fill="hold">
                          <p:stCondLst>
                            <p:cond delay="0"/>
                          </p:stCondLst>
                        </p:cTn>
                        <p:tgtEl>
                          <p:spTgt spid="32">
                            <p:txEl>
                              <p:pRg st="0" end="0"/>
                            </p:txEl>
                          </p:spTgt>
                        </p:tgtEl>
                        <p:attrNameLst>
                          <p:attrName>style.visibility</p:attrName>
                        </p:attrNameLst>
                      </p:cBhvr>
                      <p:to>
                        <p:strVal val="visible"/>
                      </p:to>
                    </p:set>
                    <p:anim calcmode="lin" valueType="num">
                      <p:cBhvr additive="base">
                        <p:cTn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32">
                            <p:txEl>
                              <p:pRg st="0" end="0"/>
                            </p:txEl>
                          </p:spTgt>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7" presetClass="entr" presetSubtype="4" fill="hold" grpId="0" nodeType="withEffect">
                  <p:stCondLst>
                    <p:cond delay="0"/>
                  </p:stCondLst>
                  <p:childTnLst>
                    <p:set>
                      <p:cBhvr>
                        <p:cTn dur="500" fill="hold">
                          <p:stCondLst>
                            <p:cond delay="0"/>
                          </p:stCondLst>
                        </p:cTn>
                        <p:tgtEl>
                          <p:spTgt spid="28">
                            <p:txEl>
                              <p:pRg st="0" end="0"/>
                            </p:txEl>
                          </p:spTgt>
                        </p:tgtEl>
                        <p:attrNameLst>
                          <p:attrName>style.visibility</p:attrName>
                        </p:attrNameLst>
                      </p:cBhvr>
                      <p:to>
                        <p:strVal val="visible"/>
                      </p:to>
                    </p:set>
                    <p:anim calcmode="lin" valueType="num">
                      <p:cBhvr additive="base">
                        <p:cTn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28">
                            <p:txEl>
                              <p:pRg st="0" end="0"/>
                            </p:txEl>
                          </p:spTgt>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7" presetClass="entr" presetSubtype="4" fill="hold" grpId="0" nodeType="withEffect">
                  <p:stCondLst>
                    <p:cond delay="0"/>
                  </p:stCondLst>
                  <p:childTnLst>
                    <p:set>
                      <p:cBhvr>
                        <p:cTn dur="500" fill="hold">
                          <p:stCondLst>
                            <p:cond delay="0"/>
                          </p:stCondLst>
                        </p:cTn>
                        <p:tgtEl>
                          <p:spTgt spid="29">
                            <p:txEl>
                              <p:pRg st="0" end="0"/>
                            </p:txEl>
                          </p:spTgt>
                        </p:tgtEl>
                        <p:attrNameLst>
                          <p:attrName>style.visibility</p:attrName>
                        </p:attrNameLst>
                      </p:cBhvr>
                      <p:to>
                        <p:strVal val="visible"/>
                      </p:to>
                    </p:set>
                    <p:anim calcmode="lin" valueType="num">
                      <p:cBhvr additive="base">
                        <p:cTn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p:tgtEl>
                          <p:spTgt spid="29">
                            <p:txEl>
                              <p:pRg st="0" end="0"/>
                            </p:txEl>
                          </p:spTgt>
                        </p:tgtEl>
                        <p:attrNameLst>
                          <p:attrName>ppt_y</p:attrName>
                        </p:attrNameLst>
                      </p:cBhvr>
                      <p:tavLst>
                        <p:tav tm="0">
                          <p:val>
                            <p:strVal val="1+#ppt_h/2"/>
                          </p:val>
                        </p:tav>
                        <p:tav tm="100000">
                          <p:val>
                            <p:strVal val="#ppt_y"/>
                          </p:val>
                        </p:tav>
                      </p:tavLst>
                    </p:anim>
                  </p:childTnLst>
                </p:cTn>
              </p:par>
            </p:tnLst>
          </p:tmpl>
        </p:tmplLst>
      </p:bldP>
      <p:bldP spid="17" grpId="1" build="p">
        <p:tmplLst>
          <p:tmpl lvl="1">
            <p:tnLst>
              <p:par>
                <p:cTn presetID="7" presetClass="entr" presetSubtype="4" fill="hold" grpId="1" nodeType="clickEffect">
                  <p:stCondLst>
                    <p:cond delay="0"/>
                  </p:stCondLst>
                  <p:childTnLst>
                    <p:set>
                      <p:cBhvr>
                        <p:cTn dur="1" fill="hold">
                          <p:stCondLst>
                            <p:cond delay="0"/>
                          </p:stCondLst>
                        </p:cTn>
                        <p:tgtEl>
                          <p:spTgt spid="17">
                            <p:txEl>
                              <p:pRg st="0" end="0"/>
                            </p:txEl>
                          </p:spTgt>
                        </p:tgtEl>
                        <p:attrNameLst>
                          <p:attrName>style.visibility</p:attrName>
                        </p:attrNameLst>
                      </p:cBhvr>
                      <p:to>
                        <p:strVal val="visible"/>
                      </p:to>
                    </p:set>
                    <p:anim calcmode="lin" valueType="num">
                      <p:cBhvr additive="base">
                        <p:cTn dur="50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dur="5000" fill="hold"/>
                        <p:tgtEl>
                          <p:spTgt spid="17">
                            <p:txEl>
                              <p:pRg st="0" end="0"/>
                            </p:txEl>
                          </p:spTgt>
                        </p:tgtEl>
                        <p:attrNameLst>
                          <p:attrName>ppt_y</p:attrName>
                        </p:attrNameLst>
                      </p:cBhvr>
                      <p:tavLst>
                        <p:tav tm="0">
                          <p:val>
                            <p:strVal val="1+#ppt_h/2"/>
                          </p:val>
                        </p:tav>
                        <p:tav tm="100000">
                          <p:val>
                            <p:strVal val="#ppt_y"/>
                          </p:val>
                        </p:tav>
                      </p:tavLst>
                    </p:anim>
                  </p:childTnLst>
                </p:cTn>
              </p:par>
            </p:tnLst>
          </p:tmpl>
        </p:tmplLst>
      </p:bldP>
      <p:bldP spid="16" grpId="1" build="p">
        <p:tmplLst>
          <p:tmpl lvl="1">
            <p:tnLst>
              <p:par>
                <p:cTn presetID="7" presetClass="entr" presetSubtype="4" fill="hold" grpId="1" nodeType="withEffect">
                  <p:stCondLst>
                    <p:cond delay="0"/>
                  </p:stCondLst>
                  <p:childTnLst>
                    <p:set>
                      <p:cBhvr>
                        <p:cTn dur="1" fill="hold">
                          <p:stCondLst>
                            <p:cond delay="0"/>
                          </p:stCondLst>
                        </p:cTn>
                        <p:tgtEl>
                          <p:spTgt spid="16">
                            <p:txEl>
                              <p:pRg st="0" end="0"/>
                            </p:txEl>
                          </p:spTgt>
                        </p:tgtEl>
                        <p:attrNameLst>
                          <p:attrName>style.visibility</p:attrName>
                        </p:attrNameLst>
                      </p:cBhvr>
                      <p:to>
                        <p:strVal val="visible"/>
                      </p:to>
                    </p:set>
                    <p:anim calcmode="lin" valueType="num">
                      <p:cBhvr additive="base">
                        <p:cTn dur="5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dur="5000" fill="hold"/>
                        <p:tgtEl>
                          <p:spTgt spid="16">
                            <p:txEl>
                              <p:pRg st="0" end="0"/>
                            </p:txEl>
                          </p:spTgt>
                        </p:tgtEl>
                        <p:attrNameLst>
                          <p:attrName>ppt_y</p:attrName>
                        </p:attrNameLst>
                      </p:cBhvr>
                      <p:tavLst>
                        <p:tav tm="0">
                          <p:val>
                            <p:strVal val="1+#ppt_h/2"/>
                          </p:val>
                        </p:tav>
                        <p:tav tm="100000">
                          <p:val>
                            <p:strVal val="#ppt_y"/>
                          </p:val>
                        </p:tav>
                      </p:tavLst>
                    </p:anim>
                  </p:childTnLst>
                </p:cTn>
              </p:par>
            </p:tnLst>
          </p:tmpl>
        </p:tmplLst>
      </p:bldP>
      <p:bldP spid="22" grpId="1" build="p">
        <p:tmplLst>
          <p:tmpl lvl="1">
            <p:tnLst>
              <p:par>
                <p:cTn presetID="7" presetClass="entr" presetSubtype="4" fill="hold" grpId="1" nodeType="withEffect">
                  <p:stCondLst>
                    <p:cond delay="0"/>
                  </p:stCondLst>
                  <p:childTnLst>
                    <p:set>
                      <p:cBhvr>
                        <p:cTn dur="1" fill="hold">
                          <p:stCondLst>
                            <p:cond delay="0"/>
                          </p:stCondLst>
                        </p:cTn>
                        <p:tgtEl>
                          <p:spTgt spid="22">
                            <p:txEl>
                              <p:pRg st="0" end="0"/>
                            </p:txEl>
                          </p:spTgt>
                        </p:tgtEl>
                        <p:attrNameLst>
                          <p:attrName>style.visibility</p:attrName>
                        </p:attrNameLst>
                      </p:cBhvr>
                      <p:to>
                        <p:strVal val="visible"/>
                      </p:to>
                    </p:set>
                    <p:anim calcmode="lin" valueType="num">
                      <p:cBhvr additive="base">
                        <p:cTn dur="5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dur="5000" fill="hold"/>
                        <p:tgtEl>
                          <p:spTgt spid="22">
                            <p:txEl>
                              <p:pRg st="0" end="0"/>
                            </p:txEl>
                          </p:spTgt>
                        </p:tgtEl>
                        <p:attrNameLst>
                          <p:attrName>ppt_y</p:attrName>
                        </p:attrNameLst>
                      </p:cBhvr>
                      <p:tavLst>
                        <p:tav tm="0">
                          <p:val>
                            <p:strVal val="1+#ppt_h/2"/>
                          </p:val>
                        </p:tav>
                        <p:tav tm="100000">
                          <p:val>
                            <p:strVal val="#ppt_y"/>
                          </p:val>
                        </p:tav>
                      </p:tavLst>
                    </p:anim>
                  </p:childTnLst>
                </p:cTn>
              </p:par>
            </p:tnLst>
          </p:tmpl>
        </p:tmplLst>
      </p:bldP>
      <p:bldP spid="23" grpId="1" build="p">
        <p:tmplLst>
          <p:tmpl lvl="1">
            <p:tnLst>
              <p:par>
                <p:cTn presetID="7" presetClass="entr" presetSubtype="4" fill="hold" grpId="1" nodeType="withEffect">
                  <p:stCondLst>
                    <p:cond delay="0"/>
                  </p:stCondLst>
                  <p:childTnLst>
                    <p:set>
                      <p:cBhvr>
                        <p:cTn dur="1" fill="hold">
                          <p:stCondLst>
                            <p:cond delay="0"/>
                          </p:stCondLst>
                        </p:cTn>
                        <p:tgtEl>
                          <p:spTgt spid="23">
                            <p:txEl>
                              <p:pRg st="0" end="0"/>
                            </p:txEl>
                          </p:spTgt>
                        </p:tgtEl>
                        <p:attrNameLst>
                          <p:attrName>style.visibility</p:attrName>
                        </p:attrNameLst>
                      </p:cBhvr>
                      <p:to>
                        <p:strVal val="visible"/>
                      </p:to>
                    </p:set>
                    <p:anim calcmode="lin" valueType="num">
                      <p:cBhvr additive="base">
                        <p:cTn dur="5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dur="5000" fill="hold"/>
                        <p:tgtEl>
                          <p:spTgt spid="23">
                            <p:txEl>
                              <p:pRg st="0" end="0"/>
                            </p:txEl>
                          </p:spTgt>
                        </p:tgtEl>
                        <p:attrNameLst>
                          <p:attrName>ppt_y</p:attrName>
                        </p:attrNameLst>
                      </p:cBhvr>
                      <p:tavLst>
                        <p:tav tm="0">
                          <p:val>
                            <p:strVal val="1+#ppt_h/2"/>
                          </p:val>
                        </p:tav>
                        <p:tav tm="100000">
                          <p:val>
                            <p:strVal val="#ppt_y"/>
                          </p:val>
                        </p:tav>
                      </p:tavLst>
                    </p:anim>
                  </p:childTnLst>
                </p:cTn>
              </p:par>
            </p:tnLst>
          </p:tmpl>
        </p:tmplLst>
      </p:bldP>
      <p:bldP spid="25" grpId="1" build="p">
        <p:tmplLst>
          <p:tmpl lvl="1">
            <p:tnLst>
              <p:par>
                <p:cTn presetID="7" presetClass="entr" presetSubtype="4" fill="hold" grpId="1" nodeType="withEffect">
                  <p:stCondLst>
                    <p:cond delay="0"/>
                  </p:stCondLst>
                  <p:childTnLst>
                    <p:set>
                      <p:cBhvr>
                        <p:cTn dur="1" fill="hold">
                          <p:stCondLst>
                            <p:cond delay="0"/>
                          </p:stCondLst>
                        </p:cTn>
                        <p:tgtEl>
                          <p:spTgt spid="25">
                            <p:txEl>
                              <p:pRg st="0" end="0"/>
                            </p:txEl>
                          </p:spTgt>
                        </p:tgtEl>
                        <p:attrNameLst>
                          <p:attrName>style.visibility</p:attrName>
                        </p:attrNameLst>
                      </p:cBhvr>
                      <p:to>
                        <p:strVal val="visible"/>
                      </p:to>
                    </p:set>
                    <p:anim calcmode="lin" valueType="num">
                      <p:cBhvr additive="base">
                        <p:cTn dur="50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dur="5000" fill="hold"/>
                        <p:tgtEl>
                          <p:spTgt spid="25">
                            <p:txEl>
                              <p:pRg st="0" end="0"/>
                            </p:txEl>
                          </p:spTgt>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7" presetClass="entr" presetSubtype="4" fill="hold" grpId="1" nodeType="withEffect">
                  <p:stCondLst>
                    <p:cond delay="0"/>
                  </p:stCondLst>
                  <p:childTnLst>
                    <p:set>
                      <p:cBhvr>
                        <p:cTn dur="1" fill="hold">
                          <p:stCondLst>
                            <p:cond delay="0"/>
                          </p:stCondLst>
                        </p:cTn>
                        <p:tgtEl>
                          <p:spTgt spid="26">
                            <p:txEl>
                              <p:pRg st="0" end="0"/>
                            </p:txEl>
                          </p:spTgt>
                        </p:tgtEl>
                        <p:attrNameLst>
                          <p:attrName>style.visibility</p:attrName>
                        </p:attrNameLst>
                      </p:cBhvr>
                      <p:to>
                        <p:strVal val="visible"/>
                      </p:to>
                    </p:set>
                    <p:anim calcmode="lin" valueType="num">
                      <p:cBhvr additive="base">
                        <p:cTn dur="5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dur="5000" fill="hold"/>
                        <p:tgtEl>
                          <p:spTgt spid="26">
                            <p:txEl>
                              <p:pRg st="0" end="0"/>
                            </p:txEl>
                          </p:spTgt>
                        </p:tgtEl>
                        <p:attrNameLst>
                          <p:attrName>ppt_y</p:attrName>
                        </p:attrNameLst>
                      </p:cBhvr>
                      <p:tavLst>
                        <p:tav tm="0">
                          <p:val>
                            <p:strVal val="1+#ppt_h/2"/>
                          </p:val>
                        </p:tav>
                        <p:tav tm="100000">
                          <p:val>
                            <p:strVal val="#ppt_y"/>
                          </p:val>
                        </p:tav>
                      </p:tavLst>
                    </p:anim>
                  </p:childTnLst>
                </p:cTn>
              </p:par>
            </p:tnLst>
          </p:tmpl>
        </p:tmplLst>
      </p:bldP>
      <p:bldP spid="34" grpId="1" build="p">
        <p:tmplLst>
          <p:tmpl lvl="1">
            <p:tnLst>
              <p:par>
                <p:cTn presetID="7" presetClass="entr" presetSubtype="4" fill="hold" grpId="1" nodeType="withEffect">
                  <p:stCondLst>
                    <p:cond delay="0"/>
                  </p:stCondLst>
                  <p:childTnLst>
                    <p:set>
                      <p:cBhvr>
                        <p:cTn dur="1" fill="hold">
                          <p:stCondLst>
                            <p:cond delay="0"/>
                          </p:stCondLst>
                        </p:cTn>
                        <p:tgtEl>
                          <p:spTgt spid="34">
                            <p:txEl>
                              <p:pRg st="0" end="0"/>
                            </p:txEl>
                          </p:spTgt>
                        </p:tgtEl>
                        <p:attrNameLst>
                          <p:attrName>style.visibility</p:attrName>
                        </p:attrNameLst>
                      </p:cBhvr>
                      <p:to>
                        <p:strVal val="visible"/>
                      </p:to>
                    </p:set>
                    <p:anim calcmode="lin" valueType="num">
                      <p:cBhvr additive="base">
                        <p:cTn dur="5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dur="5000" fill="hold"/>
                        <p:tgtEl>
                          <p:spTgt spid="34">
                            <p:txEl>
                              <p:pRg st="0" end="0"/>
                            </p:txEl>
                          </p:spTgt>
                        </p:tgtEl>
                        <p:attrNameLst>
                          <p:attrName>ppt_y</p:attrName>
                        </p:attrNameLst>
                      </p:cBhvr>
                      <p:tavLst>
                        <p:tav tm="0">
                          <p:val>
                            <p:strVal val="1+#ppt_h/2"/>
                          </p:val>
                        </p:tav>
                        <p:tav tm="100000">
                          <p:val>
                            <p:strVal val="#ppt_y"/>
                          </p:val>
                        </p:tav>
                      </p:tavLst>
                    </p:anim>
                  </p:childTnLst>
                </p:cTn>
              </p:par>
            </p:tnLst>
          </p:tmpl>
        </p:tmplLst>
      </p:bldP>
      <p:bldP spid="35" grpId="1" build="p">
        <p:tmplLst>
          <p:tmpl lvl="1">
            <p:tnLst>
              <p:par>
                <p:cTn presetID="7" presetClass="entr" presetSubtype="4" fill="hold" grpId="1" nodeType="withEffect">
                  <p:stCondLst>
                    <p:cond delay="0"/>
                  </p:stCondLst>
                  <p:childTnLst>
                    <p:set>
                      <p:cBhvr>
                        <p:cTn dur="1" fill="hold">
                          <p:stCondLst>
                            <p:cond delay="0"/>
                          </p:stCondLst>
                        </p:cTn>
                        <p:tgtEl>
                          <p:spTgt spid="35">
                            <p:txEl>
                              <p:pRg st="0" end="0"/>
                            </p:txEl>
                          </p:spTgt>
                        </p:tgtEl>
                        <p:attrNameLst>
                          <p:attrName>style.visibility</p:attrName>
                        </p:attrNameLst>
                      </p:cBhvr>
                      <p:to>
                        <p:strVal val="visible"/>
                      </p:to>
                    </p:set>
                    <p:anim calcmode="lin" valueType="num">
                      <p:cBhvr additive="base">
                        <p:cTn dur="5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dur="5000" fill="hold"/>
                        <p:tgtEl>
                          <p:spTgt spid="35">
                            <p:txEl>
                              <p:pRg st="0" end="0"/>
                            </p:txEl>
                          </p:spTgt>
                        </p:tgtEl>
                        <p:attrNameLst>
                          <p:attrName>ppt_y</p:attrName>
                        </p:attrNameLst>
                      </p:cBhvr>
                      <p:tavLst>
                        <p:tav tm="0">
                          <p:val>
                            <p:strVal val="1+#ppt_h/2"/>
                          </p:val>
                        </p:tav>
                        <p:tav tm="100000">
                          <p:val>
                            <p:strVal val="#ppt_y"/>
                          </p:val>
                        </p:tav>
                      </p:tavLst>
                    </p:anim>
                  </p:childTnLst>
                </p:cTn>
              </p:par>
            </p:tnLst>
          </p:tmpl>
        </p:tmplLst>
      </p:bldP>
      <p:bldP spid="31" grpId="1" build="p">
        <p:tmplLst>
          <p:tmpl lvl="1">
            <p:tnLst>
              <p:par>
                <p:cTn presetID="7" presetClass="entr" presetSubtype="4" fill="hold" grpId="1" nodeType="withEffect">
                  <p:stCondLst>
                    <p:cond delay="0"/>
                  </p:stCondLst>
                  <p:childTnLst>
                    <p:set>
                      <p:cBhvr>
                        <p:cTn dur="1" fill="hold">
                          <p:stCondLst>
                            <p:cond delay="0"/>
                          </p:stCondLst>
                        </p:cTn>
                        <p:tgtEl>
                          <p:spTgt spid="31">
                            <p:txEl>
                              <p:pRg st="0" end="0"/>
                            </p:txEl>
                          </p:spTgt>
                        </p:tgtEl>
                        <p:attrNameLst>
                          <p:attrName>style.visibility</p:attrName>
                        </p:attrNameLst>
                      </p:cBhvr>
                      <p:to>
                        <p:strVal val="visible"/>
                      </p:to>
                    </p:set>
                    <p:anim calcmode="lin" valueType="num">
                      <p:cBhvr additive="base">
                        <p:cTn dur="5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dur="5000" fill="hold"/>
                        <p:tgtEl>
                          <p:spTgt spid="31">
                            <p:txEl>
                              <p:pRg st="0" end="0"/>
                            </p:txEl>
                          </p:spTgt>
                        </p:tgtEl>
                        <p:attrNameLst>
                          <p:attrName>ppt_y</p:attrName>
                        </p:attrNameLst>
                      </p:cBhvr>
                      <p:tavLst>
                        <p:tav tm="0">
                          <p:val>
                            <p:strVal val="1+#ppt_h/2"/>
                          </p:val>
                        </p:tav>
                        <p:tav tm="100000">
                          <p:val>
                            <p:strVal val="#ppt_y"/>
                          </p:val>
                        </p:tav>
                      </p:tavLst>
                    </p:anim>
                  </p:childTnLst>
                </p:cTn>
              </p:par>
            </p:tnLst>
          </p:tmpl>
        </p:tmplLst>
      </p:bldP>
      <p:bldP spid="32" grpId="1" build="p">
        <p:tmplLst>
          <p:tmpl lvl="1">
            <p:tnLst>
              <p:par>
                <p:cTn presetID="7" presetClass="entr" presetSubtype="4" fill="hold" grpId="1" nodeType="withEffect">
                  <p:stCondLst>
                    <p:cond delay="0"/>
                  </p:stCondLst>
                  <p:childTnLst>
                    <p:set>
                      <p:cBhvr>
                        <p:cTn dur="1" fill="hold">
                          <p:stCondLst>
                            <p:cond delay="0"/>
                          </p:stCondLst>
                        </p:cTn>
                        <p:tgtEl>
                          <p:spTgt spid="32">
                            <p:txEl>
                              <p:pRg st="0" end="0"/>
                            </p:txEl>
                          </p:spTgt>
                        </p:tgtEl>
                        <p:attrNameLst>
                          <p:attrName>style.visibility</p:attrName>
                        </p:attrNameLst>
                      </p:cBhvr>
                      <p:to>
                        <p:strVal val="visible"/>
                      </p:to>
                    </p:set>
                    <p:anim calcmode="lin" valueType="num">
                      <p:cBhvr additive="base">
                        <p:cTn dur="5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dur="5000" fill="hold"/>
                        <p:tgtEl>
                          <p:spTgt spid="32">
                            <p:txEl>
                              <p:pRg st="0" end="0"/>
                            </p:txEl>
                          </p:spTgt>
                        </p:tgtEl>
                        <p:attrNameLst>
                          <p:attrName>ppt_y</p:attrName>
                        </p:attrNameLst>
                      </p:cBhvr>
                      <p:tavLst>
                        <p:tav tm="0">
                          <p:val>
                            <p:strVal val="1+#ppt_h/2"/>
                          </p:val>
                        </p:tav>
                        <p:tav tm="100000">
                          <p:val>
                            <p:strVal val="#ppt_y"/>
                          </p:val>
                        </p:tav>
                      </p:tavLst>
                    </p:anim>
                  </p:childTnLst>
                </p:cTn>
              </p:par>
            </p:tnLst>
          </p:tmpl>
        </p:tmplLst>
      </p:bldP>
      <p:bldP spid="28" grpId="1" build="p">
        <p:tmplLst>
          <p:tmpl lvl="1">
            <p:tnLst>
              <p:par>
                <p:cTn presetID="7" presetClass="entr" presetSubtype="4" fill="hold" grpId="1" nodeType="withEffect">
                  <p:stCondLst>
                    <p:cond delay="0"/>
                  </p:stCondLst>
                  <p:childTnLst>
                    <p:set>
                      <p:cBhvr>
                        <p:cTn dur="1" fill="hold">
                          <p:stCondLst>
                            <p:cond delay="0"/>
                          </p:stCondLst>
                        </p:cTn>
                        <p:tgtEl>
                          <p:spTgt spid="28">
                            <p:txEl>
                              <p:pRg st="0" end="0"/>
                            </p:txEl>
                          </p:spTgt>
                        </p:tgtEl>
                        <p:attrNameLst>
                          <p:attrName>style.visibility</p:attrName>
                        </p:attrNameLst>
                      </p:cBhvr>
                      <p:to>
                        <p:strVal val="visible"/>
                      </p:to>
                    </p:set>
                    <p:anim calcmode="lin" valueType="num">
                      <p:cBhvr additive="base">
                        <p:cTn dur="50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dur="5000" fill="hold"/>
                        <p:tgtEl>
                          <p:spTgt spid="28">
                            <p:txEl>
                              <p:pRg st="0" end="0"/>
                            </p:txEl>
                          </p:spTgt>
                        </p:tgtEl>
                        <p:attrNameLst>
                          <p:attrName>ppt_y</p:attrName>
                        </p:attrNameLst>
                      </p:cBhvr>
                      <p:tavLst>
                        <p:tav tm="0">
                          <p:val>
                            <p:strVal val="1+#ppt_h/2"/>
                          </p:val>
                        </p:tav>
                        <p:tav tm="100000">
                          <p:val>
                            <p:strVal val="#ppt_y"/>
                          </p:val>
                        </p:tav>
                      </p:tavLst>
                    </p:anim>
                  </p:childTnLst>
                </p:cTn>
              </p:par>
            </p:tnLst>
          </p:tmpl>
        </p:tmplLst>
      </p:bldP>
      <p:bldP spid="29" grpId="1" build="p">
        <p:tmplLst>
          <p:tmpl lvl="1">
            <p:tnLst>
              <p:par>
                <p:cTn presetID="7" presetClass="entr" presetSubtype="4" fill="hold" grpId="1" nodeType="withEffect">
                  <p:stCondLst>
                    <p:cond delay="0"/>
                  </p:stCondLst>
                  <p:childTnLst>
                    <p:set>
                      <p:cBhvr>
                        <p:cTn dur="1" fill="hold">
                          <p:stCondLst>
                            <p:cond delay="0"/>
                          </p:stCondLst>
                        </p:cTn>
                        <p:tgtEl>
                          <p:spTgt spid="29">
                            <p:txEl>
                              <p:pRg st="0" end="0"/>
                            </p:txEl>
                          </p:spTgt>
                        </p:tgtEl>
                        <p:attrNameLst>
                          <p:attrName>style.visibility</p:attrName>
                        </p:attrNameLst>
                      </p:cBhvr>
                      <p:to>
                        <p:strVal val="visible"/>
                      </p:to>
                    </p:set>
                    <p:anim calcmode="lin" valueType="num">
                      <p:cBhvr additive="base">
                        <p:cTn dur="5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dur="5000" fill="hold"/>
                        <p:tgtEl>
                          <p:spTgt spid="29">
                            <p:txEl>
                              <p:pRg st="0" end="0"/>
                            </p:txEl>
                          </p:spTgt>
                        </p:tgtEl>
                        <p:attrNameLst>
                          <p:attrName>ppt_y</p:attrName>
                        </p:attrNameLst>
                      </p:cBhvr>
                      <p:tavLst>
                        <p:tav tm="0">
                          <p:val>
                            <p:strVal val="1+#ppt_h/2"/>
                          </p:val>
                        </p:tav>
                        <p:tav tm="100000">
                          <p:val>
                            <p:strVal val="#ppt_y"/>
                          </p:val>
                        </p:tav>
                      </p:tavLst>
                    </p:anim>
                  </p:childTnLst>
                </p:cTn>
              </p:par>
            </p:tnLst>
          </p:tmpl>
        </p:tmplLst>
      </p:bldP>
      <p:bldP spid="8" grpId="0" bldLvl="0" animBg="true"/>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true"/>
          </p:cNvSpPr>
          <p:nvPr>
            <p:ph type="title"/>
          </p:nvPr>
        </p:nvSpPr>
        <p:spPr/>
        <p:txBody>
          <a:bodyPr/>
          <a:lstStyle/>
          <a:p>
            <a:r>
              <a:rPr lang="es-ES"/>
              <a:t>Haga clic para modificar el estilo de título del patrón</a:t>
            </a:r>
            <a:endParaRPr lang="es-CO"/>
          </a:p>
        </p:txBody>
      </p:sp>
      <p:sp>
        <p:nvSpPr>
          <p:cNvPr id="3" name="Marcador de contenido 2"/>
          <p:cNvSpPr>
            <a:spLocks noGrp="true"/>
          </p:cNvSpPr>
          <p:nvPr>
            <p:ph idx="1" hasCustomPrompt="true"/>
          </p:nvPr>
        </p:nvSpPr>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Marcador de fecha 3"/>
          <p:cNvSpPr>
            <a:spLocks noGrp="true"/>
          </p:cNvSpPr>
          <p:nvPr>
            <p:ph type="dt" sz="half" idx="10"/>
          </p:nvPr>
        </p:nvSpPr>
        <p:spPr/>
        <p:txBody>
          <a:bodyPr/>
          <a:lstStyle/>
          <a:p>
            <a:fld id="{DC1C3B85-1A86-4827-A294-6EF59CA22C57}" type="datetimeFigureOut">
              <a:rPr lang="es-CO" smtClean="0"/>
            </a:fld>
            <a:endParaRPr lang="es-CO"/>
          </a:p>
        </p:txBody>
      </p:sp>
      <p:sp>
        <p:nvSpPr>
          <p:cNvPr id="5" name="Marcador de pie de página 4"/>
          <p:cNvSpPr>
            <a:spLocks noGrp="true"/>
          </p:cNvSpPr>
          <p:nvPr>
            <p:ph type="ftr" sz="quarter" idx="11"/>
          </p:nvPr>
        </p:nvSpPr>
        <p:spPr/>
        <p:txBody>
          <a:bodyPr/>
          <a:lstStyle/>
          <a:p>
            <a:endParaRPr lang="es-CO"/>
          </a:p>
        </p:txBody>
      </p:sp>
      <p:sp>
        <p:nvSpPr>
          <p:cNvPr id="6" name="Marcador de número de diapositiva 5"/>
          <p:cNvSpPr>
            <a:spLocks noGrp="true"/>
          </p:cNvSpPr>
          <p:nvPr>
            <p:ph type="sldNum" sz="quarter" idx="12"/>
          </p:nvPr>
        </p:nvSpPr>
        <p:spPr/>
        <p:txBody>
          <a:bodyPr/>
          <a:lstStyle/>
          <a:p>
            <a:fld id="{D837C27F-FADB-4027-9850-C9FF5EE8866F}" type="slidenum">
              <a:rPr lang="es-CO" smtClean="0"/>
            </a:fld>
            <a:endParaRPr lang="es-CO"/>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タイトル 1"/>
          <p:cNvSpPr>
            <a:spLocks noGrp="true"/>
          </p:cNvSpPr>
          <p:nvPr>
            <p:ph type="title" hasCustomPrompt="true"/>
          </p:nvPr>
        </p:nvSpPr>
        <p:spPr>
          <a:xfrm>
            <a:off x="862286" y="2758235"/>
            <a:ext cx="16741860" cy="1664619"/>
          </a:xfrm>
          <a:prstGeom prst="rect">
            <a:avLst/>
          </a:prstGeom>
        </p:spPr>
        <p:txBody>
          <a:bodyPr anchor="b"/>
          <a:lstStyle>
            <a:lvl1pPr algn="ctr">
              <a:defRPr sz="9600" spc="1500" baseline="0"/>
            </a:lvl1pPr>
          </a:lstStyle>
          <a:p>
            <a:r>
              <a:rPr lang="en-US" altLang="ja-JP" dirty="0"/>
              <a:t>SLIDE TITLE HERE</a:t>
            </a:r>
            <a:endParaRPr kumimoji="1" lang="ja-JP" altLang="en-US" dirty="0"/>
          </a:p>
        </p:txBody>
      </p:sp>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14" hasCustomPrompt="true"/>
          </p:nvPr>
        </p:nvSpPr>
        <p:spPr>
          <a:xfrm>
            <a:off x="1114314" y="4288405"/>
            <a:ext cx="16057784" cy="900100"/>
          </a:xfrm>
        </p:spPr>
        <p:txBody>
          <a:bodyPr anchor="t">
            <a:noAutofit/>
          </a:bodyPr>
          <a:lstStyle>
            <a:lvl1pPr algn="ctr">
              <a:defRPr sz="4000" spc="0">
                <a:solidFill>
                  <a:schemeClr val="tx1"/>
                </a:solidFill>
                <a:latin typeface="+mn-lt"/>
              </a:defRPr>
            </a:lvl1pPr>
          </a:lstStyle>
          <a:p>
            <a:pPr lvl="0"/>
            <a:r>
              <a:rPr lang="en-US" altLang="ja-JP" dirty="0"/>
              <a:t>TEXT HERE</a:t>
            </a:r>
            <a:endParaRPr lang="en-US" dirty="0"/>
          </a:p>
        </p:txBody>
      </p:sp>
      <p:sp>
        <p:nvSpPr>
          <p:cNvPr id="6" name="テキスト プレースホルダー 11"/>
          <p:cNvSpPr>
            <a:spLocks noGrp="true"/>
          </p:cNvSpPr>
          <p:nvPr>
            <p:ph type="body" sz="quarter" idx="15" hasCustomPrompt="true"/>
          </p:nvPr>
        </p:nvSpPr>
        <p:spPr>
          <a:xfrm>
            <a:off x="2104424" y="6133610"/>
            <a:ext cx="14077564" cy="2475275"/>
          </a:xfrm>
        </p:spPr>
        <p:txBody>
          <a:bodyPr anchor="t">
            <a:noAutofit/>
          </a:bodyPr>
          <a:lstStyle>
            <a:lvl1pPr algn="ctr">
              <a:lnSpc>
                <a:spcPct val="120000"/>
              </a:lnSpc>
              <a:defRPr sz="2400">
                <a:solidFill>
                  <a:schemeClr val="tx1"/>
                </a:solidFill>
                <a:latin typeface="+mn-lt"/>
              </a:defRPr>
            </a:lvl1pPr>
          </a:lstStyle>
          <a:p>
            <a:pPr lvl="0"/>
            <a:r>
              <a:rPr lang="en-US" altLang="ja-JP" dirty="0"/>
              <a:t>Text Here</a:t>
            </a:r>
            <a:endParaRPr lang="en-US" dirty="0"/>
          </a:p>
        </p:txBody>
      </p:sp>
      <p:cxnSp>
        <p:nvCxnSpPr>
          <p:cNvPr id="10" name="直線コネクタ 9"/>
          <p:cNvCxnSpPr/>
          <p:nvPr userDrawn="true"/>
        </p:nvCxnSpPr>
        <p:spPr>
          <a:xfrm>
            <a:off x="2623107" y="5638555"/>
            <a:ext cx="13040199"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250"/>
                                  </p:stCondLst>
                                  <p:iterate type="wd">
                                    <p:tmPct val="1000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6" presetClass="entr" presetSubtype="37" fill="hold" nodeType="after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par>
                          <p:cTn id="17" fill="hold">
                            <p:stCondLst>
                              <p:cond delay="2000"/>
                            </p:stCondLst>
                            <p:childTnLst>
                              <p:par>
                                <p:cTn id="18" presetID="2" presetClass="entr" presetSubtype="4" de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tmplLst>
          <p:tmpl lvl="0">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円/楕円 4"/>
          <p:cNvSpPr/>
          <p:nvPr userDrawn="true"/>
        </p:nvSpPr>
        <p:spPr>
          <a:xfrm>
            <a:off x="772276" y="2173170"/>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6" name="図プレースホルダー 9"/>
          <p:cNvSpPr>
            <a:spLocks noGrp="true"/>
          </p:cNvSpPr>
          <p:nvPr>
            <p:ph type="pic" sz="quarter" idx="12" hasCustomPrompt="true"/>
          </p:nvPr>
        </p:nvSpPr>
        <p:spPr>
          <a:xfrm>
            <a:off x="963207" y="2364118"/>
            <a:ext cx="5427217" cy="5427687"/>
          </a:xfrm>
          <a:prstGeom prst="ellipse">
            <a:avLst/>
          </a:prstGeom>
        </p:spPr>
        <p:txBody>
          <a:bodyPr/>
          <a:lstStyle>
            <a:lvl1pPr>
              <a:defRPr/>
            </a:lvl1pPr>
          </a:lstStyle>
          <a:p>
            <a:r>
              <a:rPr kumimoji="1" lang="en-US" altLang="ja-JP" dirty="0"/>
              <a:t>Add Image</a:t>
            </a:r>
            <a:endParaRPr kumimoji="1" lang="ja-JP" altLang="en-US" dirty="0"/>
          </a:p>
        </p:txBody>
      </p:sp>
      <p:sp>
        <p:nvSpPr>
          <p:cNvPr id="7" name="タイトル 1"/>
          <p:cNvSpPr>
            <a:spLocks noGrp="true"/>
          </p:cNvSpPr>
          <p:nvPr>
            <p:ph type="title" hasCustomPrompt="true"/>
          </p:nvPr>
        </p:nvSpPr>
        <p:spPr>
          <a:xfrm>
            <a:off x="7117981" y="1768125"/>
            <a:ext cx="10351150" cy="1191125"/>
          </a:xfrm>
          <a:prstGeom prst="rect">
            <a:avLst/>
          </a:prstGeom>
        </p:spPr>
        <p:txBody>
          <a:bodyPr anchor="b"/>
          <a:lstStyle>
            <a:lvl1pPr algn="l">
              <a:defRPr sz="5400" spc="1500" baseline="0"/>
            </a:lvl1pPr>
          </a:lstStyle>
          <a:p>
            <a:r>
              <a:rPr lang="en-US" altLang="ja-JP" dirty="0"/>
              <a:t>NAME HERE</a:t>
            </a:r>
            <a:endParaRPr kumimoji="1" lang="ja-JP" altLang="en-US" dirty="0"/>
          </a:p>
        </p:txBody>
      </p:sp>
      <p:sp>
        <p:nvSpPr>
          <p:cNvPr id="8" name="テキスト プレースホルダー 11"/>
          <p:cNvSpPr>
            <a:spLocks noGrp="true"/>
          </p:cNvSpPr>
          <p:nvPr>
            <p:ph type="body" sz="quarter" idx="15" hasCustomPrompt="true"/>
          </p:nvPr>
        </p:nvSpPr>
        <p:spPr>
          <a:xfrm>
            <a:off x="7072976" y="2983261"/>
            <a:ext cx="10351150" cy="256528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par>
                          <p:cTn id="17" fill="hold">
                            <p:stCondLst>
                              <p:cond delay="5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p:bldP spid="7" grpId="0"/>
      <p:bldP spid="8"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resenter 2">
    <p:spTree>
      <p:nvGrpSpPr>
        <p:cNvPr id="1" name=""/>
        <p:cNvGrpSpPr/>
        <p:nvPr/>
      </p:nvGrpSpPr>
      <p:grpSpPr>
        <a:xfrm>
          <a:off x="0" y="0"/>
          <a:ext cx="0" cy="0"/>
          <a:chOff x="0" y="0"/>
          <a:chExt cx="0" cy="0"/>
        </a:xfrm>
      </p:grpSpPr>
      <p:sp>
        <p:nvSpPr>
          <p:cNvPr id="14" name="正方形/長方形 13"/>
          <p:cNvSpPr/>
          <p:nvPr userDrawn="true"/>
        </p:nvSpPr>
        <p:spPr>
          <a:xfrm>
            <a:off x="0" y="0"/>
            <a:ext cx="3676815" cy="10287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円/楕円 4"/>
          <p:cNvSpPr/>
          <p:nvPr userDrawn="true"/>
        </p:nvSpPr>
        <p:spPr>
          <a:xfrm>
            <a:off x="772276" y="2173170"/>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6" name="図プレースホルダー 9"/>
          <p:cNvSpPr>
            <a:spLocks noGrp="true"/>
          </p:cNvSpPr>
          <p:nvPr>
            <p:ph type="pic" sz="quarter" idx="12" hasCustomPrompt="true"/>
          </p:nvPr>
        </p:nvSpPr>
        <p:spPr>
          <a:xfrm>
            <a:off x="963207" y="2364118"/>
            <a:ext cx="5427217" cy="5427687"/>
          </a:xfrm>
          <a:prstGeom prst="ellipse">
            <a:avLst/>
          </a:prstGeom>
        </p:spPr>
        <p:txBody>
          <a:bodyPr/>
          <a:lstStyle>
            <a:lvl1pPr>
              <a:defRPr/>
            </a:lvl1pPr>
          </a:lstStyle>
          <a:p>
            <a:r>
              <a:rPr kumimoji="1" lang="en-US" altLang="ja-JP" dirty="0"/>
              <a:t>Add Image</a:t>
            </a:r>
            <a:endParaRPr kumimoji="1" lang="ja-JP" altLang="en-US" dirty="0"/>
          </a:p>
        </p:txBody>
      </p:sp>
      <p:sp>
        <p:nvSpPr>
          <p:cNvPr id="7" name="タイトル 1"/>
          <p:cNvSpPr>
            <a:spLocks noGrp="true"/>
          </p:cNvSpPr>
          <p:nvPr>
            <p:ph type="title" hasCustomPrompt="true"/>
          </p:nvPr>
        </p:nvSpPr>
        <p:spPr>
          <a:xfrm>
            <a:off x="7117981" y="1543100"/>
            <a:ext cx="10351150" cy="1169564"/>
          </a:xfrm>
          <a:prstGeom prst="rect">
            <a:avLst/>
          </a:prstGeom>
        </p:spPr>
        <p:txBody>
          <a:bodyPr anchor="b"/>
          <a:lstStyle>
            <a:lvl1pPr algn="l">
              <a:defRPr sz="5400" spc="1500" baseline="0"/>
            </a:lvl1pPr>
          </a:lstStyle>
          <a:p>
            <a:r>
              <a:rPr lang="en-US" altLang="ja-JP" dirty="0"/>
              <a:t>NAME HERE</a:t>
            </a:r>
            <a:endParaRPr kumimoji="1" lang="ja-JP" altLang="en-US" dirty="0"/>
          </a:p>
        </p:txBody>
      </p:sp>
      <p:sp>
        <p:nvSpPr>
          <p:cNvPr id="2" name="ホームベース 1"/>
          <p:cNvSpPr/>
          <p:nvPr userDrawn="true"/>
        </p:nvSpPr>
        <p:spPr>
          <a:xfrm>
            <a:off x="7133339" y="308933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11"/>
          <p:cNvSpPr>
            <a:spLocks noGrp="true"/>
          </p:cNvSpPr>
          <p:nvPr>
            <p:ph type="body" sz="quarter" idx="15" hasCustomPrompt="true"/>
          </p:nvPr>
        </p:nvSpPr>
        <p:spPr>
          <a:xfrm>
            <a:off x="7613036" y="3472680"/>
            <a:ext cx="9541060" cy="103511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0" name="テキスト プレースホルダー 11"/>
          <p:cNvSpPr>
            <a:spLocks noGrp="true"/>
          </p:cNvSpPr>
          <p:nvPr>
            <p:ph type="body" sz="quarter" idx="16" hasCustomPrompt="true"/>
          </p:nvPr>
        </p:nvSpPr>
        <p:spPr>
          <a:xfrm>
            <a:off x="7613036" y="2893250"/>
            <a:ext cx="9541060" cy="773203"/>
          </a:xfrm>
        </p:spPr>
        <p:txBody>
          <a:bodyPr anchor="t">
            <a:noAutofit/>
          </a:bodyPr>
          <a:lstStyle>
            <a:lvl1pPr algn="l">
              <a:lnSpc>
                <a:spcPct val="120000"/>
              </a:lnSpc>
              <a:defRPr sz="3200" spc="300">
                <a:solidFill>
                  <a:schemeClr val="tx2"/>
                </a:solidFill>
                <a:latin typeface="+mj-lt"/>
              </a:defRPr>
            </a:lvl1pPr>
          </a:lstStyle>
          <a:p>
            <a:pPr lvl="0"/>
            <a:r>
              <a:rPr lang="en-US" altLang="ja-JP" dirty="0"/>
              <a:t>TEXT HERE</a:t>
            </a:r>
            <a:endParaRPr lang="en-US" dirty="0"/>
          </a:p>
        </p:txBody>
      </p:sp>
      <p:sp>
        <p:nvSpPr>
          <p:cNvPr id="11" name="ホームベース 10"/>
          <p:cNvSpPr/>
          <p:nvPr userDrawn="true"/>
        </p:nvSpPr>
        <p:spPr>
          <a:xfrm>
            <a:off x="7133339" y="479952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true"/>
          </p:cNvSpPr>
          <p:nvPr>
            <p:ph type="body" sz="quarter" idx="17" hasCustomPrompt="true"/>
          </p:nvPr>
        </p:nvSpPr>
        <p:spPr>
          <a:xfrm>
            <a:off x="7613036" y="5182870"/>
            <a:ext cx="9541060" cy="103511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3" name="テキスト プレースホルダー 11"/>
          <p:cNvSpPr>
            <a:spLocks noGrp="true"/>
          </p:cNvSpPr>
          <p:nvPr>
            <p:ph type="body" sz="quarter" idx="18" hasCustomPrompt="true"/>
          </p:nvPr>
        </p:nvSpPr>
        <p:spPr>
          <a:xfrm>
            <a:off x="7613036" y="4603440"/>
            <a:ext cx="9541060" cy="773203"/>
          </a:xfrm>
        </p:spPr>
        <p:txBody>
          <a:bodyPr anchor="t">
            <a:noAutofit/>
          </a:bodyPr>
          <a:lstStyle>
            <a:lvl1pPr algn="l">
              <a:lnSpc>
                <a:spcPct val="120000"/>
              </a:lnSpc>
              <a:defRPr sz="3200" spc="300">
                <a:solidFill>
                  <a:schemeClr val="tx2"/>
                </a:solidFill>
                <a:latin typeface="+mj-lt"/>
              </a:defRPr>
            </a:lvl1pPr>
          </a:lstStyle>
          <a:p>
            <a:pPr lvl="0"/>
            <a:r>
              <a:rPr lang="en-US" altLang="ja-JP" dirty="0"/>
              <a:t>TEXT HERE</a:t>
            </a:r>
            <a:endParaRPr lang="en-US" altLang="ja-JP"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par>
                          <p:cTn id="21" fill="hold">
                            <p:stCondLst>
                              <p:cond delay="1000"/>
                            </p:stCondLst>
                            <p:childTnLst>
                              <p:par>
                                <p:cTn id="22" presetID="2" presetClass="entr" presetSubtype="2" decel="100000" fill="hold" grpId="0" nodeType="afterEffect">
                                  <p:stCondLst>
                                    <p:cond delay="250"/>
                                  </p:stCondLst>
                                  <p:iterate type="wd">
                                    <p:tmPct val="10000"/>
                                  </p:iterate>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2150"/>
                            </p:stCondLst>
                            <p:childTnLst>
                              <p:par>
                                <p:cTn id="27" presetID="2" presetClass="entr" presetSubtype="8" decel="100000" fill="hold" grpId="0" nodeType="afterEffect">
                                  <p:stCondLst>
                                    <p:cond delay="25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0-#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2900"/>
                            </p:stCondLst>
                            <p:childTnLst>
                              <p:par>
                                <p:cTn id="40" presetID="2" presetClass="entr" presetSubtype="8" decel="100000" fill="hold" grpId="0" nodeType="afterEffect">
                                  <p:stCondLst>
                                    <p:cond delay="25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50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true"/>
      <p:bldP spid="5" grpId="0" animBg="true"/>
      <p:bldP spid="6" grpId="0"/>
      <p:bldP spid="7" grpId="0"/>
      <p:bldP spid="2" grpId="0" animBg="true"/>
      <p:bldP spid="9" grpId="0">
        <p:tmplLst>
          <p:tmpl lvl="0">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true"/>
      <p:bldP spid="12" grpId="0">
        <p:tmplLst>
          <p:tmpl lvl="0">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resenter 3">
    <p:spTree>
      <p:nvGrpSpPr>
        <p:cNvPr id="1" name=""/>
        <p:cNvGrpSpPr/>
        <p:nvPr/>
      </p:nvGrpSpPr>
      <p:grpSpPr>
        <a:xfrm>
          <a:off x="0" y="0"/>
          <a:ext cx="0" cy="0"/>
          <a:chOff x="0" y="0"/>
          <a:chExt cx="0" cy="0"/>
        </a:xfrm>
      </p:grpSpPr>
      <p:sp>
        <p:nvSpPr>
          <p:cNvPr id="3" name="正方形/長方形 2"/>
          <p:cNvSpPr/>
          <p:nvPr userDrawn="true"/>
        </p:nvSpPr>
        <p:spPr>
          <a:xfrm>
            <a:off x="17065166" y="9251885"/>
            <a:ext cx="405045" cy="1035115"/>
          </a:xfrm>
          <a:prstGeom prst="rect">
            <a:avLst/>
          </a:prstGeom>
          <a:solidFill>
            <a:schemeClr val="bg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en-US"/>
          </a:p>
        </p:txBody>
      </p:sp>
      <p:sp>
        <p:nvSpPr>
          <p:cNvPr id="17" name="正方形/長方形 16"/>
          <p:cNvSpPr/>
          <p:nvPr userDrawn="true"/>
        </p:nvSpPr>
        <p:spPr>
          <a:xfrm>
            <a:off x="0" y="8204135"/>
            <a:ext cx="18286413" cy="2095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5" name="円/楕円 4"/>
          <p:cNvSpPr/>
          <p:nvPr userDrawn="true"/>
        </p:nvSpPr>
        <p:spPr>
          <a:xfrm>
            <a:off x="772276" y="1271022"/>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6" name="図プレースホルダー 9"/>
          <p:cNvSpPr>
            <a:spLocks noGrp="true"/>
          </p:cNvSpPr>
          <p:nvPr>
            <p:ph type="pic" sz="quarter" idx="12" hasCustomPrompt="true"/>
          </p:nvPr>
        </p:nvSpPr>
        <p:spPr>
          <a:xfrm>
            <a:off x="963207" y="1461970"/>
            <a:ext cx="5427217" cy="5427687"/>
          </a:xfrm>
          <a:prstGeom prst="ellipse">
            <a:avLst/>
          </a:prstGeom>
        </p:spPr>
        <p:txBody>
          <a:bodyPr/>
          <a:lstStyle>
            <a:lvl1pPr>
              <a:defRPr/>
            </a:lvl1pPr>
          </a:lstStyle>
          <a:p>
            <a:r>
              <a:rPr kumimoji="1" lang="en-US" altLang="ja-JP" dirty="0"/>
              <a:t>Add Image</a:t>
            </a:r>
            <a:endParaRPr kumimoji="1" lang="ja-JP" altLang="en-US" dirty="0"/>
          </a:p>
        </p:txBody>
      </p:sp>
      <p:sp>
        <p:nvSpPr>
          <p:cNvPr id="7" name="タイトル 1"/>
          <p:cNvSpPr>
            <a:spLocks noGrp="true"/>
          </p:cNvSpPr>
          <p:nvPr>
            <p:ph type="title" hasCustomPrompt="true"/>
          </p:nvPr>
        </p:nvSpPr>
        <p:spPr>
          <a:xfrm>
            <a:off x="7117981" y="901252"/>
            <a:ext cx="10351150" cy="1814061"/>
          </a:xfrm>
          <a:prstGeom prst="rect">
            <a:avLst/>
          </a:prstGeom>
        </p:spPr>
        <p:txBody>
          <a:bodyPr anchor="b"/>
          <a:lstStyle>
            <a:lvl1pPr algn="l">
              <a:defRPr sz="9600" spc="600" baseline="0"/>
            </a:lvl1pPr>
          </a:lstStyle>
          <a:p>
            <a:r>
              <a:rPr lang="en-US" altLang="ja-JP" dirty="0"/>
              <a:t>NAME HERE</a:t>
            </a:r>
            <a:endParaRPr kumimoji="1" lang="ja-JP" altLang="en-US" dirty="0"/>
          </a:p>
        </p:txBody>
      </p:sp>
      <p:sp>
        <p:nvSpPr>
          <p:cNvPr id="8" name="テキスト プレースホルダー 11"/>
          <p:cNvSpPr>
            <a:spLocks noGrp="true"/>
          </p:cNvSpPr>
          <p:nvPr>
            <p:ph type="body" sz="quarter" idx="15" hasCustomPrompt="true"/>
          </p:nvPr>
        </p:nvSpPr>
        <p:spPr>
          <a:xfrm>
            <a:off x="7123775" y="2387210"/>
            <a:ext cx="10345355" cy="990542"/>
          </a:xfrm>
        </p:spPr>
        <p:txBody>
          <a:bodyPr anchor="t">
            <a:noAutofit/>
          </a:bodyPr>
          <a:lstStyle>
            <a:lvl1pPr algn="l">
              <a:lnSpc>
                <a:spcPct val="120000"/>
              </a:lnSpc>
              <a:defRPr sz="4400" spc="300">
                <a:solidFill>
                  <a:schemeClr val="tx1"/>
                </a:solidFill>
                <a:latin typeface="+mj-lt"/>
              </a:defRPr>
            </a:lvl1pPr>
          </a:lstStyle>
          <a:p>
            <a:pPr lvl="0"/>
            <a:r>
              <a:rPr lang="en-US" altLang="ja-JP" dirty="0"/>
              <a:t>TEXT HERE</a:t>
            </a:r>
            <a:endParaRPr lang="en-US" dirty="0"/>
          </a:p>
        </p:txBody>
      </p:sp>
      <p:sp>
        <p:nvSpPr>
          <p:cNvPr id="11" name="テキスト プレースホルダー 11"/>
          <p:cNvSpPr>
            <a:spLocks noGrp="true"/>
          </p:cNvSpPr>
          <p:nvPr>
            <p:ph type="body" sz="quarter" idx="16" hasCustomPrompt="true"/>
          </p:nvPr>
        </p:nvSpPr>
        <p:spPr>
          <a:xfrm>
            <a:off x="7085676" y="5714552"/>
            <a:ext cx="10351150" cy="1765748"/>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altLang="ja-JP" dirty="0"/>
          </a:p>
          <a:p>
            <a:pPr lvl="0"/>
            <a:endParaRPr lang="en-US" dirty="0"/>
          </a:p>
          <a:p>
            <a:pPr lvl="0"/>
            <a:endParaRPr lang="en-US" dirty="0"/>
          </a:p>
        </p:txBody>
      </p:sp>
      <p:sp>
        <p:nvSpPr>
          <p:cNvPr id="2" name="円/楕円 1"/>
          <p:cNvSpPr/>
          <p:nvPr userDrawn="true"/>
        </p:nvSpPr>
        <p:spPr>
          <a:xfrm>
            <a:off x="7150098" y="3515412"/>
            <a:ext cx="1966913" cy="1966913"/>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2" name="円/楕円 11"/>
          <p:cNvSpPr/>
          <p:nvPr userDrawn="true"/>
        </p:nvSpPr>
        <p:spPr>
          <a:xfrm>
            <a:off x="9639298" y="3515411"/>
            <a:ext cx="1966913" cy="1966913"/>
          </a:xfrm>
          <a:prstGeom prst="ellipse">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3" name="円/楕円 12"/>
          <p:cNvSpPr/>
          <p:nvPr userDrawn="true"/>
        </p:nvSpPr>
        <p:spPr>
          <a:xfrm>
            <a:off x="12128498" y="3515411"/>
            <a:ext cx="1966913" cy="1966913"/>
          </a:xfrm>
          <a:prstGeom prst="ellipse">
            <a:avLst/>
          </a:prstGeom>
          <a:solidFill>
            <a:schemeClr val="accent1">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4" name="テキスト プレースホルダー 11"/>
          <p:cNvSpPr>
            <a:spLocks noGrp="true"/>
          </p:cNvSpPr>
          <p:nvPr>
            <p:ph type="body" sz="quarter" idx="17" hasCustomPrompt="true"/>
          </p:nvPr>
        </p:nvSpPr>
        <p:spPr>
          <a:xfrm>
            <a:off x="7276176" y="3996482"/>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a:t>TEXT HERE</a:t>
            </a:r>
            <a:endParaRPr lang="en-US" dirty="0"/>
          </a:p>
        </p:txBody>
      </p:sp>
      <p:sp>
        <p:nvSpPr>
          <p:cNvPr id="15" name="テキスト プレースホルダー 11"/>
          <p:cNvSpPr>
            <a:spLocks noGrp="true"/>
          </p:cNvSpPr>
          <p:nvPr>
            <p:ph type="body" sz="quarter" idx="18" hasCustomPrompt="true"/>
          </p:nvPr>
        </p:nvSpPr>
        <p:spPr>
          <a:xfrm>
            <a:off x="12248685" y="4003597"/>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a:t>TEXT HERE</a:t>
            </a:r>
            <a:endParaRPr lang="en-US" dirty="0"/>
          </a:p>
        </p:txBody>
      </p:sp>
      <p:sp>
        <p:nvSpPr>
          <p:cNvPr id="16" name="テキスト プレースホルダー 11"/>
          <p:cNvSpPr>
            <a:spLocks noGrp="true"/>
          </p:cNvSpPr>
          <p:nvPr>
            <p:ph type="body" sz="quarter" idx="19" hasCustomPrompt="true"/>
          </p:nvPr>
        </p:nvSpPr>
        <p:spPr>
          <a:xfrm>
            <a:off x="9759485" y="3998013"/>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dirty="0"/>
              <a:t>TEXT HERE</a:t>
            </a:r>
            <a:endParaRPr lang="en-US" dirty="0"/>
          </a:p>
        </p:txBody>
      </p:sp>
      <p:sp>
        <p:nvSpPr>
          <p:cNvPr id="18" name="図プレースホルダー 7"/>
          <p:cNvSpPr>
            <a:spLocks noGrp="true"/>
          </p:cNvSpPr>
          <p:nvPr>
            <p:ph type="pic" sz="quarter" idx="20" hasCustomPrompt="true"/>
          </p:nvPr>
        </p:nvSpPr>
        <p:spPr>
          <a:xfrm>
            <a:off x="3286147" y="8711104"/>
            <a:ext cx="836737" cy="836737"/>
          </a:xfrm>
        </p:spPr>
        <p:txBody>
          <a:bodyPr>
            <a:normAutofit/>
          </a:bodyPr>
          <a:lstStyle>
            <a:lvl1pPr>
              <a:defRPr sz="1600"/>
            </a:lvl1pPr>
          </a:lstStyle>
          <a:p>
            <a:r>
              <a:rPr kumimoji="1" lang="en-US" altLang="ja-JP" dirty="0"/>
              <a:t>ICON</a:t>
            </a:r>
            <a:endParaRPr kumimoji="1" lang="ja-JP" altLang="en-US" dirty="0"/>
          </a:p>
        </p:txBody>
      </p:sp>
      <p:sp>
        <p:nvSpPr>
          <p:cNvPr id="19" name="テキスト プレースホルダー 11"/>
          <p:cNvSpPr>
            <a:spLocks noGrp="true"/>
          </p:cNvSpPr>
          <p:nvPr>
            <p:ph type="body" sz="quarter" idx="28" hasCustomPrompt="true"/>
          </p:nvPr>
        </p:nvSpPr>
        <p:spPr>
          <a:xfrm>
            <a:off x="4120247" y="86222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dirty="0"/>
              <a:t>Text Here</a:t>
            </a:r>
            <a:endParaRPr lang="en-US" dirty="0"/>
          </a:p>
        </p:txBody>
      </p:sp>
      <p:sp>
        <p:nvSpPr>
          <p:cNvPr id="20" name="図プレースホルダー 7"/>
          <p:cNvSpPr>
            <a:spLocks noGrp="true"/>
          </p:cNvSpPr>
          <p:nvPr>
            <p:ph type="pic" sz="quarter" idx="29" hasCustomPrompt="true"/>
          </p:nvPr>
        </p:nvSpPr>
        <p:spPr>
          <a:xfrm>
            <a:off x="7656617" y="8711104"/>
            <a:ext cx="836737" cy="836737"/>
          </a:xfrm>
        </p:spPr>
        <p:txBody>
          <a:bodyPr>
            <a:normAutofit/>
          </a:bodyPr>
          <a:lstStyle>
            <a:lvl1pPr>
              <a:defRPr sz="1600"/>
            </a:lvl1pPr>
          </a:lstStyle>
          <a:p>
            <a:r>
              <a:rPr kumimoji="1" lang="en-US" altLang="ja-JP" dirty="0"/>
              <a:t>ICON</a:t>
            </a:r>
            <a:endParaRPr kumimoji="1" lang="ja-JP" altLang="en-US" dirty="0"/>
          </a:p>
        </p:txBody>
      </p:sp>
      <p:sp>
        <p:nvSpPr>
          <p:cNvPr id="21" name="テキスト プレースホルダー 11"/>
          <p:cNvSpPr>
            <a:spLocks noGrp="true"/>
          </p:cNvSpPr>
          <p:nvPr>
            <p:ph type="body" sz="quarter" idx="30" hasCustomPrompt="true"/>
          </p:nvPr>
        </p:nvSpPr>
        <p:spPr>
          <a:xfrm>
            <a:off x="8490717" y="86349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dirty="0"/>
              <a:t>Text Here</a:t>
            </a:r>
            <a:endParaRPr lang="en-US" dirty="0"/>
          </a:p>
        </p:txBody>
      </p:sp>
      <p:sp>
        <p:nvSpPr>
          <p:cNvPr id="22" name="図プレースホルダー 7"/>
          <p:cNvSpPr>
            <a:spLocks noGrp="true"/>
          </p:cNvSpPr>
          <p:nvPr>
            <p:ph type="pic" sz="quarter" idx="31" hasCustomPrompt="true"/>
          </p:nvPr>
        </p:nvSpPr>
        <p:spPr>
          <a:xfrm>
            <a:off x="12025417" y="8711104"/>
            <a:ext cx="836737" cy="836737"/>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11"/>
          <p:cNvSpPr>
            <a:spLocks noGrp="true"/>
          </p:cNvSpPr>
          <p:nvPr>
            <p:ph type="body" sz="quarter" idx="32" hasCustomPrompt="true"/>
          </p:nvPr>
        </p:nvSpPr>
        <p:spPr>
          <a:xfrm>
            <a:off x="12859517" y="86222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2" presetClass="entr" presetSubtype="9" decel="100000" fill="hold" grpId="0" nodeType="afterEffect">
                                  <p:stCondLst>
                                    <p:cond delay="0"/>
                                  </p:stCondLst>
                                  <p:iterate type="wd">
                                    <p:tmPct val="10000"/>
                                  </p:iterate>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0"/>
                                  </p:stCondLst>
                                  <p:iterate type="wd">
                                    <p:tmPct val="10000"/>
                                  </p:iterate>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400"/>
                            </p:stCondLst>
                            <p:childTnLst>
                              <p:par>
                                <p:cTn id="27" presetID="10" presetClass="entr" presetSubtype="0" fill="hold" grpId="0" nodeType="afterEffect">
                                  <p:stCondLst>
                                    <p:cond delay="50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par>
                          <p:cTn id="33" fill="hold">
                            <p:stCondLst>
                              <p:cond delay="24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fade">
                                      <p:cBhvr>
                                        <p:cTn id="39" dur="500"/>
                                        <p:tgtEl>
                                          <p:spTgt spid="16">
                                            <p:txEl>
                                              <p:pRg st="0" end="0"/>
                                            </p:txEl>
                                          </p:spTgt>
                                        </p:tgtEl>
                                      </p:cBhvr>
                                    </p:animEffect>
                                  </p:childTnLst>
                                </p:cTn>
                              </p:par>
                            </p:childTnLst>
                          </p:cTn>
                        </p:par>
                        <p:par>
                          <p:cTn id="40" fill="hold">
                            <p:stCondLst>
                              <p:cond delay="29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fade">
                                      <p:cBhvr>
                                        <p:cTn id="46" dur="500"/>
                                        <p:tgtEl>
                                          <p:spTgt spid="15">
                                            <p:txEl>
                                              <p:pRg st="0" end="0"/>
                                            </p:txEl>
                                          </p:spTgt>
                                        </p:tgtEl>
                                      </p:cBhvr>
                                    </p:animEffect>
                                  </p:childTnLst>
                                </p:cTn>
                              </p:par>
                            </p:childTnLst>
                          </p:cTn>
                        </p:par>
                        <p:par>
                          <p:cTn id="47" fill="hold">
                            <p:stCondLst>
                              <p:cond delay="3400"/>
                            </p:stCondLst>
                            <p:childTnLst>
                              <p:par>
                                <p:cTn id="48" presetID="10" presetClass="entr" presetSubtype="0" fill="hold" grpId="0" nodeType="afterEffect">
                                  <p:stCondLst>
                                    <p:cond delay="25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4150"/>
                            </p:stCondLst>
                            <p:childTnLst>
                              <p:par>
                                <p:cTn id="52" presetID="22" presetClass="entr" presetSubtype="8" fill="hold" grpId="0" nodeType="afterEffect">
                                  <p:stCondLst>
                                    <p:cond delay="25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par>
                          <p:cTn id="55" fill="hold">
                            <p:stCondLst>
                              <p:cond delay="49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500"/>
                                        <p:tgtEl>
                                          <p:spTgt spid="19">
                                            <p:txEl>
                                              <p:pRg st="0" end="0"/>
                                            </p:txEl>
                                          </p:spTgt>
                                        </p:tgtEl>
                                      </p:cBhvr>
                                    </p:animEffect>
                                  </p:childTnLst>
                                </p:cTn>
                              </p:par>
                            </p:childTnLst>
                          </p:cTn>
                        </p:par>
                        <p:par>
                          <p:cTn id="62" fill="hold">
                            <p:stCondLst>
                              <p:cond delay="5400"/>
                            </p:stCondLst>
                            <p:childTnLst>
                              <p:par>
                                <p:cTn id="63" presetID="10"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xEl>
                                              <p:pRg st="0" end="0"/>
                                            </p:txEl>
                                          </p:spTgt>
                                        </p:tgtEl>
                                        <p:attrNameLst>
                                          <p:attrName>style.visibility</p:attrName>
                                        </p:attrNameLst>
                                      </p:cBhvr>
                                      <p:to>
                                        <p:strVal val="visible"/>
                                      </p:to>
                                    </p:set>
                                    <p:animEffect transition="in" filter="fade">
                                      <p:cBhvr>
                                        <p:cTn id="68" dur="500"/>
                                        <p:tgtEl>
                                          <p:spTgt spid="21">
                                            <p:txEl>
                                              <p:pRg st="0" end="0"/>
                                            </p:txEl>
                                          </p:spTgt>
                                        </p:tgtEl>
                                      </p:cBhvr>
                                    </p:animEffect>
                                  </p:childTnLst>
                                </p:cTn>
                              </p:par>
                            </p:childTnLst>
                          </p:cTn>
                        </p:par>
                        <p:par>
                          <p:cTn id="69" fill="hold">
                            <p:stCondLst>
                              <p:cond delay="5900"/>
                            </p:stCondLst>
                            <p:childTnLst>
                              <p:par>
                                <p:cTn id="70" presetID="10"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fade">
                                      <p:cBhvr>
                                        <p:cTn id="75"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true"/>
      <p:bldP spid="5" grpId="0" animBg="true"/>
      <p:bldP spid="6" grpId="0"/>
      <p:bldP spid="7" grpId="0"/>
      <p:bldP spid="8"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11" grpId="0">
        <p:tmplLst>
          <p:tmpl lvl="0">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2" grpId="0" animBg="true"/>
      <p:bldP spid="12" grpId="0" animBg="true"/>
      <p:bldP spid="13" grpId="0" animBg="true"/>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8" grpId="0"/>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esident">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7" name="タイトル 1"/>
          <p:cNvSpPr>
            <a:spLocks noGrp="true"/>
          </p:cNvSpPr>
          <p:nvPr>
            <p:ph type="title" hasCustomPrompt="true"/>
          </p:nvPr>
        </p:nvSpPr>
        <p:spPr>
          <a:xfrm>
            <a:off x="862286" y="5593550"/>
            <a:ext cx="16606845" cy="1011105"/>
          </a:xfrm>
          <a:prstGeom prst="rect">
            <a:avLst/>
          </a:prstGeom>
        </p:spPr>
        <p:txBody>
          <a:bodyPr anchor="b"/>
          <a:lstStyle>
            <a:lvl1pPr algn="ctr">
              <a:defRPr sz="5400" spc="1500" baseline="0"/>
            </a:lvl1pPr>
          </a:lstStyle>
          <a:p>
            <a:r>
              <a:rPr lang="en-US" altLang="ja-JP" dirty="0"/>
              <a:t>NAME HERE</a:t>
            </a:r>
            <a:endParaRPr kumimoji="1" lang="ja-JP" altLang="en-US" dirty="0"/>
          </a:p>
        </p:txBody>
      </p:sp>
      <p:sp>
        <p:nvSpPr>
          <p:cNvPr id="8" name="テキスト プレースホルダー 11"/>
          <p:cNvSpPr>
            <a:spLocks noGrp="true"/>
          </p:cNvSpPr>
          <p:nvPr>
            <p:ph type="body" sz="quarter" idx="15" hasCustomPrompt="true"/>
          </p:nvPr>
        </p:nvSpPr>
        <p:spPr>
          <a:xfrm>
            <a:off x="2623106" y="7573772"/>
            <a:ext cx="13040199" cy="1530168"/>
          </a:xfrm>
        </p:spPr>
        <p:txBody>
          <a:bodyPr anchor="t">
            <a:noAutofit/>
          </a:bodyPr>
          <a:lstStyle>
            <a:lvl1pPr algn="ctr">
              <a:lnSpc>
                <a:spcPct val="120000"/>
              </a:lnSpc>
              <a:defRPr sz="2000">
                <a:solidFill>
                  <a:schemeClr val="tx1"/>
                </a:solidFill>
                <a:latin typeface="+mn-lt"/>
              </a:defRPr>
            </a:lvl1pPr>
          </a:lstStyle>
          <a:p>
            <a:pPr lvl="0"/>
            <a:r>
              <a:rPr lang="en-US" altLang="ja-JP" dirty="0"/>
              <a:t>Text Here</a:t>
            </a:r>
            <a:endParaRPr lang="en-US" dirty="0"/>
          </a:p>
        </p:txBody>
      </p:sp>
      <p:sp>
        <p:nvSpPr>
          <p:cNvPr id="9" name="円/楕円 8"/>
          <p:cNvSpPr/>
          <p:nvPr userDrawn="true"/>
        </p:nvSpPr>
        <p:spPr>
          <a:xfrm>
            <a:off x="6802946" y="777992"/>
            <a:ext cx="4631885" cy="4632286"/>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sz="2400" dirty="0">
              <a:solidFill>
                <a:schemeClr val="tx1"/>
              </a:solidFill>
              <a:latin typeface="+mj-lt"/>
            </a:endParaRPr>
          </a:p>
        </p:txBody>
      </p:sp>
      <p:sp>
        <p:nvSpPr>
          <p:cNvPr id="10" name="図プレースホルダー 9"/>
          <p:cNvSpPr>
            <a:spLocks noGrp="true"/>
          </p:cNvSpPr>
          <p:nvPr>
            <p:ph type="pic" sz="quarter" idx="12" hasCustomPrompt="true"/>
          </p:nvPr>
        </p:nvSpPr>
        <p:spPr>
          <a:xfrm>
            <a:off x="7005046" y="980110"/>
            <a:ext cx="4227685" cy="4228051"/>
          </a:xfrm>
          <a:prstGeom prst="ellipse">
            <a:avLst/>
          </a:prstGeom>
        </p:spPr>
        <p:txBody>
          <a:bodyPr/>
          <a:lstStyle>
            <a:lvl1pPr>
              <a:defRPr/>
            </a:lvl1pPr>
          </a:lstStyle>
          <a:p>
            <a:r>
              <a:rPr kumimoji="1" lang="en-US" altLang="ja-JP" dirty="0"/>
              <a:t>Add Image</a:t>
            </a:r>
            <a:endParaRPr kumimoji="1" lang="ja-JP" altLang="en-US" dirty="0"/>
          </a:p>
        </p:txBody>
      </p:sp>
      <p:sp>
        <p:nvSpPr>
          <p:cNvPr id="11" name="テキスト プレースホルダー 11"/>
          <p:cNvSpPr>
            <a:spLocks noGrp="true"/>
          </p:cNvSpPr>
          <p:nvPr>
            <p:ph type="body" sz="quarter" idx="16" hasCustomPrompt="true"/>
          </p:nvPr>
        </p:nvSpPr>
        <p:spPr>
          <a:xfrm>
            <a:off x="2594582" y="6493650"/>
            <a:ext cx="13097249" cy="773203"/>
          </a:xfrm>
        </p:spPr>
        <p:txBody>
          <a:bodyPr anchor="t">
            <a:noAutofit/>
          </a:bodyPr>
          <a:lstStyle>
            <a:lvl1pPr algn="ctr">
              <a:lnSpc>
                <a:spcPct val="120000"/>
              </a:lnSpc>
              <a:defRPr sz="3200" spc="300">
                <a:solidFill>
                  <a:schemeClr val="tx2"/>
                </a:solidFill>
                <a:latin typeface="+mj-lt"/>
              </a:defRPr>
            </a:lvl1pPr>
          </a:lstStyle>
          <a:p>
            <a:pPr lvl="0"/>
            <a:r>
              <a:rPr lang="en-US" altLang="ja-JP" dirty="0"/>
              <a:t>Text Here</a:t>
            </a:r>
            <a:endParaRPr lang="en-US" dirty="0"/>
          </a:p>
        </p:txBody>
      </p:sp>
      <p:cxnSp>
        <p:nvCxnSpPr>
          <p:cNvPr id="12" name="直線コネクタ 11"/>
          <p:cNvCxnSpPr/>
          <p:nvPr userDrawn="true"/>
        </p:nvCxnSpPr>
        <p:spPr>
          <a:xfrm>
            <a:off x="2623107" y="7393750"/>
            <a:ext cx="13040199"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childTnLst>
                          </p:cTn>
                        </p:par>
                        <p:par>
                          <p:cTn id="17" fill="hold">
                            <p:stCondLst>
                              <p:cond delay="500"/>
                            </p:stCondLst>
                            <p:childTnLst>
                              <p:par>
                                <p:cTn id="18" presetID="2" presetClass="entr" presetSubtype="9" decel="100000" fill="hold" grpId="0" nodeType="afterEffect">
                                  <p:stCondLst>
                                    <p:cond delay="250"/>
                                  </p:stCondLst>
                                  <p:iterate type="wd">
                                    <p:tmPct val="10000"/>
                                  </p:iterate>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650"/>
                            </p:stCondLst>
                            <p:childTnLst>
                              <p:par>
                                <p:cTn id="27" presetID="16" presetClass="entr" presetSubtype="37" fill="hold" nodeType="after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barn(outVertical)">
                                      <p:cBhvr>
                                        <p:cTn id="29" dur="500"/>
                                        <p:tgtEl>
                                          <p:spTgt spid="12"/>
                                        </p:tgtEl>
                                      </p:cBhvr>
                                    </p:animEffect>
                                  </p:childTnLst>
                                </p:cTn>
                              </p:par>
                              <p:par>
                                <p:cTn id="30" presetID="2" presetClass="entr" presetSubtype="4" decel="100000" fill="hold" grpId="0" nodeType="withEffect">
                                  <p:stCondLst>
                                    <p:cond delay="125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tmplLst>
          <p:tmpl lvl="0">
            <p:tnLst>
              <p:par>
                <p:cTn presetID="2" presetClass="entr" presetSubtype="4" decel="100000" fill="hold" nodeType="withEffect">
                  <p:stCondLst>
                    <p:cond delay="1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true"/>
      <p:bldP spid="10" grpId="0"/>
      <p:bldP spid="11" grpId="0" build="p">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タイトル 1"/>
          <p:cNvSpPr>
            <a:spLocks noGrp="true"/>
          </p:cNvSpPr>
          <p:nvPr>
            <p:ph type="title" hasCustomPrompt="true"/>
          </p:nvPr>
        </p:nvSpPr>
        <p:spPr>
          <a:xfrm>
            <a:off x="547252" y="3343301"/>
            <a:ext cx="7470830" cy="3555394"/>
          </a:xfrm>
          <a:prstGeom prst="rect">
            <a:avLst/>
          </a:prstGeom>
        </p:spPr>
        <p:txBody>
          <a:bodyPr anchor="ctr"/>
          <a:lstStyle>
            <a:lvl1pPr algn="r">
              <a:lnSpc>
                <a:spcPts val="9000"/>
              </a:lnSpc>
              <a:defRPr sz="9600" spc="600" baseline="0"/>
            </a:lvl1pPr>
          </a:lstStyle>
          <a:p>
            <a:r>
              <a:rPr lang="en-US" altLang="ja-JP" dirty="0"/>
              <a:t>SLIDE TITLE HERE</a:t>
            </a:r>
            <a:endParaRPr kumimoji="1" lang="ja-JP" altLang="en-US" dirty="0"/>
          </a:p>
        </p:txBody>
      </p:sp>
      <p:sp>
        <p:nvSpPr>
          <p:cNvPr id="6" name="正方形/長方形 5"/>
          <p:cNvSpPr/>
          <p:nvPr userDrawn="true"/>
        </p:nvSpPr>
        <p:spPr>
          <a:xfrm>
            <a:off x="8245165" y="3163280"/>
            <a:ext cx="90010" cy="3555395"/>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 name="テキスト プレースホルダー 11"/>
          <p:cNvSpPr>
            <a:spLocks noGrp="true"/>
          </p:cNvSpPr>
          <p:nvPr>
            <p:ph type="body" sz="quarter" idx="15" hasCustomPrompt="true"/>
          </p:nvPr>
        </p:nvSpPr>
        <p:spPr>
          <a:xfrm>
            <a:off x="8513136" y="3320797"/>
            <a:ext cx="8505945" cy="3240360"/>
          </a:xfrm>
        </p:spPr>
        <p:txBody>
          <a:bodyPr anchor="ctr">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true"/>
      <p:bldP spid="7" grpId="0" build="p">
        <p:tmplLst>
          <p:tmpl lvl="1">
            <p:tnLst>
              <p:par>
                <p:cTn presetID="2" presetClass="entr" presetSubtype="2" decel="10000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Column 3">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5" name="テキスト プレースホルダー 11"/>
          <p:cNvSpPr>
            <a:spLocks noGrp="true"/>
          </p:cNvSpPr>
          <p:nvPr>
            <p:ph type="body" sz="quarter" idx="14" hasCustomPrompt="true"/>
          </p:nvPr>
        </p:nvSpPr>
        <p:spPr>
          <a:xfrm>
            <a:off x="1096312" y="2443200"/>
            <a:ext cx="16057784" cy="1763774"/>
          </a:xfrm>
        </p:spPr>
        <p:txBody>
          <a:bodyPr anchor="b">
            <a:noAutofit/>
          </a:bodyPr>
          <a:lstStyle>
            <a:lvl1pPr algn="ctr">
              <a:defRPr sz="5400" spc="1500" baseline="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true"/>
          </p:cNvSpPr>
          <p:nvPr>
            <p:ph type="body" sz="quarter" idx="15" hasCustomPrompt="true"/>
          </p:nvPr>
        </p:nvSpPr>
        <p:spPr>
          <a:xfrm>
            <a:off x="1096312" y="4423420"/>
            <a:ext cx="16057784" cy="3240360"/>
          </a:xfrm>
        </p:spPr>
        <p:txBody>
          <a:bodyPr anchor="t">
            <a:noAutofit/>
          </a:bodyPr>
          <a:lstStyle>
            <a:lvl1pPr algn="ctr">
              <a:lnSpc>
                <a:spcPct val="120000"/>
              </a:lnSpc>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900"/>
                            </p:stCondLst>
                            <p:childTnLst>
                              <p:par>
                                <p:cTn id="10" presetID="2" presetClass="entr" presetSubtype="4"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lvl="0">
            <p:tnLst>
              <p:par>
                <p:cTn presetID="2" presetClass="entr" presetSubtype="9"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p:tmplLst>
          <p:tmpl lvl="0">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 Word - 1 Column">
    <p:spTree>
      <p:nvGrpSpPr>
        <p:cNvPr id="1" name=""/>
        <p:cNvGrpSpPr/>
        <p:nvPr/>
      </p:nvGrpSpPr>
      <p:grpSpPr>
        <a:xfrm>
          <a:off x="0" y="0"/>
          <a:ext cx="0" cy="0"/>
          <a:chOff x="0" y="0"/>
          <a:chExt cx="0" cy="0"/>
        </a:xfrm>
      </p:grpSpPr>
      <p:sp>
        <p:nvSpPr>
          <p:cNvPr id="17" name="円/楕円 16"/>
          <p:cNvSpPr/>
          <p:nvPr userDrawn="true"/>
        </p:nvSpPr>
        <p:spPr>
          <a:xfrm>
            <a:off x="939800" y="1788632"/>
            <a:ext cx="6572725" cy="6572725"/>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円/楕円 17"/>
          <p:cNvSpPr/>
          <p:nvPr userDrawn="true"/>
        </p:nvSpPr>
        <p:spPr>
          <a:xfrm>
            <a:off x="1939273" y="2788105"/>
            <a:ext cx="4573781" cy="457378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フッター プレースホルダー 2"/>
          <p:cNvSpPr>
            <a:spLocks noGrp="true"/>
          </p:cNvSpPr>
          <p:nvPr userDrawn="true">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userDrawn="true">
            <p:ph type="sldNum" sz="quarter" idx="11"/>
          </p:nvPr>
        </p:nvSpPr>
        <p:spPr/>
        <p:txBody>
          <a:bodyPr/>
          <a:lstStyle/>
          <a:p>
            <a:fld id="{387164BF-D67A-46C0-81D2-5BAF67C00C80}" type="slidenum">
              <a:rPr lang="en-US" smtClean="0"/>
            </a:fld>
            <a:endParaRPr lang="en-US" dirty="0"/>
          </a:p>
        </p:txBody>
      </p:sp>
      <p:sp>
        <p:nvSpPr>
          <p:cNvPr id="7" name="テキスト プレースホルダー 11"/>
          <p:cNvSpPr>
            <a:spLocks noGrp="true"/>
          </p:cNvSpPr>
          <p:nvPr userDrawn="true">
            <p:ph type="body" sz="quarter" idx="15" hasCustomPrompt="true"/>
          </p:nvPr>
        </p:nvSpPr>
        <p:spPr>
          <a:xfrm>
            <a:off x="8108091" y="2983260"/>
            <a:ext cx="9451050" cy="4365485"/>
          </a:xfrm>
        </p:spPr>
        <p:txBody>
          <a:bodyPr anchor="ctr">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sp>
        <p:nvSpPr>
          <p:cNvPr id="9" name="タイトル 1"/>
          <p:cNvSpPr>
            <a:spLocks noGrp="true"/>
          </p:cNvSpPr>
          <p:nvPr userDrawn="true">
            <p:ph type="title" hasCustomPrompt="true"/>
          </p:nvPr>
        </p:nvSpPr>
        <p:spPr>
          <a:xfrm>
            <a:off x="1132316" y="3838355"/>
            <a:ext cx="6480720" cy="2655295"/>
          </a:xfrm>
          <a:prstGeom prst="rect">
            <a:avLst/>
          </a:prstGeom>
        </p:spPr>
        <p:txBody>
          <a:bodyPr anchor="ctr"/>
          <a:lstStyle>
            <a:lvl1pPr algn="ctr">
              <a:defRPr sz="6600" spc="1500" baseline="0"/>
            </a:lvl1pPr>
          </a:lstStyle>
          <a:p>
            <a:r>
              <a:rPr lang="en-US" altLang="ja-JP" dirty="0"/>
              <a:t>WORD</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true"/>
      <p:bldP spid="18" grpId="0" animBg="true"/>
      <p:bldP spid="7" grpId="0">
        <p:tmplLst>
          <p:tmpl lvl="0">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cxnSp>
        <p:nvCxnSpPr>
          <p:cNvPr id="10" name="直線コネクタ 9"/>
          <p:cNvCxnSpPr/>
          <p:nvPr userDrawn="true"/>
        </p:nvCxnSpPr>
        <p:spPr>
          <a:xfrm flipV="true">
            <a:off x="2393174" y="1835920"/>
            <a:ext cx="12735697" cy="721689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3" name="テキスト プレースホルダー 11"/>
          <p:cNvSpPr>
            <a:spLocks noGrp="true"/>
          </p:cNvSpPr>
          <p:nvPr>
            <p:ph type="body" sz="quarter" idx="14" hasCustomPrompt="true"/>
          </p:nvPr>
        </p:nvSpPr>
        <p:spPr>
          <a:xfrm>
            <a:off x="8648151" y="5638555"/>
            <a:ext cx="8682531" cy="1808779"/>
          </a:xfrm>
        </p:spPr>
        <p:txBody>
          <a:bodyPr anchor="b">
            <a:noAutofit/>
          </a:bodyPr>
          <a:lstStyle>
            <a:lvl1pPr algn="l">
              <a:spcBef>
                <a:spcPts val="0"/>
              </a:spcBef>
              <a:defRPr sz="5400" spc="1500" baseline="0">
                <a:solidFill>
                  <a:schemeClr val="accent1"/>
                </a:solidFill>
                <a:latin typeface="+mj-lt"/>
              </a:defRPr>
            </a:lvl1pPr>
          </a:lstStyle>
          <a:p>
            <a:pPr lvl="0"/>
            <a:r>
              <a:rPr lang="en-US" altLang="ja-JP" dirty="0"/>
              <a:t>TEXT HERE</a:t>
            </a:r>
            <a:endParaRPr lang="en-US" dirty="0"/>
          </a:p>
        </p:txBody>
      </p:sp>
      <p:sp>
        <p:nvSpPr>
          <p:cNvPr id="14" name="テキスト プレースホルダー 11"/>
          <p:cNvSpPr>
            <a:spLocks noGrp="true"/>
          </p:cNvSpPr>
          <p:nvPr>
            <p:ph type="body" sz="quarter" idx="15" hasCustomPrompt="true"/>
          </p:nvPr>
        </p:nvSpPr>
        <p:spPr>
          <a:xfrm>
            <a:off x="8648151" y="7483760"/>
            <a:ext cx="8682531" cy="1575175"/>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grpSp>
        <p:nvGrpSpPr>
          <p:cNvPr id="20" name="グループ化 19"/>
          <p:cNvGrpSpPr/>
          <p:nvPr userDrawn="true"/>
        </p:nvGrpSpPr>
        <p:grpSpPr>
          <a:xfrm>
            <a:off x="2483247" y="6718675"/>
            <a:ext cx="3914654" cy="585065"/>
            <a:chOff x="4732716" y="5998594"/>
            <a:chExt cx="2970330" cy="443931"/>
          </a:xfrm>
        </p:grpSpPr>
        <p:sp>
          <p:nvSpPr>
            <p:cNvPr id="18" name="直角三角形 17"/>
            <p:cNvSpPr/>
            <p:nvPr userDrawn="true"/>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9" name="正方形/長方形 18"/>
            <p:cNvSpPr/>
            <p:nvPr userDrawn="true"/>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21" name="テキスト プレースホルダー 11"/>
          <p:cNvSpPr>
            <a:spLocks noGrp="true"/>
          </p:cNvSpPr>
          <p:nvPr>
            <p:ph type="body" sz="quarter" idx="21" hasCustomPrompt="true"/>
          </p:nvPr>
        </p:nvSpPr>
        <p:spPr>
          <a:xfrm>
            <a:off x="2572476" y="6690241"/>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dirty="0"/>
              <a:t>Text Here</a:t>
            </a:r>
            <a:endParaRPr lang="en-US" dirty="0"/>
          </a:p>
        </p:txBody>
      </p:sp>
      <p:grpSp>
        <p:nvGrpSpPr>
          <p:cNvPr id="22" name="グループ化 21"/>
          <p:cNvGrpSpPr/>
          <p:nvPr userDrawn="true"/>
        </p:nvGrpSpPr>
        <p:grpSpPr>
          <a:xfrm>
            <a:off x="6173657" y="4631875"/>
            <a:ext cx="3914654" cy="585065"/>
            <a:chOff x="4732716" y="5998594"/>
            <a:chExt cx="2970330" cy="443931"/>
          </a:xfrm>
        </p:grpSpPr>
        <p:sp>
          <p:nvSpPr>
            <p:cNvPr id="23" name="直角三角形 22"/>
            <p:cNvSpPr/>
            <p:nvPr userDrawn="true"/>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4" name="正方形/長方形 23"/>
            <p:cNvSpPr/>
            <p:nvPr userDrawn="true"/>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25" name="テキスト プレースホルダー 11"/>
          <p:cNvSpPr>
            <a:spLocks noGrp="true"/>
          </p:cNvSpPr>
          <p:nvPr>
            <p:ph type="body" sz="quarter" idx="22" hasCustomPrompt="true"/>
          </p:nvPr>
        </p:nvSpPr>
        <p:spPr>
          <a:xfrm>
            <a:off x="6262886" y="4603441"/>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dirty="0"/>
              <a:t>Text Here</a:t>
            </a:r>
            <a:endParaRPr lang="en-US" dirty="0"/>
          </a:p>
        </p:txBody>
      </p:sp>
      <p:grpSp>
        <p:nvGrpSpPr>
          <p:cNvPr id="26" name="グループ化 25"/>
          <p:cNvGrpSpPr/>
          <p:nvPr userDrawn="true"/>
        </p:nvGrpSpPr>
        <p:grpSpPr>
          <a:xfrm>
            <a:off x="9999082" y="2471634"/>
            <a:ext cx="3914654" cy="585065"/>
            <a:chOff x="4732716" y="5998594"/>
            <a:chExt cx="2970330" cy="443931"/>
          </a:xfrm>
        </p:grpSpPr>
        <p:sp>
          <p:nvSpPr>
            <p:cNvPr id="27" name="直角三角形 26"/>
            <p:cNvSpPr/>
            <p:nvPr userDrawn="true"/>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8" name="正方形/長方形 27"/>
            <p:cNvSpPr/>
            <p:nvPr userDrawn="true"/>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29" name="テキスト プレースホルダー 11"/>
          <p:cNvSpPr>
            <a:spLocks noGrp="true"/>
          </p:cNvSpPr>
          <p:nvPr>
            <p:ph type="body" sz="quarter" idx="23" hasCustomPrompt="true"/>
          </p:nvPr>
        </p:nvSpPr>
        <p:spPr>
          <a:xfrm>
            <a:off x="10088311" y="2443200"/>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dirty="0"/>
              <a:t>Text Here</a:t>
            </a:r>
            <a:endParaRPr lang="en-US" dirty="0"/>
          </a:p>
        </p:txBody>
      </p:sp>
      <p:sp>
        <p:nvSpPr>
          <p:cNvPr id="31" name="テキスト プレースホルダー 11"/>
          <p:cNvSpPr>
            <a:spLocks noGrp="true"/>
          </p:cNvSpPr>
          <p:nvPr>
            <p:ph type="body" sz="quarter" idx="24" hasCustomPrompt="true"/>
          </p:nvPr>
        </p:nvSpPr>
        <p:spPr>
          <a:xfrm>
            <a:off x="1402345" y="5503951"/>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dirty="0"/>
              <a:t>TEXT HERE</a:t>
            </a:r>
            <a:endParaRPr lang="en-US" dirty="0"/>
          </a:p>
        </p:txBody>
      </p:sp>
      <p:sp>
        <p:nvSpPr>
          <p:cNvPr id="32" name="テキスト プレースホルダー 11"/>
          <p:cNvSpPr>
            <a:spLocks noGrp="true"/>
          </p:cNvSpPr>
          <p:nvPr>
            <p:ph type="body" sz="quarter" idx="25" hasCustomPrompt="true"/>
          </p:nvPr>
        </p:nvSpPr>
        <p:spPr>
          <a:xfrm>
            <a:off x="5174939" y="3436958"/>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dirty="0"/>
              <a:t>TEXT HERE</a:t>
            </a:r>
            <a:endParaRPr lang="en-US" dirty="0"/>
          </a:p>
        </p:txBody>
      </p:sp>
      <p:sp>
        <p:nvSpPr>
          <p:cNvPr id="33" name="テキスト プレースホルダー 11"/>
          <p:cNvSpPr>
            <a:spLocks noGrp="true"/>
          </p:cNvSpPr>
          <p:nvPr>
            <p:ph type="body" sz="quarter" idx="26" hasCustomPrompt="true"/>
          </p:nvPr>
        </p:nvSpPr>
        <p:spPr>
          <a:xfrm>
            <a:off x="9000364" y="1273070"/>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dirty="0"/>
              <a:t>TEXT HERE</a:t>
            </a:r>
            <a:endParaRPr lang="en-US" dirty="0"/>
          </a:p>
        </p:txBody>
      </p:sp>
      <p:sp>
        <p:nvSpPr>
          <p:cNvPr id="35" name="テキスト プレースホルダー 11"/>
          <p:cNvSpPr>
            <a:spLocks noGrp="true"/>
          </p:cNvSpPr>
          <p:nvPr>
            <p:ph type="body" sz="quarter" idx="17" hasCustomPrompt="true"/>
          </p:nvPr>
        </p:nvSpPr>
        <p:spPr>
          <a:xfrm>
            <a:off x="367231" y="6133610"/>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dirty="0"/>
              <a:t>Text Here</a:t>
            </a:r>
            <a:endParaRPr lang="en-US" dirty="0"/>
          </a:p>
        </p:txBody>
      </p:sp>
      <p:sp>
        <p:nvSpPr>
          <p:cNvPr id="36" name="テキスト プレースホルダー 11"/>
          <p:cNvSpPr>
            <a:spLocks noGrp="true"/>
          </p:cNvSpPr>
          <p:nvPr>
            <p:ph type="body" sz="quarter" idx="27" hasCustomPrompt="true"/>
          </p:nvPr>
        </p:nvSpPr>
        <p:spPr>
          <a:xfrm>
            <a:off x="4147651" y="4063381"/>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dirty="0"/>
              <a:t>Text Here</a:t>
            </a:r>
            <a:endParaRPr lang="en-US" dirty="0"/>
          </a:p>
        </p:txBody>
      </p:sp>
      <p:sp>
        <p:nvSpPr>
          <p:cNvPr id="37" name="テキスト プレースホルダー 11"/>
          <p:cNvSpPr>
            <a:spLocks noGrp="true"/>
          </p:cNvSpPr>
          <p:nvPr>
            <p:ph type="body" sz="quarter" idx="28" hasCustomPrompt="true"/>
          </p:nvPr>
        </p:nvSpPr>
        <p:spPr>
          <a:xfrm>
            <a:off x="7973076" y="1903140"/>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dirty="0"/>
              <a:t>Text Here</a:t>
            </a:r>
            <a:endParaRPr lang="en-US" dirty="0"/>
          </a:p>
        </p:txBody>
      </p:sp>
      <p:cxnSp>
        <p:nvCxnSpPr>
          <p:cNvPr id="30" name="直線コネクタ 29"/>
          <p:cNvCxnSpPr/>
          <p:nvPr userDrawn="true"/>
        </p:nvCxnSpPr>
        <p:spPr>
          <a:xfrm>
            <a:off x="8603146" y="7393750"/>
            <a:ext cx="968326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par>
                          <p:cTn id="8" fill="hold">
                            <p:stCondLst>
                              <p:cond delay="1000"/>
                            </p:stCondLst>
                            <p:childTnLst>
                              <p:par>
                                <p:cTn id="9" presetID="2" presetClass="entr" presetSubtype="8" decel="10000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additive="base">
                                        <p:cTn id="1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decel="10000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0-#ppt_w/2"/>
                                          </p:val>
                                        </p:tav>
                                        <p:tav tm="100000">
                                          <p:val>
                                            <p:strVal val="#ppt_x"/>
                                          </p:val>
                                        </p:tav>
                                      </p:tavLst>
                                    </p:anim>
                                    <p:anim calcmode="lin" valueType="num">
                                      <p:cBhvr additive="base">
                                        <p:cTn id="21" dur="500" fill="hold"/>
                                        <p:tgtEl>
                                          <p:spTgt spid="35"/>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8" decel="100000" fill="hold" grpId="0" nodeType="afterEffect">
                                  <p:stCondLst>
                                    <p:cond delay="5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additive="base">
                                        <p:cTn id="29"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5">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8" decel="100000" fill="hold" nodeType="withEffect">
                                  <p:stCondLst>
                                    <p:cond delay="5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decel="10000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0-#ppt_w/2"/>
                                          </p:val>
                                        </p:tav>
                                        <p:tav tm="100000">
                                          <p:val>
                                            <p:strVal val="#ppt_x"/>
                                          </p:val>
                                        </p:tav>
                                      </p:tavLst>
                                    </p:anim>
                                    <p:anim calcmode="lin" valueType="num">
                                      <p:cBhvr additive="base">
                                        <p:cTn id="39" dur="500" fill="hold"/>
                                        <p:tgtEl>
                                          <p:spTgt spid="36"/>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0-#ppt_w/2"/>
                                          </p:val>
                                        </p:tav>
                                        <p:tav tm="100000">
                                          <p:val>
                                            <p:strVal val="#ppt_x"/>
                                          </p:val>
                                        </p:tav>
                                      </p:tavLst>
                                    </p:anim>
                                    <p:anim calcmode="lin" valueType="num">
                                      <p:cBhvr additive="base">
                                        <p:cTn id="43" dur="500" fill="hold"/>
                                        <p:tgtEl>
                                          <p:spTgt spid="32"/>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8" decel="100000" fill="hold" grpId="0" nodeType="afterEffect">
                                  <p:stCondLst>
                                    <p:cond delay="50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50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8" decel="10000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0-#ppt_w/2"/>
                                          </p:val>
                                        </p:tav>
                                        <p:tav tm="100000">
                                          <p:val>
                                            <p:strVal val="#ppt_x"/>
                                          </p:val>
                                        </p:tav>
                                      </p:tavLst>
                                    </p:anim>
                                    <p:anim calcmode="lin" valueType="num">
                                      <p:cBhvr additive="base">
                                        <p:cTn id="57" dur="500" fill="hold"/>
                                        <p:tgtEl>
                                          <p:spTgt spid="37"/>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0-#ppt_w/2"/>
                                          </p:val>
                                        </p:tav>
                                        <p:tav tm="100000">
                                          <p:val>
                                            <p:strVal val="#ppt_x"/>
                                          </p:val>
                                        </p:tav>
                                      </p:tavLst>
                                    </p:anim>
                                    <p:anim calcmode="lin" valueType="num">
                                      <p:cBhvr additive="base">
                                        <p:cTn id="61" dur="500" fill="hold"/>
                                        <p:tgtEl>
                                          <p:spTgt spid="33"/>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2" decel="100000" fill="hold" grpId="0" nodeType="afterEffect">
                                  <p:stCondLst>
                                    <p:cond delay="50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par>
                                <p:cTn id="67" presetID="22" presetClass="entr" presetSubtype="2"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childTnLst>
                          </p:cTn>
                        </p:par>
                        <p:par>
                          <p:cTn id="70" fill="hold">
                            <p:stCondLst>
                              <p:cond delay="6000"/>
                            </p:stCondLst>
                            <p:childTnLst>
                              <p:par>
                                <p:cTn id="71" presetID="2" presetClass="entr" presetSubtype="2" decel="10000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1+#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tmplLst>
          <p:tmpl lvl="0">
            <p:tnLst>
              <p:par>
                <p:cTn presetID="2" presetClass="entr" presetSubtype="2" decel="100000" fill="hold" nodeType="after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lvl="0">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8"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8" decel="100000" fill="hold" nodeType="after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1" grpId="0">
        <p:tmplLst>
          <p:tmpl lvl="0">
            <p:tnLst>
              <p:par>
                <p:cTn presetID="2" presetClass="entr" presetSubtype="8"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p:tmplLst>
          <p:tmpl lvl="0">
            <p:tnLst>
              <p:par>
                <p:cTn presetID="2" presetClass="entr" presetSubtype="8"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p:tmplLst>
          <p:tmpl lvl="0">
            <p:tnLst>
              <p:par>
                <p:cTn presetID="2" presetClass="entr" presetSubtype="8"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5" grpId="0">
        <p:tmplLst>
          <p:tmpl lvl="0">
            <p:tnLst>
              <p:par>
                <p:cTn presetID="2" presetClass="entr" presetSubtype="8"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0-#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p:tmplLst>
          <p:tmpl lvl="0">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p:tmplLst>
          <p:tmpl lvl="0">
            <p:tnLst>
              <p:par>
                <p:cTn presetID="2" presetClass="entr" presetSubtype="8"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Word - 4 List">
    <p:spTree>
      <p:nvGrpSpPr>
        <p:cNvPr id="1" name=""/>
        <p:cNvGrpSpPr/>
        <p:nvPr/>
      </p:nvGrpSpPr>
      <p:grpSpPr>
        <a:xfrm>
          <a:off x="0" y="0"/>
          <a:ext cx="0" cy="0"/>
          <a:chOff x="0" y="0"/>
          <a:chExt cx="0" cy="0"/>
        </a:xfrm>
      </p:grpSpPr>
      <p:sp>
        <p:nvSpPr>
          <p:cNvPr id="26" name="円/楕円 25"/>
          <p:cNvSpPr/>
          <p:nvPr userDrawn="true"/>
        </p:nvSpPr>
        <p:spPr>
          <a:xfrm>
            <a:off x="939800" y="1788632"/>
            <a:ext cx="6572725" cy="6572725"/>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円/楕円 26"/>
          <p:cNvSpPr/>
          <p:nvPr userDrawn="true"/>
        </p:nvSpPr>
        <p:spPr>
          <a:xfrm>
            <a:off x="1939273" y="2788105"/>
            <a:ext cx="4573781" cy="457378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フッター プレースホルダー 2"/>
          <p:cNvSpPr>
            <a:spLocks noGrp="true"/>
          </p:cNvSpPr>
          <p:nvPr userDrawn="true">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userDrawn="true">
            <p:ph type="sldNum" sz="quarter" idx="11"/>
          </p:nvPr>
        </p:nvSpPr>
        <p:spPr/>
        <p:txBody>
          <a:bodyPr/>
          <a:lstStyle/>
          <a:p>
            <a:fld id="{387164BF-D67A-46C0-81D2-5BAF67C00C80}" type="slidenum">
              <a:rPr lang="en-US" smtClean="0"/>
            </a:fld>
            <a:endParaRPr lang="en-US" dirty="0"/>
          </a:p>
        </p:txBody>
      </p:sp>
      <p:sp>
        <p:nvSpPr>
          <p:cNvPr id="7" name="テキスト プレースホルダー 11"/>
          <p:cNvSpPr>
            <a:spLocks noGrp="true"/>
          </p:cNvSpPr>
          <p:nvPr userDrawn="true">
            <p:ph type="body" sz="quarter" idx="15" hasCustomPrompt="true"/>
          </p:nvPr>
        </p:nvSpPr>
        <p:spPr>
          <a:xfrm>
            <a:off x="10088310" y="1543100"/>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cxnSp>
        <p:nvCxnSpPr>
          <p:cNvPr id="10" name="直線コネクタ 9"/>
          <p:cNvCxnSpPr/>
          <p:nvPr userDrawn="true"/>
        </p:nvCxnSpPr>
        <p:spPr>
          <a:xfrm>
            <a:off x="9953295" y="1453090"/>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1" name="テキスト プレースホルダー 11"/>
          <p:cNvSpPr>
            <a:spLocks noGrp="true"/>
          </p:cNvSpPr>
          <p:nvPr userDrawn="true">
            <p:ph type="body" sz="quarter" idx="16" hasCustomPrompt="true"/>
          </p:nvPr>
        </p:nvSpPr>
        <p:spPr>
          <a:xfrm>
            <a:off x="7748051" y="1858135"/>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a:t>TEXT HERE</a:t>
            </a:r>
            <a:endParaRPr lang="en-US" dirty="0"/>
          </a:p>
        </p:txBody>
      </p:sp>
      <p:sp>
        <p:nvSpPr>
          <p:cNvPr id="12" name="テキスト プレースホルダー 11"/>
          <p:cNvSpPr>
            <a:spLocks noGrp="true"/>
          </p:cNvSpPr>
          <p:nvPr userDrawn="true">
            <p:ph type="body" sz="quarter" idx="17" hasCustomPrompt="true"/>
          </p:nvPr>
        </p:nvSpPr>
        <p:spPr>
          <a:xfrm>
            <a:off x="10088310" y="3478315"/>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cxnSp>
        <p:nvCxnSpPr>
          <p:cNvPr id="13" name="直線コネクタ 12"/>
          <p:cNvCxnSpPr/>
          <p:nvPr userDrawn="true"/>
        </p:nvCxnSpPr>
        <p:spPr>
          <a:xfrm>
            <a:off x="9953295" y="3388305"/>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 name="テキスト プレースホルダー 11"/>
          <p:cNvSpPr>
            <a:spLocks noGrp="true"/>
          </p:cNvSpPr>
          <p:nvPr userDrawn="true">
            <p:ph type="body" sz="quarter" idx="18" hasCustomPrompt="true"/>
          </p:nvPr>
        </p:nvSpPr>
        <p:spPr>
          <a:xfrm>
            <a:off x="7748051" y="3793350"/>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true"/>
          </p:cNvSpPr>
          <p:nvPr userDrawn="true">
            <p:ph type="body" sz="quarter" idx="19" hasCustomPrompt="true"/>
          </p:nvPr>
        </p:nvSpPr>
        <p:spPr>
          <a:xfrm>
            <a:off x="10088310" y="5413530"/>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cxnSp>
        <p:nvCxnSpPr>
          <p:cNvPr id="16" name="直線コネクタ 15"/>
          <p:cNvCxnSpPr/>
          <p:nvPr userDrawn="true"/>
        </p:nvCxnSpPr>
        <p:spPr>
          <a:xfrm>
            <a:off x="9953295" y="5323520"/>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7" name="テキスト プレースホルダー 11"/>
          <p:cNvSpPr>
            <a:spLocks noGrp="true"/>
          </p:cNvSpPr>
          <p:nvPr userDrawn="true">
            <p:ph type="body" sz="quarter" idx="20" hasCustomPrompt="true"/>
          </p:nvPr>
        </p:nvSpPr>
        <p:spPr>
          <a:xfrm>
            <a:off x="7748051" y="5728565"/>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a:t>TEXT HERE</a:t>
            </a:r>
            <a:endParaRPr lang="en-US" dirty="0"/>
          </a:p>
        </p:txBody>
      </p:sp>
      <p:sp>
        <p:nvSpPr>
          <p:cNvPr id="18" name="テキスト プレースホルダー 11"/>
          <p:cNvSpPr>
            <a:spLocks noGrp="true"/>
          </p:cNvSpPr>
          <p:nvPr userDrawn="true">
            <p:ph type="body" sz="quarter" idx="21" hasCustomPrompt="true"/>
          </p:nvPr>
        </p:nvSpPr>
        <p:spPr>
          <a:xfrm>
            <a:off x="10088310" y="7393466"/>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cxnSp>
        <p:nvCxnSpPr>
          <p:cNvPr id="19" name="直線コネクタ 18"/>
          <p:cNvCxnSpPr/>
          <p:nvPr userDrawn="true"/>
        </p:nvCxnSpPr>
        <p:spPr>
          <a:xfrm>
            <a:off x="9953295" y="7303456"/>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0" name="テキスト プレースホルダー 11"/>
          <p:cNvSpPr>
            <a:spLocks noGrp="true"/>
          </p:cNvSpPr>
          <p:nvPr userDrawn="true">
            <p:ph type="body" sz="quarter" idx="22" hasCustomPrompt="true"/>
          </p:nvPr>
        </p:nvSpPr>
        <p:spPr>
          <a:xfrm>
            <a:off x="7748051" y="7708501"/>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dirty="0"/>
              <a:t>TEXT HERE</a:t>
            </a:r>
            <a:endParaRPr lang="en-US" dirty="0"/>
          </a:p>
        </p:txBody>
      </p:sp>
      <p:sp>
        <p:nvSpPr>
          <p:cNvPr id="21" name="タイトル 1"/>
          <p:cNvSpPr>
            <a:spLocks noGrp="true"/>
          </p:cNvSpPr>
          <p:nvPr userDrawn="true">
            <p:ph type="title" hasCustomPrompt="true"/>
          </p:nvPr>
        </p:nvSpPr>
        <p:spPr>
          <a:xfrm>
            <a:off x="1132316" y="3838355"/>
            <a:ext cx="6480720" cy="2655295"/>
          </a:xfrm>
          <a:prstGeom prst="rect">
            <a:avLst/>
          </a:prstGeom>
        </p:spPr>
        <p:txBody>
          <a:bodyPr anchor="ctr"/>
          <a:lstStyle>
            <a:lvl1pPr algn="ctr">
              <a:defRPr sz="6600" spc="1500" baseline="0"/>
            </a:lvl1pPr>
          </a:lstStyle>
          <a:p>
            <a:r>
              <a:rPr lang="en-US" altLang="ja-JP" dirty="0"/>
              <a:t>WORD</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2" presetClass="entr" presetSubtype="8"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4" decel="10000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8" decel="100000" fill="hold" grpId="0" nodeType="afterEffect">
                                  <p:stCondLst>
                                    <p:cond delay="25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5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par>
                                <p:cTn id="36" presetID="2" presetClass="entr" presetSubtype="4" decel="100000" fill="hold" nodeType="with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par>
                          <p:cTn id="40" fill="hold">
                            <p:stCondLst>
                              <p:cond delay="1750"/>
                            </p:stCondLst>
                            <p:childTnLst>
                              <p:par>
                                <p:cTn id="41" presetID="2" presetClass="entr" presetSubtype="8" decel="100000" fill="hold" grpId="0" nodeType="after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5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4" decel="100000" fill="hold" nodeType="withEffect">
                                  <p:stCondLst>
                                    <p:cond delay="25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 presetClass="entr" presetSubtype="8" decel="100000" fill="hold" grpId="0" nodeType="afterEffect">
                                  <p:stCondLst>
                                    <p:cond delay="25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0-#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4" decel="100000" fill="hold" nodeType="withEffect">
                                  <p:stCondLst>
                                    <p:cond delay="25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true"/>
      <p:bldP spid="27" grpId="0" animBg="true"/>
      <p:bldP spid="7" grpId="0"/>
      <p:bldP spid="11" grpId="0"/>
      <p:bldP spid="12" grpId="0"/>
      <p:bldP spid="14" grpId="0"/>
      <p:bldP spid="15" grpId="0"/>
      <p:bldP spid="17" grpId="0"/>
      <p:bldP spid="18" grpId="0"/>
      <p:bldP spid="20" grpId="0"/>
      <p:bldP spid="21" grpId="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10" name="図プレースホルダー 9"/>
          <p:cNvSpPr>
            <a:spLocks noGrp="true"/>
          </p:cNvSpPr>
          <p:nvPr>
            <p:ph type="pic" sz="quarter" idx="12" hasCustomPrompt="true"/>
          </p:nvPr>
        </p:nvSpPr>
        <p:spPr>
          <a:xfrm>
            <a:off x="0" y="0"/>
            <a:ext cx="10500547" cy="10287000"/>
          </a:xfrm>
          <a:custGeom>
            <a:avLst/>
            <a:gdLst/>
            <a:ahLst/>
            <a:cxnLst/>
            <a:rect l="l" t="t" r="r" b="b"/>
            <a:pathLst>
              <a:path w="10500547" h="10287000">
                <a:moveTo>
                  <a:pt x="0" y="0"/>
                </a:moveTo>
                <a:lnTo>
                  <a:pt x="7928797" y="0"/>
                </a:lnTo>
                <a:lnTo>
                  <a:pt x="10500547" y="10287000"/>
                </a:lnTo>
                <a:lnTo>
                  <a:pt x="0" y="10287000"/>
                </a:lnTo>
                <a:close/>
              </a:path>
            </a:pathLst>
          </a:custGeom>
        </p:spPr>
        <p:txBody>
          <a:bodyPr/>
          <a:lstStyle>
            <a:lvl1pPr>
              <a:defRPr/>
            </a:lvl1pPr>
          </a:lstStyle>
          <a:p>
            <a:r>
              <a:rPr kumimoji="1" lang="en-US" altLang="ja-JP" dirty="0"/>
              <a:t>Add an image</a:t>
            </a:r>
            <a:endParaRPr kumimoji="1" lang="ja-JP" altLang="en-US" dirty="0"/>
          </a:p>
        </p:txBody>
      </p:sp>
      <p:sp>
        <p:nvSpPr>
          <p:cNvPr id="15" name="図プレースホルダー 14"/>
          <p:cNvSpPr>
            <a:spLocks noGrp="true"/>
          </p:cNvSpPr>
          <p:nvPr>
            <p:ph type="pic" sz="quarter" idx="13" hasCustomPrompt="true"/>
          </p:nvPr>
        </p:nvSpPr>
        <p:spPr>
          <a:xfrm>
            <a:off x="8063086" y="3208285"/>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a:t> </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16" name="テキスト プレースホルダー 11"/>
          <p:cNvSpPr>
            <a:spLocks noGrp="true"/>
          </p:cNvSpPr>
          <p:nvPr>
            <p:ph type="body" sz="quarter" idx="15" hasCustomPrompt="true"/>
          </p:nvPr>
        </p:nvSpPr>
        <p:spPr>
          <a:xfrm>
            <a:off x="8288111" y="3208285"/>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a:t>00</a:t>
            </a:r>
            <a:endParaRPr lang="en-US" dirty="0"/>
          </a:p>
        </p:txBody>
      </p:sp>
      <p:sp>
        <p:nvSpPr>
          <p:cNvPr id="17" name="テキスト プレースホルダー 11"/>
          <p:cNvSpPr>
            <a:spLocks noGrp="true"/>
          </p:cNvSpPr>
          <p:nvPr>
            <p:ph type="body" sz="quarter" idx="14" hasCustomPrompt="true"/>
          </p:nvPr>
        </p:nvSpPr>
        <p:spPr>
          <a:xfrm>
            <a:off x="9683264" y="3163280"/>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18" name="テキスト プレースホルダー 11"/>
          <p:cNvSpPr>
            <a:spLocks noGrp="true"/>
          </p:cNvSpPr>
          <p:nvPr>
            <p:ph type="body" sz="quarter" idx="17" hasCustomPrompt="true"/>
          </p:nvPr>
        </p:nvSpPr>
        <p:spPr>
          <a:xfrm>
            <a:off x="9863286" y="3658335"/>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19" name="図プレースホルダー 14"/>
          <p:cNvSpPr>
            <a:spLocks noGrp="true"/>
          </p:cNvSpPr>
          <p:nvPr>
            <p:ph type="pic" sz="quarter" idx="18" hasCustomPrompt="true"/>
          </p:nvPr>
        </p:nvSpPr>
        <p:spPr>
          <a:xfrm>
            <a:off x="8423126" y="4648444"/>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a:t> </a:t>
            </a:r>
            <a:endParaRPr kumimoji="1" lang="ja-JP" altLang="en-US" dirty="0"/>
          </a:p>
        </p:txBody>
      </p:sp>
      <p:sp>
        <p:nvSpPr>
          <p:cNvPr id="20" name="テキスト プレースホルダー 11"/>
          <p:cNvSpPr>
            <a:spLocks noGrp="true"/>
          </p:cNvSpPr>
          <p:nvPr>
            <p:ph type="body" sz="quarter" idx="19" hasCustomPrompt="true"/>
          </p:nvPr>
        </p:nvSpPr>
        <p:spPr>
          <a:xfrm>
            <a:off x="8648151" y="4648444"/>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a:t>00</a:t>
            </a:r>
            <a:endParaRPr lang="en-US" dirty="0"/>
          </a:p>
        </p:txBody>
      </p:sp>
      <p:sp>
        <p:nvSpPr>
          <p:cNvPr id="21" name="テキスト プレースホルダー 11"/>
          <p:cNvSpPr>
            <a:spLocks noGrp="true"/>
          </p:cNvSpPr>
          <p:nvPr>
            <p:ph type="body" sz="quarter" idx="20" hasCustomPrompt="true"/>
          </p:nvPr>
        </p:nvSpPr>
        <p:spPr>
          <a:xfrm>
            <a:off x="10043304" y="4603439"/>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true"/>
          </p:cNvSpPr>
          <p:nvPr>
            <p:ph type="body" sz="quarter" idx="21" hasCustomPrompt="true"/>
          </p:nvPr>
        </p:nvSpPr>
        <p:spPr>
          <a:xfrm>
            <a:off x="10223326" y="5098494"/>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4" name="図プレースホルダー 14"/>
          <p:cNvSpPr>
            <a:spLocks noGrp="true"/>
          </p:cNvSpPr>
          <p:nvPr>
            <p:ph type="pic" sz="quarter" idx="23" hasCustomPrompt="true"/>
          </p:nvPr>
        </p:nvSpPr>
        <p:spPr>
          <a:xfrm>
            <a:off x="8783166" y="6088606"/>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a:t> </a:t>
            </a:r>
            <a:endParaRPr kumimoji="1" lang="ja-JP" altLang="en-US" dirty="0"/>
          </a:p>
        </p:txBody>
      </p:sp>
      <p:sp>
        <p:nvSpPr>
          <p:cNvPr id="25" name="テキスト プレースホルダー 11"/>
          <p:cNvSpPr>
            <a:spLocks noGrp="true"/>
          </p:cNvSpPr>
          <p:nvPr>
            <p:ph type="body" sz="quarter" idx="24" hasCustomPrompt="true"/>
          </p:nvPr>
        </p:nvSpPr>
        <p:spPr>
          <a:xfrm>
            <a:off x="9008191" y="6088606"/>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a:t>00</a:t>
            </a:r>
            <a:endParaRPr lang="en-US" dirty="0"/>
          </a:p>
        </p:txBody>
      </p:sp>
      <p:sp>
        <p:nvSpPr>
          <p:cNvPr id="26" name="テキスト プレースホルダー 11"/>
          <p:cNvSpPr>
            <a:spLocks noGrp="true"/>
          </p:cNvSpPr>
          <p:nvPr>
            <p:ph type="body" sz="quarter" idx="25" hasCustomPrompt="true"/>
          </p:nvPr>
        </p:nvSpPr>
        <p:spPr>
          <a:xfrm>
            <a:off x="10403344" y="6043601"/>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27" name="テキスト プレースホルダー 11"/>
          <p:cNvSpPr>
            <a:spLocks noGrp="true"/>
          </p:cNvSpPr>
          <p:nvPr>
            <p:ph type="body" sz="quarter" idx="26" hasCustomPrompt="true"/>
          </p:nvPr>
        </p:nvSpPr>
        <p:spPr>
          <a:xfrm>
            <a:off x="10583366" y="6538656"/>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28" name="図プレースホルダー 14"/>
          <p:cNvSpPr>
            <a:spLocks noGrp="true"/>
          </p:cNvSpPr>
          <p:nvPr>
            <p:ph type="pic" sz="quarter" idx="27" hasCustomPrompt="true"/>
          </p:nvPr>
        </p:nvSpPr>
        <p:spPr>
          <a:xfrm>
            <a:off x="9143206" y="7528765"/>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a:t> </a:t>
            </a:r>
            <a:endParaRPr kumimoji="1" lang="ja-JP" altLang="en-US" dirty="0"/>
          </a:p>
        </p:txBody>
      </p:sp>
      <p:sp>
        <p:nvSpPr>
          <p:cNvPr id="29" name="テキスト プレースホルダー 11"/>
          <p:cNvSpPr>
            <a:spLocks noGrp="true"/>
          </p:cNvSpPr>
          <p:nvPr>
            <p:ph type="body" sz="quarter" idx="28" hasCustomPrompt="true"/>
          </p:nvPr>
        </p:nvSpPr>
        <p:spPr>
          <a:xfrm>
            <a:off x="9368231" y="7528765"/>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dirty="0"/>
              <a:t>00</a:t>
            </a:r>
            <a:endParaRPr lang="en-US" dirty="0"/>
          </a:p>
        </p:txBody>
      </p:sp>
      <p:sp>
        <p:nvSpPr>
          <p:cNvPr id="30" name="テキスト プレースホルダー 11"/>
          <p:cNvSpPr>
            <a:spLocks noGrp="true"/>
          </p:cNvSpPr>
          <p:nvPr>
            <p:ph type="body" sz="quarter" idx="29" hasCustomPrompt="true"/>
          </p:nvPr>
        </p:nvSpPr>
        <p:spPr>
          <a:xfrm>
            <a:off x="10763384" y="7483760"/>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31" name="テキスト プレースホルダー 11"/>
          <p:cNvSpPr>
            <a:spLocks noGrp="true"/>
          </p:cNvSpPr>
          <p:nvPr>
            <p:ph type="body" sz="quarter" idx="30" hasCustomPrompt="true"/>
          </p:nvPr>
        </p:nvSpPr>
        <p:spPr>
          <a:xfrm>
            <a:off x="10943406" y="7978815"/>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33" name="テキスト プレースホルダー 11"/>
          <p:cNvSpPr>
            <a:spLocks noGrp="true"/>
          </p:cNvSpPr>
          <p:nvPr>
            <p:ph type="body" sz="quarter" idx="31" hasCustomPrompt="true"/>
          </p:nvPr>
        </p:nvSpPr>
        <p:spPr>
          <a:xfrm>
            <a:off x="8783166" y="507985"/>
            <a:ext cx="8865985" cy="1178709"/>
          </a:xfrm>
        </p:spPr>
        <p:txBody>
          <a:bodyPr anchor="b">
            <a:noAutofit/>
          </a:bodyPr>
          <a:lstStyle>
            <a:lvl1pPr algn="l">
              <a:defRPr sz="5400" spc="1500" baseline="0">
                <a:solidFill>
                  <a:schemeClr val="accent1"/>
                </a:solidFill>
                <a:latin typeface="+mj-lt"/>
              </a:defRPr>
            </a:lvl1pPr>
          </a:lstStyle>
          <a:p>
            <a:pPr lvl="0"/>
            <a:r>
              <a:rPr lang="en-US" altLang="ja-JP" dirty="0"/>
              <a:t>TEXT HERE</a:t>
            </a:r>
            <a:endParaRPr lang="en-US" dirty="0"/>
          </a:p>
        </p:txBody>
      </p:sp>
      <p:sp>
        <p:nvSpPr>
          <p:cNvPr id="34" name="テキスト プレースホルダー 11"/>
          <p:cNvSpPr>
            <a:spLocks noGrp="true"/>
          </p:cNvSpPr>
          <p:nvPr>
            <p:ph type="body" sz="quarter" idx="32" hasCustomPrompt="true"/>
          </p:nvPr>
        </p:nvSpPr>
        <p:spPr>
          <a:xfrm>
            <a:off x="8783165" y="1633110"/>
            <a:ext cx="8865985" cy="1125125"/>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wd">
                                    <p:tmPct val="10000"/>
                                  </p:iterate>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10" presetClass="entr" presetSubtype="0" fill="hold" grpId="0" nodeType="afterEffect">
                                  <p:stCondLst>
                                    <p:cond delay="50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2" presetClass="entr" presetSubtype="2" decel="100000" fill="hold" grpId="0" nodeType="withEffect">
                                  <p:stCondLst>
                                    <p:cond delay="5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1+#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par>
                          <p:cTn id="32" fill="hold">
                            <p:stCondLst>
                              <p:cond delay="2400"/>
                            </p:stCondLst>
                            <p:childTnLst>
                              <p:par>
                                <p:cTn id="33" presetID="10" presetClass="entr" presetSubtype="0" fill="hold" grpId="0" nodeType="afterEffect">
                                  <p:stCondLst>
                                    <p:cond delay="50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500"/>
                                        <p:tgtEl>
                                          <p:spTgt spid="20">
                                            <p:txEl>
                                              <p:pRg st="0" end="0"/>
                                            </p:tx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2" presetClass="entr" presetSubtype="2" decel="100000"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1+#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1+#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par>
                          <p:cTn id="47" fill="hold">
                            <p:stCondLst>
                              <p:cond delay="3400"/>
                            </p:stCondLst>
                            <p:childTnLst>
                              <p:par>
                                <p:cTn id="48" presetID="10" presetClass="entr" presetSubtype="0" fill="hold" grpId="0" nodeType="afterEffect">
                                  <p:stCondLst>
                                    <p:cond delay="50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fade">
                                      <p:cBhvr>
                                        <p:cTn id="50" dur="500"/>
                                        <p:tgtEl>
                                          <p:spTgt spid="25">
                                            <p:txEl>
                                              <p:pRg st="0" end="0"/>
                                            </p:txEl>
                                          </p:spTgt>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2" presetClass="entr" presetSubtype="2" decel="100000" fill="hold" grpId="0" nodeType="withEffect">
                                  <p:stCondLst>
                                    <p:cond delay="5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1+#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50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1+#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4400"/>
                            </p:stCondLst>
                            <p:childTnLst>
                              <p:par>
                                <p:cTn id="63" presetID="10" presetClass="entr" presetSubtype="0" fill="hold" grpId="0" nodeType="afterEffect">
                                  <p:stCondLst>
                                    <p:cond delay="500"/>
                                  </p:stCondLst>
                                  <p:childTnLst>
                                    <p:set>
                                      <p:cBhvr>
                                        <p:cTn id="64" dur="1" fill="hold">
                                          <p:stCondLst>
                                            <p:cond delay="0"/>
                                          </p:stCondLst>
                                        </p:cTn>
                                        <p:tgtEl>
                                          <p:spTgt spid="29">
                                            <p:txEl>
                                              <p:pRg st="0" end="0"/>
                                            </p:txEl>
                                          </p:spTgt>
                                        </p:tgtEl>
                                        <p:attrNameLst>
                                          <p:attrName>style.visibility</p:attrName>
                                        </p:attrNameLst>
                                      </p:cBhvr>
                                      <p:to>
                                        <p:strVal val="visible"/>
                                      </p:to>
                                    </p:set>
                                    <p:animEffect transition="in" filter="fade">
                                      <p:cBhvr>
                                        <p:cTn id="65" dur="500"/>
                                        <p:tgtEl>
                                          <p:spTgt spid="29">
                                            <p:txEl>
                                              <p:pRg st="0" end="0"/>
                                            </p:txEl>
                                          </p:spTgt>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2" presetClass="entr" presetSubtype="2" decel="100000" fill="hold" grpId="0" nodeType="withEffect">
                                  <p:stCondLst>
                                    <p:cond delay="50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1+#ppt_w/2"/>
                                          </p:val>
                                        </p:tav>
                                        <p:tav tm="100000">
                                          <p:val>
                                            <p:strVal val="#ppt_x"/>
                                          </p:val>
                                        </p:tav>
                                      </p:tavLst>
                                    </p:anim>
                                    <p:anim calcmode="lin" valueType="num">
                                      <p:cBhvr additive="base">
                                        <p:cTn id="72" dur="500" fill="hold"/>
                                        <p:tgtEl>
                                          <p:spTgt spid="30"/>
                                        </p:tgtEl>
                                        <p:attrNameLst>
                                          <p:attrName>ppt_y</p:attrName>
                                        </p:attrNameLst>
                                      </p:cBhvr>
                                      <p:tavLst>
                                        <p:tav tm="0">
                                          <p:val>
                                            <p:strVal val="#ppt_y"/>
                                          </p:val>
                                        </p:tav>
                                        <p:tav tm="100000">
                                          <p:val>
                                            <p:strVal val="#ppt_y"/>
                                          </p:val>
                                        </p:tav>
                                      </p:tavLst>
                                    </p:anim>
                                  </p:childTnLst>
                                </p:cTn>
                              </p:par>
                              <p:par>
                                <p:cTn id="73" presetID="2" presetClass="entr" presetSubtype="2" decel="100000" fill="hold" grpId="0" nodeType="withEffect">
                                  <p:stCondLst>
                                    <p:cond delay="50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1+#ppt_w/2"/>
                                          </p:val>
                                        </p:tav>
                                        <p:tav tm="100000">
                                          <p:val>
                                            <p:strVal val="#ppt_x"/>
                                          </p:val>
                                        </p:tav>
                                      </p:tavLst>
                                    </p:anim>
                                    <p:anim calcmode="lin" valueType="num">
                                      <p:cBhvr additive="base">
                                        <p:cTn id="7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true"/>
      <p:bldP spid="16" grpId="0" build="p">
        <p:tmplLst>
          <p:tmpl lvl="1">
            <p:tnLst>
              <p:par>
                <p:cTn presetID="10" presetClass="entr" presetSubtype="0"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P spid="18" grpId="0"/>
      <p:bldP spid="19" grpId="0" animBg="true"/>
      <p:bldP spid="20" grpId="0" build="p">
        <p:tmplLst>
          <p:tmpl lvl="1">
            <p:tnLst>
              <p:par>
                <p:cTn presetID="10" presetClass="entr" presetSubtype="0" fill="hold" nodeType="after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P spid="22" grpId="0"/>
      <p:bldP spid="24" grpId="0" animBg="true"/>
      <p:bldP spid="25" grpId="0" build="p">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bldP spid="27" grpId="0"/>
      <p:bldP spid="28" grpId="0" animBg="true"/>
      <p:bldP spid="29" grpId="0" build="p">
        <p:tmplLst>
          <p:tmpl lvl="1">
            <p:tnLst>
              <p:par>
                <p:cTn presetID="10" presetClass="entr" presetSubtype="0" fill="hold" nodeType="after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bldP spid="31" grpId="0"/>
      <p:bldP spid="33" grpId="0"/>
      <p:bldP spid="34"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meline - Start">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cxnSp>
        <p:nvCxnSpPr>
          <p:cNvPr id="8" name="直線コネクタ 7"/>
          <p:cNvCxnSpPr/>
          <p:nvPr userDrawn="true"/>
        </p:nvCxnSpPr>
        <p:spPr>
          <a:xfrm>
            <a:off x="9142412" y="0"/>
            <a:ext cx="1" cy="1028700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true"/>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nvGrpSpPr>
          <p:cNvPr id="17" name="グループ化 16"/>
          <p:cNvGrpSpPr/>
          <p:nvPr userDrawn="true"/>
        </p:nvGrpSpPr>
        <p:grpSpPr>
          <a:xfrm>
            <a:off x="9458241" y="2353190"/>
            <a:ext cx="6930769" cy="630070"/>
            <a:chOff x="9458241" y="1768125"/>
            <a:chExt cx="6930769" cy="630070"/>
          </a:xfrm>
        </p:grpSpPr>
        <p:sp>
          <p:nvSpPr>
            <p:cNvPr id="13" name="平行四辺形 12"/>
            <p:cNvSpPr/>
            <p:nvPr userDrawn="true"/>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2" name="平行四辺形 11"/>
            <p:cNvSpPr/>
            <p:nvPr userDrawn="true"/>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14" name="テキスト プレースホルダー 11"/>
          <p:cNvSpPr>
            <a:spLocks noGrp="true"/>
          </p:cNvSpPr>
          <p:nvPr>
            <p:ph type="body" sz="quarter" idx="27" hasCustomPrompt="true"/>
          </p:nvPr>
        </p:nvSpPr>
        <p:spPr>
          <a:xfrm>
            <a:off x="10763386" y="224969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true"/>
          </p:cNvSpPr>
          <p:nvPr>
            <p:ph type="body" sz="quarter" idx="28" hasCustomPrompt="true"/>
          </p:nvPr>
        </p:nvSpPr>
        <p:spPr>
          <a:xfrm>
            <a:off x="10718381" y="298326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a:p>
            <a:pPr lvl="0"/>
            <a:endParaRPr lang="en-US" altLang="ja-JP" dirty="0"/>
          </a:p>
          <a:p>
            <a:pPr lvl="0"/>
            <a:endParaRPr lang="en-US" altLang="ja-JP" dirty="0"/>
          </a:p>
        </p:txBody>
      </p:sp>
      <p:sp>
        <p:nvSpPr>
          <p:cNvPr id="16" name="円/楕円 15"/>
          <p:cNvSpPr/>
          <p:nvPr userDrawn="true"/>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nvGrpSpPr>
          <p:cNvPr id="18" name="グループ化 17"/>
          <p:cNvGrpSpPr/>
          <p:nvPr userDrawn="true"/>
        </p:nvGrpSpPr>
        <p:grpSpPr>
          <a:xfrm rot="10800000" flipV="true">
            <a:off x="1852397" y="4603440"/>
            <a:ext cx="6930769" cy="630070"/>
            <a:chOff x="9458241" y="1768125"/>
            <a:chExt cx="6930769" cy="630070"/>
          </a:xfrm>
        </p:grpSpPr>
        <p:sp>
          <p:nvSpPr>
            <p:cNvPr id="19" name="平行四辺形 18"/>
            <p:cNvSpPr/>
            <p:nvPr userDrawn="true"/>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0" name="平行四辺形 19"/>
            <p:cNvSpPr/>
            <p:nvPr userDrawn="true"/>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21" name="テキスト プレースホルダー 11"/>
          <p:cNvSpPr>
            <a:spLocks noGrp="true"/>
          </p:cNvSpPr>
          <p:nvPr>
            <p:ph type="body" sz="quarter" idx="29" hasCustomPrompt="true"/>
          </p:nvPr>
        </p:nvSpPr>
        <p:spPr>
          <a:xfrm>
            <a:off x="2257442" y="4513430"/>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true"/>
          </p:cNvSpPr>
          <p:nvPr>
            <p:ph type="body" sz="quarter" idx="30" hasCustomPrompt="true"/>
          </p:nvPr>
        </p:nvSpPr>
        <p:spPr>
          <a:xfrm>
            <a:off x="2302447" y="5246996"/>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a:p>
            <a:pPr lvl="0"/>
            <a:endParaRPr lang="en-US" altLang="ja-JP" dirty="0"/>
          </a:p>
          <a:p>
            <a:pPr lvl="0"/>
            <a:endParaRPr lang="en-US" altLang="ja-JP" dirty="0"/>
          </a:p>
        </p:txBody>
      </p:sp>
      <p:sp>
        <p:nvSpPr>
          <p:cNvPr id="23" name="円/楕円 22"/>
          <p:cNvSpPr/>
          <p:nvPr userDrawn="true"/>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nvGrpSpPr>
          <p:cNvPr id="24" name="グループ化 23"/>
          <p:cNvGrpSpPr/>
          <p:nvPr userDrawn="true"/>
        </p:nvGrpSpPr>
        <p:grpSpPr>
          <a:xfrm>
            <a:off x="9458241" y="6673670"/>
            <a:ext cx="6930769" cy="630070"/>
            <a:chOff x="9458241" y="1768125"/>
            <a:chExt cx="6930769" cy="630070"/>
          </a:xfrm>
        </p:grpSpPr>
        <p:sp>
          <p:nvSpPr>
            <p:cNvPr id="25" name="平行四辺形 24"/>
            <p:cNvSpPr/>
            <p:nvPr userDrawn="true"/>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6" name="平行四辺形 25"/>
            <p:cNvSpPr/>
            <p:nvPr userDrawn="true"/>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27" name="テキスト プレースホルダー 11"/>
          <p:cNvSpPr>
            <a:spLocks noGrp="true"/>
          </p:cNvSpPr>
          <p:nvPr>
            <p:ph type="body" sz="quarter" idx="31" hasCustomPrompt="true"/>
          </p:nvPr>
        </p:nvSpPr>
        <p:spPr>
          <a:xfrm>
            <a:off x="10763386" y="657017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true"/>
          </p:cNvSpPr>
          <p:nvPr>
            <p:ph type="body" sz="quarter" idx="32" hasCustomPrompt="true"/>
          </p:nvPr>
        </p:nvSpPr>
        <p:spPr>
          <a:xfrm>
            <a:off x="10718381" y="730374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a:p>
            <a:pPr lvl="0"/>
            <a:endParaRPr lang="en-US" altLang="ja-JP" dirty="0"/>
          </a:p>
          <a:p>
            <a:pPr lvl="0"/>
            <a:endParaRPr lang="en-US" altLang="ja-JP" dirty="0"/>
          </a:p>
        </p:txBody>
      </p:sp>
      <p:sp>
        <p:nvSpPr>
          <p:cNvPr id="29" name="テキスト プレースホルダー 11"/>
          <p:cNvSpPr>
            <a:spLocks noGrp="true"/>
          </p:cNvSpPr>
          <p:nvPr>
            <p:ph type="body" sz="quarter" idx="14" hasCustomPrompt="true"/>
          </p:nvPr>
        </p:nvSpPr>
        <p:spPr>
          <a:xfrm>
            <a:off x="637261" y="372970"/>
            <a:ext cx="7045907" cy="1358729"/>
          </a:xfrm>
        </p:spPr>
        <p:txBody>
          <a:bodyPr anchor="b">
            <a:noAutofit/>
          </a:bodyPr>
          <a:lstStyle>
            <a:lvl1pPr algn="l">
              <a:spcBef>
                <a:spcPts val="0"/>
              </a:spcBef>
              <a:defRPr sz="5400" spc="1500" baseline="0">
                <a:solidFill>
                  <a:schemeClr val="accent1"/>
                </a:solidFill>
                <a:latin typeface="+mj-lt"/>
              </a:defRPr>
            </a:lvl1pPr>
          </a:lstStyle>
          <a:p>
            <a:pPr lvl="0"/>
            <a:r>
              <a:rPr lang="en-US" altLang="ja-JP" dirty="0"/>
              <a:t>TEXT HERE</a:t>
            </a:r>
            <a:endParaRPr lang="en-US" dirty="0"/>
          </a:p>
        </p:txBody>
      </p:sp>
      <p:sp>
        <p:nvSpPr>
          <p:cNvPr id="30" name="テキスト プレースホルダー 11"/>
          <p:cNvSpPr>
            <a:spLocks noGrp="true"/>
          </p:cNvSpPr>
          <p:nvPr>
            <p:ph type="body" sz="quarter" idx="15" hasCustomPrompt="true"/>
          </p:nvPr>
        </p:nvSpPr>
        <p:spPr>
          <a:xfrm>
            <a:off x="637261" y="1768125"/>
            <a:ext cx="7045907" cy="2250250"/>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cxnSp>
        <p:nvCxnSpPr>
          <p:cNvPr id="31" name="直線コネクタ 30"/>
          <p:cNvCxnSpPr/>
          <p:nvPr userDrawn="true"/>
        </p:nvCxnSpPr>
        <p:spPr>
          <a:xfrm>
            <a:off x="0" y="1678115"/>
            <a:ext cx="7793056"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円/楕円 32"/>
          <p:cNvSpPr/>
          <p:nvPr userDrawn="true"/>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4" name="テキスト プレースホルダー 11"/>
          <p:cNvSpPr>
            <a:spLocks noGrp="true"/>
          </p:cNvSpPr>
          <p:nvPr>
            <p:ph type="body" sz="quarter" idx="33" hasCustomPrompt="true"/>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a:t>0000</a:t>
            </a:r>
            <a:endParaRPr lang="en-US" dirty="0"/>
          </a:p>
        </p:txBody>
      </p:sp>
      <p:sp>
        <p:nvSpPr>
          <p:cNvPr id="5" name="円/楕円 4"/>
          <p:cNvSpPr/>
          <p:nvPr userDrawn="true"/>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 name="テキスト プレースホルダー 11"/>
          <p:cNvSpPr>
            <a:spLocks noGrp="true"/>
          </p:cNvSpPr>
          <p:nvPr>
            <p:ph type="body" sz="quarter" idx="26" hasCustomPrompt="true"/>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a:t>0000</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900"/>
                            </p:stCondLst>
                            <p:childTnLst>
                              <p:par>
                                <p:cTn id="13" presetID="2" presetClass="entr" presetSubtype="8" decel="10000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750"/>
                                        <p:tgtEl>
                                          <p:spTgt spid="8"/>
                                        </p:tgtEl>
                                      </p:cBhvr>
                                    </p:animEffect>
                                  </p:childTnLst>
                                </p:cTn>
                              </p:par>
                            </p:childTnLst>
                          </p:cTn>
                        </p:par>
                        <p:par>
                          <p:cTn id="21" fill="hold">
                            <p:stCondLst>
                              <p:cond delay="24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par>
                          <p:cTn id="28" fill="hold">
                            <p:stCondLst>
                              <p:cond delay="2900"/>
                            </p:stCondLst>
                            <p:childTnLst>
                              <p:par>
                                <p:cTn id="29" presetID="2" presetClass="entr" presetSubtype="1" decel="10000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3400"/>
                            </p:stCondLst>
                            <p:childTnLst>
                              <p:par>
                                <p:cTn id="46" presetID="2" presetClass="entr" presetSubtype="1" decel="100000" fill="hold" grpId="0" nodeType="afterEffect">
                                  <p:stCondLst>
                                    <p:cond delay="5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0-#ppt_h/2"/>
                                          </p:val>
                                        </p:tav>
                                        <p:tav tm="100000">
                                          <p:val>
                                            <p:strVal val="#ppt_y"/>
                                          </p:val>
                                        </p:tav>
                                      </p:tavLst>
                                    </p:anim>
                                  </p:childTnLst>
                                </p:cTn>
                              </p:par>
                              <p:par>
                                <p:cTn id="50" presetID="2" presetClass="entr" presetSubtype="8" decel="100000" fill="hold" nodeType="withEffect">
                                  <p:stCondLst>
                                    <p:cond delay="50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par>
                                <p:cTn id="54" presetID="2" presetClass="entr" presetSubtype="8"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50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0-#ppt_w/2"/>
                                          </p:val>
                                        </p:tav>
                                        <p:tav tm="100000">
                                          <p:val>
                                            <p:strVal val="#ppt_x"/>
                                          </p:val>
                                        </p:tav>
                                      </p:tavLst>
                                    </p:anim>
                                    <p:anim calcmode="lin" valueType="num">
                                      <p:cBhvr additive="base">
                                        <p:cTn id="61" dur="500" fill="hold"/>
                                        <p:tgtEl>
                                          <p:spTgt spid="22"/>
                                        </p:tgtEl>
                                        <p:attrNameLst>
                                          <p:attrName>ppt_y</p:attrName>
                                        </p:attrNameLst>
                                      </p:cBhvr>
                                      <p:tavLst>
                                        <p:tav tm="0">
                                          <p:val>
                                            <p:strVal val="#ppt_y"/>
                                          </p:val>
                                        </p:tav>
                                        <p:tav tm="100000">
                                          <p:val>
                                            <p:strVal val="#ppt_y"/>
                                          </p:val>
                                        </p:tav>
                                      </p:tavLst>
                                    </p:anim>
                                  </p:childTnLst>
                                </p:cTn>
                              </p:par>
                            </p:childTnLst>
                          </p:cTn>
                        </p:par>
                        <p:par>
                          <p:cTn id="62" fill="hold">
                            <p:stCondLst>
                              <p:cond delay="4400"/>
                            </p:stCondLst>
                            <p:childTnLst>
                              <p:par>
                                <p:cTn id="63" presetID="2" presetClass="entr" presetSubtype="1" decel="100000" fill="hold" grpId="0" nodeType="afterEffect">
                                  <p:stCondLst>
                                    <p:cond delay="50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0-#ppt_h/2"/>
                                          </p:val>
                                        </p:tav>
                                        <p:tav tm="100000">
                                          <p:val>
                                            <p:strVal val="#ppt_y"/>
                                          </p:val>
                                        </p:tav>
                                      </p:tavLst>
                                    </p:anim>
                                  </p:childTnLst>
                                </p:cTn>
                              </p:par>
                              <p:par>
                                <p:cTn id="67" presetID="2" presetClass="entr" presetSubtype="2" decel="100000" fill="hold" nodeType="withEffect">
                                  <p:stCondLst>
                                    <p:cond delay="50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1+#ppt_w/2"/>
                                          </p:val>
                                        </p:tav>
                                        <p:tav tm="100000">
                                          <p:val>
                                            <p:strVal val="#ppt_x"/>
                                          </p:val>
                                        </p:tav>
                                      </p:tavLst>
                                    </p:anim>
                                    <p:anim calcmode="lin" valueType="num">
                                      <p:cBhvr additive="base">
                                        <p:cTn id="70" dur="500" fill="hold"/>
                                        <p:tgtEl>
                                          <p:spTgt spid="24"/>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500"/>
                                  </p:stCondLst>
                                  <p:childTnLst>
                                    <p:set>
                                      <p:cBhvr>
                                        <p:cTn id="72" dur="1" fill="hold">
                                          <p:stCondLst>
                                            <p:cond delay="0"/>
                                          </p:stCondLst>
                                        </p:cTn>
                                        <p:tgtEl>
                                          <p:spTgt spid="27">
                                            <p:txEl>
                                              <p:pRg st="0" end="0"/>
                                            </p:txEl>
                                          </p:spTgt>
                                        </p:tgtEl>
                                        <p:attrNameLst>
                                          <p:attrName>style.visibility</p:attrName>
                                        </p:attrNameLst>
                                      </p:cBhvr>
                                      <p:to>
                                        <p:strVal val="visible"/>
                                      </p:to>
                                    </p:set>
                                    <p:anim calcmode="lin" valueType="num">
                                      <p:cBhvr additive="base">
                                        <p:cTn id="7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7">
                                            <p:txEl>
                                              <p:pRg st="0" end="0"/>
                                            </p:txEl>
                                          </p:spTgt>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50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1+#ppt_w/2"/>
                                          </p:val>
                                        </p:tav>
                                        <p:tav tm="100000">
                                          <p:val>
                                            <p:strVal val="#ppt_x"/>
                                          </p:val>
                                        </p:tav>
                                      </p:tavLst>
                                    </p:anim>
                                    <p:anim calcmode="lin" valueType="num">
                                      <p:cBhvr additive="base">
                                        <p:cTn id="78" dur="500" fill="hold"/>
                                        <p:tgtEl>
                                          <p:spTgt spid="28"/>
                                        </p:tgtEl>
                                        <p:attrNameLst>
                                          <p:attrName>ppt_y</p:attrName>
                                        </p:attrNameLst>
                                      </p:cBhvr>
                                      <p:tavLst>
                                        <p:tav tm="0">
                                          <p:val>
                                            <p:strVal val="#ppt_y"/>
                                          </p:val>
                                        </p:tav>
                                        <p:tav tm="100000">
                                          <p:val>
                                            <p:strVal val="#ppt_y"/>
                                          </p:val>
                                        </p:tav>
                                      </p:tavLst>
                                    </p:anim>
                                  </p:childTnLst>
                                </p:cTn>
                              </p:par>
                            </p:childTnLst>
                          </p:cTn>
                        </p:par>
                        <p:par>
                          <p:cTn id="79" fill="hold">
                            <p:stCondLst>
                              <p:cond delay="5400"/>
                            </p:stCondLst>
                            <p:childTnLst>
                              <p:par>
                                <p:cTn id="80" presetID="2" presetClass="entr" presetSubtype="1" decel="100000" fill="hold" grpId="0" nodeType="afterEffect">
                                  <p:stCondLst>
                                    <p:cond delay="50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decel="100000" fill="hold" grpId="0" nodeType="withEffect">
                                  <p:stCondLst>
                                    <p:cond delay="500"/>
                                  </p:stCondLst>
                                  <p:childTnLst>
                                    <p:set>
                                      <p:cBhvr>
                                        <p:cTn id="85" dur="1" fill="hold">
                                          <p:stCondLst>
                                            <p:cond delay="0"/>
                                          </p:stCondLst>
                                        </p:cTn>
                                        <p:tgtEl>
                                          <p:spTgt spid="34">
                                            <p:txEl>
                                              <p:pRg st="0" end="0"/>
                                            </p:txEl>
                                          </p:spTgt>
                                        </p:tgtEl>
                                        <p:attrNameLst>
                                          <p:attrName>style.visibility</p:attrName>
                                        </p:attrNameLst>
                                      </p:cBhvr>
                                      <p:to>
                                        <p:strVal val="visible"/>
                                      </p:to>
                                    </p:set>
                                    <p:anim calcmode="lin" valueType="num">
                                      <p:cBhvr additive="base">
                                        <p:cTn id="86"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true"/>
      <p:bldP spid="14" grpId="0" build="p">
        <p:tmplLst>
          <p:tmpl lvl="1">
            <p:tnLst>
              <p:par>
                <p:cTn presetID="2" presetClass="entr" presetSubtype="2"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lvl="0">
            <p:tnLst>
              <p:par>
                <p:cTn presetID="2" presetClass="entr" presetSubtype="2"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true"/>
      <p:bldP spid="21" grpId="0" build="p">
        <p:tmplLst>
          <p:tmpl lvl="1">
            <p:tnLst>
              <p:par>
                <p:cTn presetID="2" presetClass="entr" presetSubtype="8"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lvl="0">
            <p:tnLst>
              <p:par>
                <p:cTn presetID="2" presetClass="entr" presetSubtype="8" decel="10000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true"/>
      <p:bldP spid="27" grpId="0" build="p">
        <p:tmplLst>
          <p:tmpl lvl="1">
            <p:tnLst>
              <p:par>
                <p:cTn presetID="2" presetClass="entr" presetSubtype="2" decel="10000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lvl="0">
            <p:tnLst>
              <p:par>
                <p:cTn presetID="2" presetClass="entr" presetSubtype="2"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p:tmplLst>
          <p:tmpl lvl="0">
            <p:tnLst>
              <p:par>
                <p:cTn presetID="2" presetClass="entr" presetSubtype="8"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p:tmplLst>
          <p:tmpl lvl="0">
            <p:tnLst>
              <p:par>
                <p:cTn presetID="2" presetClass="entr" presetSubtype="8"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3" grpId="0" animBg="true"/>
      <p:bldP spid="34" grpId="0" build="p">
        <p:tmplLst>
          <p:tmpl lvl="1">
            <p:tnLst>
              <p:par>
                <p:cTn presetID="2" presetClass="entr" presetSubtype="1"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5" grpId="0" animBg="true"/>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meline - Middle">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円/楕円 4"/>
          <p:cNvSpPr/>
          <p:nvPr userDrawn="true"/>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 name="テキスト プレースホルダー 11"/>
          <p:cNvSpPr>
            <a:spLocks noGrp="true"/>
          </p:cNvSpPr>
          <p:nvPr>
            <p:ph type="body" sz="quarter" idx="26" hasCustomPrompt="true"/>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a:t>0000</a:t>
            </a:r>
            <a:endParaRPr lang="en-US" dirty="0"/>
          </a:p>
        </p:txBody>
      </p:sp>
      <p:cxnSp>
        <p:nvCxnSpPr>
          <p:cNvPr id="8" name="直線コネクタ 7"/>
          <p:cNvCxnSpPr/>
          <p:nvPr userDrawn="true"/>
        </p:nvCxnSpPr>
        <p:spPr>
          <a:xfrm>
            <a:off x="9142412" y="0"/>
            <a:ext cx="1" cy="1028700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true"/>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nvGrpSpPr>
          <p:cNvPr id="17" name="グループ化 16"/>
          <p:cNvGrpSpPr/>
          <p:nvPr userDrawn="true"/>
        </p:nvGrpSpPr>
        <p:grpSpPr>
          <a:xfrm>
            <a:off x="9458241" y="4558435"/>
            <a:ext cx="6930769" cy="630070"/>
            <a:chOff x="9458241" y="1768125"/>
            <a:chExt cx="6930769" cy="630070"/>
          </a:xfrm>
        </p:grpSpPr>
        <p:sp>
          <p:nvSpPr>
            <p:cNvPr id="13" name="平行四辺形 12"/>
            <p:cNvSpPr/>
            <p:nvPr userDrawn="true"/>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2" name="平行四辺形 11"/>
            <p:cNvSpPr/>
            <p:nvPr userDrawn="true"/>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14" name="テキスト プレースホルダー 11"/>
          <p:cNvSpPr>
            <a:spLocks noGrp="true"/>
          </p:cNvSpPr>
          <p:nvPr>
            <p:ph type="body" sz="quarter" idx="27" hasCustomPrompt="true"/>
          </p:nvPr>
        </p:nvSpPr>
        <p:spPr>
          <a:xfrm>
            <a:off x="10763386" y="4454940"/>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true"/>
          </p:cNvSpPr>
          <p:nvPr>
            <p:ph type="body" sz="quarter" idx="28" hasCustomPrompt="true"/>
          </p:nvPr>
        </p:nvSpPr>
        <p:spPr>
          <a:xfrm>
            <a:off x="10718381" y="5188506"/>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a:p>
            <a:pPr lvl="0"/>
            <a:endParaRPr lang="en-US" altLang="ja-JP" dirty="0"/>
          </a:p>
          <a:p>
            <a:pPr lvl="0"/>
            <a:endParaRPr lang="en-US" altLang="ja-JP" dirty="0"/>
          </a:p>
        </p:txBody>
      </p:sp>
      <p:sp>
        <p:nvSpPr>
          <p:cNvPr id="16" name="円/楕円 15"/>
          <p:cNvSpPr/>
          <p:nvPr userDrawn="true"/>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nvGrpSpPr>
          <p:cNvPr id="18" name="グループ化 17"/>
          <p:cNvGrpSpPr/>
          <p:nvPr userDrawn="true"/>
        </p:nvGrpSpPr>
        <p:grpSpPr>
          <a:xfrm rot="10800000" flipV="true">
            <a:off x="1852397" y="6700850"/>
            <a:ext cx="6930769" cy="630070"/>
            <a:chOff x="9458241" y="1768125"/>
            <a:chExt cx="6930769" cy="630070"/>
          </a:xfrm>
        </p:grpSpPr>
        <p:sp>
          <p:nvSpPr>
            <p:cNvPr id="19" name="平行四辺形 18"/>
            <p:cNvSpPr/>
            <p:nvPr userDrawn="true"/>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0" name="平行四辺形 19"/>
            <p:cNvSpPr/>
            <p:nvPr userDrawn="true"/>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21" name="テキスト プレースホルダー 11"/>
          <p:cNvSpPr>
            <a:spLocks noGrp="true"/>
          </p:cNvSpPr>
          <p:nvPr>
            <p:ph type="body" sz="quarter" idx="29" hasCustomPrompt="true"/>
          </p:nvPr>
        </p:nvSpPr>
        <p:spPr>
          <a:xfrm>
            <a:off x="2257442" y="6597355"/>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true"/>
          </p:cNvSpPr>
          <p:nvPr>
            <p:ph type="body" sz="quarter" idx="30" hasCustomPrompt="true"/>
          </p:nvPr>
        </p:nvSpPr>
        <p:spPr>
          <a:xfrm>
            <a:off x="2302447" y="7330921"/>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a:p>
            <a:pPr lvl="0"/>
            <a:endParaRPr lang="en-US" altLang="ja-JP" dirty="0"/>
          </a:p>
          <a:p>
            <a:pPr lvl="0"/>
            <a:endParaRPr lang="en-US" altLang="ja-JP" dirty="0"/>
          </a:p>
        </p:txBody>
      </p:sp>
      <p:sp>
        <p:nvSpPr>
          <p:cNvPr id="23" name="円/楕円 22"/>
          <p:cNvSpPr/>
          <p:nvPr userDrawn="true"/>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3" name="円/楕円 32"/>
          <p:cNvSpPr/>
          <p:nvPr userDrawn="true"/>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4" name="テキスト プレースホルダー 11"/>
          <p:cNvSpPr>
            <a:spLocks noGrp="true"/>
          </p:cNvSpPr>
          <p:nvPr>
            <p:ph type="body" sz="quarter" idx="33" hasCustomPrompt="true"/>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a:t>0000</a:t>
            </a:r>
            <a:endParaRPr lang="en-US" dirty="0"/>
          </a:p>
        </p:txBody>
      </p:sp>
      <p:grpSp>
        <p:nvGrpSpPr>
          <p:cNvPr id="35" name="グループ化 34"/>
          <p:cNvGrpSpPr/>
          <p:nvPr userDrawn="true"/>
        </p:nvGrpSpPr>
        <p:grpSpPr>
          <a:xfrm rot="10800000" flipV="true">
            <a:off x="1852397" y="2366675"/>
            <a:ext cx="6930769" cy="630070"/>
            <a:chOff x="9458241" y="1768125"/>
            <a:chExt cx="6930769" cy="630070"/>
          </a:xfrm>
        </p:grpSpPr>
        <p:sp>
          <p:nvSpPr>
            <p:cNvPr id="36" name="平行四辺形 35"/>
            <p:cNvSpPr/>
            <p:nvPr userDrawn="true"/>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7" name="平行四辺形 36"/>
            <p:cNvSpPr/>
            <p:nvPr userDrawn="true"/>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38" name="テキスト プレースホルダー 11"/>
          <p:cNvSpPr>
            <a:spLocks noGrp="true"/>
          </p:cNvSpPr>
          <p:nvPr>
            <p:ph type="body" sz="quarter" idx="34" hasCustomPrompt="true"/>
          </p:nvPr>
        </p:nvSpPr>
        <p:spPr>
          <a:xfrm>
            <a:off x="2257442" y="2263180"/>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a:t>TEXT HERE</a:t>
            </a:r>
            <a:endParaRPr lang="en-US" dirty="0"/>
          </a:p>
        </p:txBody>
      </p:sp>
      <p:sp>
        <p:nvSpPr>
          <p:cNvPr id="39" name="テキスト プレースホルダー 11"/>
          <p:cNvSpPr>
            <a:spLocks noGrp="true"/>
          </p:cNvSpPr>
          <p:nvPr>
            <p:ph type="body" sz="quarter" idx="35" hasCustomPrompt="true"/>
          </p:nvPr>
        </p:nvSpPr>
        <p:spPr>
          <a:xfrm>
            <a:off x="2302447" y="2996746"/>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a:p>
            <a:pPr lvl="0"/>
            <a:endParaRPr lang="en-US" altLang="ja-JP" dirty="0"/>
          </a:p>
          <a:p>
            <a:pPr lvl="0"/>
            <a:endParaRPr lang="en-US" altLang="ja-JP"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100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0-#ppt_h/2"/>
                                          </p:val>
                                        </p:tav>
                                        <p:tav tm="100000">
                                          <p:val>
                                            <p:strVal val="#ppt_y"/>
                                          </p:val>
                                        </p:tav>
                                      </p:tavLst>
                                    </p:anim>
                                  </p:childTnLst>
                                </p:cTn>
                              </p:par>
                              <p:par>
                                <p:cTn id="22" presetID="2" presetClass="entr" presetSubtype="8" decel="100000" fill="hold" nodeType="withEffect">
                                  <p:stCondLst>
                                    <p:cond delay="50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0-#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500"/>
                                  </p:stCondLst>
                                  <p:childTnLst>
                                    <p:set>
                                      <p:cBhvr>
                                        <p:cTn id="27" dur="1" fill="hold">
                                          <p:stCondLst>
                                            <p:cond delay="0"/>
                                          </p:stCondLst>
                                        </p:cTn>
                                        <p:tgtEl>
                                          <p:spTgt spid="38">
                                            <p:txEl>
                                              <p:pRg st="0" end="0"/>
                                            </p:txEl>
                                          </p:spTgt>
                                        </p:tgtEl>
                                        <p:attrNameLst>
                                          <p:attrName>style.visibility</p:attrName>
                                        </p:attrNameLst>
                                      </p:cBhvr>
                                      <p:to>
                                        <p:strVal val="visible"/>
                                      </p:to>
                                    </p:set>
                                    <p:anim calcmode="lin" valueType="num">
                                      <p:cBhvr additive="base">
                                        <p:cTn id="28"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8">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50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0-#ppt_w/2"/>
                                          </p:val>
                                        </p:tav>
                                        <p:tav tm="100000">
                                          <p:val>
                                            <p:strVal val="#ppt_x"/>
                                          </p:val>
                                        </p:tav>
                                      </p:tavLst>
                                    </p:anim>
                                    <p:anim calcmode="lin" valueType="num">
                                      <p:cBhvr additive="base">
                                        <p:cTn id="33" dur="500" fill="hold"/>
                                        <p:tgtEl>
                                          <p:spTgt spid="39"/>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1" decel="100000" fill="hold" grpId="0" nodeType="after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par>
                                <p:cTn id="39" presetID="2" presetClass="entr" presetSubtype="2" decel="100000" fill="hold" nodeType="withEffect">
                                  <p:stCondLst>
                                    <p:cond delay="5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5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1" decel="100000" fill="hold" grpId="0" nodeType="afterEffect">
                                  <p:stCondLst>
                                    <p:cond delay="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0-#ppt_h/2"/>
                                          </p:val>
                                        </p:tav>
                                        <p:tav tm="100000">
                                          <p:val>
                                            <p:strVal val="#ppt_y"/>
                                          </p:val>
                                        </p:tav>
                                      </p:tavLst>
                                    </p:anim>
                                  </p:childTnLst>
                                </p:cTn>
                              </p:par>
                              <p:par>
                                <p:cTn id="56" presetID="2" presetClass="entr" presetSubtype="8" decel="100000" fill="hold" nodeType="withEffect">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0-#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par>
                                <p:cTn id="60" presetID="2" presetClass="entr" presetSubtype="8" decel="100000" fill="hold" grpId="0" nodeType="withEffect">
                                  <p:stCondLst>
                                    <p:cond delay="500"/>
                                  </p:stCondLst>
                                  <p:childTnLst>
                                    <p:set>
                                      <p:cBhvr>
                                        <p:cTn id="61" dur="1" fill="hold">
                                          <p:stCondLst>
                                            <p:cond delay="0"/>
                                          </p:stCondLst>
                                        </p:cTn>
                                        <p:tgtEl>
                                          <p:spTgt spid="21">
                                            <p:txEl>
                                              <p:pRg st="0" end="0"/>
                                            </p:txEl>
                                          </p:spTgt>
                                        </p:tgtEl>
                                        <p:attrNameLst>
                                          <p:attrName>style.visibility</p:attrName>
                                        </p:attrNameLst>
                                      </p:cBhvr>
                                      <p:to>
                                        <p:strVal val="visible"/>
                                      </p:to>
                                    </p:set>
                                    <p:anim calcmode="lin" valueType="num">
                                      <p:cBhvr additive="base">
                                        <p:cTn id="62"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21">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8" decel="100000" fill="hold" grpId="0" nodeType="withEffect">
                                  <p:stCondLst>
                                    <p:cond delay="50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0-#ppt_w/2"/>
                                          </p:val>
                                        </p:tav>
                                        <p:tav tm="100000">
                                          <p:val>
                                            <p:strVal val="#ppt_x"/>
                                          </p:val>
                                        </p:tav>
                                      </p:tavLst>
                                    </p:anim>
                                    <p:anim calcmode="lin" valueType="num">
                                      <p:cBhvr additive="base">
                                        <p:cTn id="67" dur="500" fill="hold"/>
                                        <p:tgtEl>
                                          <p:spTgt spid="22"/>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1" decel="100000" fill="hold" grpId="0" nodeType="afterEffect">
                                  <p:stCondLst>
                                    <p:cond delay="50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50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0-#ppt_h/2"/>
                          </p:val>
                        </p:tav>
                        <p:tav tm="100000">
                          <p:val>
                            <p:strVal val="#ppt_y"/>
                          </p:val>
                        </p:tav>
                      </p:tavLst>
                    </p:anim>
                  </p:childTnLst>
                </p:cTn>
              </p:par>
            </p:tnLst>
          </p:tmpl>
        </p:tmplLst>
      </p:bldP>
      <p:bldP spid="10" grpId="0" animBg="true"/>
      <p:bldP spid="14" grpId="0" build="p">
        <p:tmplLst>
          <p:tmpl lvl="1">
            <p:tnLst>
              <p:par>
                <p:cTn presetID="2" presetClass="entr" presetSubtype="2"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lvl="0">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true"/>
      <p:bldP spid="21" grpId="0" build="p">
        <p:tmplLst>
          <p:tmpl lvl="1">
            <p:tnLst>
              <p:par>
                <p:cTn presetID="2" presetClass="entr" presetSubtype="8"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lvl="0">
            <p:tnLst>
              <p:par>
                <p:cTn presetID="2" presetClass="entr" presetSubtype="8" decel="10000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true"/>
      <p:bldP spid="33" grpId="0" animBg="true"/>
      <p:bldP spid="34" grpId="0" build="p">
        <p:tmplLst>
          <p:tmpl lvl="1">
            <p:tnLst>
              <p:par>
                <p:cTn presetID="2" presetClass="entr" presetSubtype="1"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8"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0-#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lvl="0">
            <p:tnLst>
              <p:par>
                <p:cTn presetID="2" presetClass="entr" presetSubtype="8"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meline - End">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円/楕円 4"/>
          <p:cNvSpPr/>
          <p:nvPr userDrawn="true"/>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 name="テキスト プレースホルダー 11"/>
          <p:cNvSpPr>
            <a:spLocks noGrp="true"/>
          </p:cNvSpPr>
          <p:nvPr>
            <p:ph type="body" sz="quarter" idx="26" hasCustomPrompt="true"/>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a:t>0000</a:t>
            </a:r>
            <a:endParaRPr lang="en-US" dirty="0"/>
          </a:p>
        </p:txBody>
      </p:sp>
      <p:cxnSp>
        <p:nvCxnSpPr>
          <p:cNvPr id="8" name="直線コネクタ 7"/>
          <p:cNvCxnSpPr>
            <a:endCxn id="33" idx="4"/>
          </p:cNvCxnSpPr>
          <p:nvPr userDrawn="true"/>
        </p:nvCxnSpPr>
        <p:spPr>
          <a:xfrm>
            <a:off x="9142412" y="0"/>
            <a:ext cx="1" cy="9689005"/>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true"/>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nvGrpSpPr>
          <p:cNvPr id="17" name="グループ化 16"/>
          <p:cNvGrpSpPr/>
          <p:nvPr userDrawn="true"/>
        </p:nvGrpSpPr>
        <p:grpSpPr>
          <a:xfrm>
            <a:off x="9458241" y="2353190"/>
            <a:ext cx="6930769" cy="630070"/>
            <a:chOff x="9458241" y="1768125"/>
            <a:chExt cx="6930769" cy="630070"/>
          </a:xfrm>
        </p:grpSpPr>
        <p:sp>
          <p:nvSpPr>
            <p:cNvPr id="13" name="平行四辺形 12"/>
            <p:cNvSpPr/>
            <p:nvPr userDrawn="true"/>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2" name="平行四辺形 11"/>
            <p:cNvSpPr/>
            <p:nvPr userDrawn="true"/>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14" name="テキスト プレースホルダー 11"/>
          <p:cNvSpPr>
            <a:spLocks noGrp="true"/>
          </p:cNvSpPr>
          <p:nvPr>
            <p:ph type="body" sz="quarter" idx="27" hasCustomPrompt="true"/>
          </p:nvPr>
        </p:nvSpPr>
        <p:spPr>
          <a:xfrm>
            <a:off x="10763386" y="224969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true"/>
          </p:cNvSpPr>
          <p:nvPr>
            <p:ph type="body" sz="quarter" idx="28" hasCustomPrompt="true"/>
          </p:nvPr>
        </p:nvSpPr>
        <p:spPr>
          <a:xfrm>
            <a:off x="10718381" y="298326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a:p>
            <a:pPr lvl="0"/>
            <a:endParaRPr lang="en-US" altLang="ja-JP" dirty="0"/>
          </a:p>
          <a:p>
            <a:pPr lvl="0"/>
            <a:endParaRPr lang="en-US" altLang="ja-JP" dirty="0"/>
          </a:p>
        </p:txBody>
      </p:sp>
      <p:sp>
        <p:nvSpPr>
          <p:cNvPr id="16" name="円/楕円 15"/>
          <p:cNvSpPr/>
          <p:nvPr userDrawn="true"/>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nvGrpSpPr>
          <p:cNvPr id="18" name="グループ化 17"/>
          <p:cNvGrpSpPr/>
          <p:nvPr userDrawn="true"/>
        </p:nvGrpSpPr>
        <p:grpSpPr>
          <a:xfrm rot="10800000" flipV="true">
            <a:off x="1852397" y="4571920"/>
            <a:ext cx="6930769" cy="630070"/>
            <a:chOff x="9458241" y="1768125"/>
            <a:chExt cx="6930769" cy="630070"/>
          </a:xfrm>
        </p:grpSpPr>
        <p:sp>
          <p:nvSpPr>
            <p:cNvPr id="19" name="平行四辺形 18"/>
            <p:cNvSpPr/>
            <p:nvPr userDrawn="true"/>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0" name="平行四辺形 19"/>
            <p:cNvSpPr/>
            <p:nvPr userDrawn="true"/>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21" name="テキスト プレースホルダー 11"/>
          <p:cNvSpPr>
            <a:spLocks noGrp="true"/>
          </p:cNvSpPr>
          <p:nvPr>
            <p:ph type="body" sz="quarter" idx="29" hasCustomPrompt="true"/>
          </p:nvPr>
        </p:nvSpPr>
        <p:spPr>
          <a:xfrm>
            <a:off x="2257442" y="4468425"/>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true"/>
          </p:cNvSpPr>
          <p:nvPr>
            <p:ph type="body" sz="quarter" idx="30" hasCustomPrompt="true"/>
          </p:nvPr>
        </p:nvSpPr>
        <p:spPr>
          <a:xfrm>
            <a:off x="2302447" y="5201991"/>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a:p>
            <a:pPr lvl="0"/>
            <a:endParaRPr lang="en-US" altLang="ja-JP" dirty="0"/>
          </a:p>
          <a:p>
            <a:pPr lvl="0"/>
            <a:endParaRPr lang="en-US" altLang="ja-JP" dirty="0"/>
          </a:p>
        </p:txBody>
      </p:sp>
      <p:sp>
        <p:nvSpPr>
          <p:cNvPr id="23" name="円/楕円 22"/>
          <p:cNvSpPr/>
          <p:nvPr userDrawn="true"/>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nvGrpSpPr>
          <p:cNvPr id="24" name="グループ化 23"/>
          <p:cNvGrpSpPr/>
          <p:nvPr userDrawn="true"/>
        </p:nvGrpSpPr>
        <p:grpSpPr>
          <a:xfrm>
            <a:off x="9458241" y="6673670"/>
            <a:ext cx="6930769" cy="630070"/>
            <a:chOff x="9458241" y="1768125"/>
            <a:chExt cx="6930769" cy="630070"/>
          </a:xfrm>
        </p:grpSpPr>
        <p:sp>
          <p:nvSpPr>
            <p:cNvPr id="25" name="平行四辺形 24"/>
            <p:cNvSpPr/>
            <p:nvPr userDrawn="true"/>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6" name="平行四辺形 25"/>
            <p:cNvSpPr/>
            <p:nvPr userDrawn="true"/>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grpSp>
      <p:sp>
        <p:nvSpPr>
          <p:cNvPr id="27" name="テキスト プレースホルダー 11"/>
          <p:cNvSpPr>
            <a:spLocks noGrp="true"/>
          </p:cNvSpPr>
          <p:nvPr>
            <p:ph type="body" sz="quarter" idx="31" hasCustomPrompt="true"/>
          </p:nvPr>
        </p:nvSpPr>
        <p:spPr>
          <a:xfrm>
            <a:off x="10763386" y="657017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true"/>
          </p:cNvSpPr>
          <p:nvPr>
            <p:ph type="body" sz="quarter" idx="32" hasCustomPrompt="true"/>
          </p:nvPr>
        </p:nvSpPr>
        <p:spPr>
          <a:xfrm>
            <a:off x="10718381" y="730374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a:p>
            <a:pPr lvl="0"/>
            <a:endParaRPr lang="en-US" altLang="ja-JP" dirty="0"/>
          </a:p>
          <a:p>
            <a:pPr lvl="0"/>
            <a:endParaRPr lang="en-US" altLang="ja-JP" dirty="0"/>
          </a:p>
        </p:txBody>
      </p:sp>
      <p:sp>
        <p:nvSpPr>
          <p:cNvPr id="33" name="円/楕円 32"/>
          <p:cNvSpPr/>
          <p:nvPr userDrawn="true"/>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4" name="テキスト プレースホルダー 11"/>
          <p:cNvSpPr>
            <a:spLocks noGrp="true"/>
          </p:cNvSpPr>
          <p:nvPr>
            <p:ph type="body" sz="quarter" idx="33" hasCustomPrompt="true"/>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dirty="0"/>
              <a:t>0000</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100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0-#ppt_h/2"/>
                                          </p:val>
                                        </p:tav>
                                        <p:tav tm="100000">
                                          <p:val>
                                            <p:strVal val="#ppt_y"/>
                                          </p:val>
                                        </p:tav>
                                      </p:tavLst>
                                    </p:anim>
                                  </p:childTnLst>
                                </p:cTn>
                              </p:par>
                              <p:par>
                                <p:cTn id="22" presetID="2" presetClass="entr" presetSubtype="2" decel="100000" fill="hold" nodeType="withEffect">
                                  <p:stCondLst>
                                    <p:cond delay="5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additive="base">
                                        <p:cTn id="28"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1" decel="100000" fill="hold" grpId="0" nodeType="after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par>
                                <p:cTn id="39" presetID="2" presetClass="entr" presetSubtype="8" decel="100000" fill="hold" nodeType="withEffect">
                                  <p:stCondLst>
                                    <p:cond delay="50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500"/>
                                  </p:stCondLst>
                                  <p:childTnLst>
                                    <p:set>
                                      <p:cBhvr>
                                        <p:cTn id="44" dur="1" fill="hold">
                                          <p:stCondLst>
                                            <p:cond delay="0"/>
                                          </p:stCondLst>
                                        </p:cTn>
                                        <p:tgtEl>
                                          <p:spTgt spid="21">
                                            <p:txEl>
                                              <p:pRg st="0" end="0"/>
                                            </p:txEl>
                                          </p:spTgt>
                                        </p:tgtEl>
                                        <p:attrNameLst>
                                          <p:attrName>style.visibility</p:attrName>
                                        </p:attrNameLst>
                                      </p:cBhvr>
                                      <p:to>
                                        <p:strVal val="visible"/>
                                      </p:to>
                                    </p:set>
                                    <p:anim calcmode="lin" valueType="num">
                                      <p:cBhvr additive="base">
                                        <p:cTn id="4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1">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50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0-#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1" decel="100000" fill="hold" grpId="0" nodeType="afterEffect">
                                  <p:stCondLst>
                                    <p:cond delay="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0-#ppt_h/2"/>
                                          </p:val>
                                        </p:tav>
                                        <p:tav tm="100000">
                                          <p:val>
                                            <p:strVal val="#ppt_y"/>
                                          </p:val>
                                        </p:tav>
                                      </p:tavLst>
                                    </p:anim>
                                  </p:childTnLst>
                                </p:cTn>
                              </p:par>
                              <p:par>
                                <p:cTn id="56" presetID="2" presetClass="entr" presetSubtype="2"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1+#ppt_w/2"/>
                                          </p:val>
                                        </p:tav>
                                        <p:tav tm="100000">
                                          <p:val>
                                            <p:strVal val="#ppt_x"/>
                                          </p:val>
                                        </p:tav>
                                      </p:tavLst>
                                    </p:anim>
                                    <p:anim calcmode="lin" valueType="num">
                                      <p:cBhvr additive="base">
                                        <p:cTn id="59" dur="500" fill="hold"/>
                                        <p:tgtEl>
                                          <p:spTgt spid="24"/>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500"/>
                                  </p:stCondLst>
                                  <p:childTnLst>
                                    <p:set>
                                      <p:cBhvr>
                                        <p:cTn id="61" dur="1" fill="hold">
                                          <p:stCondLst>
                                            <p:cond delay="0"/>
                                          </p:stCondLst>
                                        </p:cTn>
                                        <p:tgtEl>
                                          <p:spTgt spid="27">
                                            <p:txEl>
                                              <p:pRg st="0" end="0"/>
                                            </p:txEl>
                                          </p:spTgt>
                                        </p:tgtEl>
                                        <p:attrNameLst>
                                          <p:attrName>style.visibility</p:attrName>
                                        </p:attrNameLst>
                                      </p:cBhvr>
                                      <p:to>
                                        <p:strVal val="visible"/>
                                      </p:to>
                                    </p:set>
                                    <p:anim calcmode="lin" valueType="num">
                                      <p:cBhvr additive="base">
                                        <p:cTn id="62"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7">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50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1" decel="100000" fill="hold" grpId="0" nodeType="afterEffect">
                                  <p:stCondLst>
                                    <p:cond delay="50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50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true"/>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0-#ppt_h/2"/>
                          </p:val>
                        </p:tav>
                        <p:tav tm="100000">
                          <p:val>
                            <p:strVal val="#ppt_y"/>
                          </p:val>
                        </p:tav>
                      </p:tavLst>
                    </p:anim>
                  </p:childTnLst>
                </p:cTn>
              </p:par>
            </p:tnLst>
          </p:tmpl>
        </p:tmplLst>
      </p:bldP>
      <p:bldP spid="10" grpId="0" animBg="true"/>
      <p:bldP spid="14" grpId="0" build="p">
        <p:tmplLst>
          <p:tmpl lvl="1">
            <p:tnLst>
              <p:par>
                <p:cTn presetID="2" presetClass="entr" presetSubtype="2"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lvl="0">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true"/>
      <p:bldP spid="21" grpId="0" build="p">
        <p:tmplLst>
          <p:tmpl lvl="1">
            <p:tnLst>
              <p:par>
                <p:cTn presetID="2" presetClass="entr" presetSubtype="8"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lvl="0">
            <p:tnLst>
              <p:par>
                <p:cTn presetID="2" presetClass="entr" presetSubtype="8" decel="10000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true"/>
      <p:bldP spid="27" grpId="0" build="p">
        <p:tmplLst>
          <p:tmpl lvl="1">
            <p:tnLst>
              <p:par>
                <p:cTn presetID="2" presetClass="entr" presetSubtype="2" decel="10000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lvl="0">
            <p:tnLst>
              <p:par>
                <p:cTn presetID="2" presetClass="entr" presetSubtype="2"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33" grpId="0" animBg="true"/>
      <p:bldP spid="34" grpId="0" build="p">
        <p:tmplLst>
          <p:tmpl lvl="1">
            <p:tnLst>
              <p:par>
                <p:cTn presetID="2" presetClass="entr" presetSubtype="1"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43" name="円/楕円 42"/>
          <p:cNvSpPr/>
          <p:nvPr userDrawn="true"/>
        </p:nvSpPr>
        <p:spPr>
          <a:xfrm>
            <a:off x="939800" y="1788632"/>
            <a:ext cx="6572725" cy="6572725"/>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円/楕円 43"/>
          <p:cNvSpPr/>
          <p:nvPr userDrawn="true"/>
        </p:nvSpPr>
        <p:spPr>
          <a:xfrm>
            <a:off x="1939273" y="2788105"/>
            <a:ext cx="4573781" cy="457378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アーチ 54"/>
          <p:cNvSpPr/>
          <p:nvPr userDrawn="true"/>
        </p:nvSpPr>
        <p:spPr>
          <a:xfrm rot="4322625">
            <a:off x="1095952" y="1904833"/>
            <a:ext cx="6532602" cy="6376707"/>
          </a:xfrm>
          <a:prstGeom prst="blockArc">
            <a:avLst>
              <a:gd name="adj1" fmla="val 12892196"/>
              <a:gd name="adj2" fmla="val 12320"/>
              <a:gd name="adj3" fmla="val 887"/>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dirty="0">
              <a:solidFill>
                <a:schemeClr val="tx1"/>
              </a:solidFill>
            </a:endParaRPr>
          </a:p>
        </p:txBody>
      </p:sp>
      <p:sp>
        <p:nvSpPr>
          <p:cNvPr id="3" name="フッター プレースホルダー 2"/>
          <p:cNvSpPr>
            <a:spLocks noGrp="true"/>
          </p:cNvSpPr>
          <p:nvPr userDrawn="true">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userDrawn="true">
            <p:ph type="sldNum" sz="quarter" idx="11"/>
          </p:nvPr>
        </p:nvSpPr>
        <p:spPr/>
        <p:txBody>
          <a:bodyPr/>
          <a:lstStyle/>
          <a:p>
            <a:fld id="{387164BF-D67A-46C0-81D2-5BAF67C00C80}" type="slidenum">
              <a:rPr lang="en-US" smtClean="0"/>
            </a:fld>
            <a:endParaRPr lang="en-US" dirty="0"/>
          </a:p>
        </p:txBody>
      </p:sp>
      <p:sp>
        <p:nvSpPr>
          <p:cNvPr id="9" name="タイトル 1"/>
          <p:cNvSpPr>
            <a:spLocks noGrp="true"/>
          </p:cNvSpPr>
          <p:nvPr userDrawn="true">
            <p:ph type="title" hasCustomPrompt="true"/>
          </p:nvPr>
        </p:nvSpPr>
        <p:spPr>
          <a:xfrm>
            <a:off x="1132316" y="2353190"/>
            <a:ext cx="6480720" cy="2655295"/>
          </a:xfrm>
          <a:prstGeom prst="rect">
            <a:avLst/>
          </a:prstGeom>
        </p:spPr>
        <p:txBody>
          <a:bodyPr anchor="b"/>
          <a:lstStyle>
            <a:lvl1pPr algn="ctr">
              <a:defRPr sz="5400" spc="1500" baseline="0"/>
            </a:lvl1pPr>
          </a:lstStyle>
          <a:p>
            <a:r>
              <a:rPr lang="en-US" altLang="ja-JP" dirty="0"/>
              <a:t>WORD</a:t>
            </a:r>
            <a:endParaRPr kumimoji="1" lang="ja-JP" altLang="en-US" dirty="0"/>
          </a:p>
        </p:txBody>
      </p:sp>
      <p:sp>
        <p:nvSpPr>
          <p:cNvPr id="10" name="円/楕円 9"/>
          <p:cNvSpPr/>
          <p:nvPr userDrawn="true"/>
        </p:nvSpPr>
        <p:spPr>
          <a:xfrm>
            <a:off x="7343006" y="496348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1" name="円/楕円 10"/>
          <p:cNvSpPr/>
          <p:nvPr userDrawn="true"/>
        </p:nvSpPr>
        <p:spPr>
          <a:xfrm>
            <a:off x="6731566" y="298326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2" name="円/楕円 11"/>
          <p:cNvSpPr/>
          <p:nvPr userDrawn="true"/>
        </p:nvSpPr>
        <p:spPr>
          <a:xfrm>
            <a:off x="5137761" y="1835632"/>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3" name="円/楕円 12"/>
          <p:cNvSpPr/>
          <p:nvPr userDrawn="true"/>
        </p:nvSpPr>
        <p:spPr>
          <a:xfrm>
            <a:off x="6731566" y="6830097"/>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4" name="円/楕円 13"/>
          <p:cNvSpPr/>
          <p:nvPr userDrawn="true"/>
        </p:nvSpPr>
        <p:spPr>
          <a:xfrm>
            <a:off x="5137761" y="8001317"/>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cxnSp>
        <p:nvCxnSpPr>
          <p:cNvPr id="6" name="直線コネクタ 5"/>
          <p:cNvCxnSpPr>
            <a:stCxn id="12" idx="6"/>
          </p:cNvCxnSpPr>
          <p:nvPr userDrawn="true"/>
        </p:nvCxnSpPr>
        <p:spPr>
          <a:xfrm>
            <a:off x="5497801" y="2015652"/>
            <a:ext cx="387043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1" idx="6"/>
          </p:cNvCxnSpPr>
          <p:nvPr userDrawn="true"/>
        </p:nvCxnSpPr>
        <p:spPr>
          <a:xfrm>
            <a:off x="7091606" y="3163280"/>
            <a:ext cx="250165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10" idx="6"/>
          </p:cNvCxnSpPr>
          <p:nvPr userDrawn="true"/>
        </p:nvCxnSpPr>
        <p:spPr>
          <a:xfrm>
            <a:off x="7703046" y="5143500"/>
            <a:ext cx="1810225"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13" idx="6"/>
          </p:cNvCxnSpPr>
          <p:nvPr userDrawn="true"/>
        </p:nvCxnSpPr>
        <p:spPr>
          <a:xfrm>
            <a:off x="7091606" y="7010117"/>
            <a:ext cx="2421665"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true"/>
        </p:nvCxnSpPr>
        <p:spPr>
          <a:xfrm>
            <a:off x="5317781" y="8181337"/>
            <a:ext cx="419549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円/楕円 1"/>
          <p:cNvSpPr/>
          <p:nvPr userDrawn="true"/>
        </p:nvSpPr>
        <p:spPr>
          <a:xfrm>
            <a:off x="9142413" y="451343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5" name="円/楕円 14"/>
          <p:cNvSpPr/>
          <p:nvPr userDrawn="true"/>
        </p:nvSpPr>
        <p:spPr>
          <a:xfrm>
            <a:off x="9142413" y="118306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6" name="円/楕円 15"/>
          <p:cNvSpPr/>
          <p:nvPr userDrawn="true"/>
        </p:nvSpPr>
        <p:spPr>
          <a:xfrm>
            <a:off x="9142413" y="2848245"/>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7" name="円/楕円 16"/>
          <p:cNvSpPr/>
          <p:nvPr userDrawn="true"/>
        </p:nvSpPr>
        <p:spPr>
          <a:xfrm>
            <a:off x="9142413" y="784380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8" name="円/楕円 17"/>
          <p:cNvSpPr/>
          <p:nvPr userDrawn="true"/>
        </p:nvSpPr>
        <p:spPr>
          <a:xfrm>
            <a:off x="9142413" y="6178615"/>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3" name="図プレースホルダー 7"/>
          <p:cNvSpPr>
            <a:spLocks noGrp="true"/>
          </p:cNvSpPr>
          <p:nvPr userDrawn="true">
            <p:ph type="pic" sz="quarter" idx="16" hasCustomPrompt="true"/>
          </p:nvPr>
        </p:nvSpPr>
        <p:spPr>
          <a:xfrm>
            <a:off x="9464426" y="1505073"/>
            <a:ext cx="616114" cy="616114"/>
          </a:xfrm>
        </p:spPr>
        <p:txBody>
          <a:bodyPr>
            <a:normAutofit/>
          </a:bodyPr>
          <a:lstStyle>
            <a:lvl1pPr>
              <a:defRPr sz="1600"/>
            </a:lvl1pPr>
          </a:lstStyle>
          <a:p>
            <a:r>
              <a:rPr kumimoji="1" lang="en-US" altLang="ja-JP" dirty="0"/>
              <a:t>ICON</a:t>
            </a:r>
            <a:endParaRPr kumimoji="1" lang="ja-JP" altLang="en-US" dirty="0"/>
          </a:p>
        </p:txBody>
      </p:sp>
      <p:sp>
        <p:nvSpPr>
          <p:cNvPr id="34" name="図プレースホルダー 7"/>
          <p:cNvSpPr>
            <a:spLocks noGrp="true"/>
          </p:cNvSpPr>
          <p:nvPr userDrawn="true">
            <p:ph type="pic" sz="quarter" idx="17" hasCustomPrompt="true"/>
          </p:nvPr>
        </p:nvSpPr>
        <p:spPr>
          <a:xfrm>
            <a:off x="9464426" y="3163280"/>
            <a:ext cx="616114" cy="616114"/>
          </a:xfrm>
        </p:spPr>
        <p:txBody>
          <a:bodyPr>
            <a:normAutofit/>
          </a:bodyPr>
          <a:lstStyle>
            <a:lvl1pPr>
              <a:defRPr sz="1600"/>
            </a:lvl1pPr>
          </a:lstStyle>
          <a:p>
            <a:r>
              <a:rPr kumimoji="1" lang="en-US" altLang="ja-JP" dirty="0"/>
              <a:t>ICON</a:t>
            </a:r>
            <a:endParaRPr kumimoji="1" lang="ja-JP" altLang="en-US" dirty="0"/>
          </a:p>
        </p:txBody>
      </p:sp>
      <p:sp>
        <p:nvSpPr>
          <p:cNvPr id="35" name="図プレースホルダー 7"/>
          <p:cNvSpPr>
            <a:spLocks noGrp="true"/>
          </p:cNvSpPr>
          <p:nvPr userDrawn="true">
            <p:ph type="pic" sz="quarter" idx="18" hasCustomPrompt="true"/>
          </p:nvPr>
        </p:nvSpPr>
        <p:spPr>
          <a:xfrm>
            <a:off x="9464426" y="4790437"/>
            <a:ext cx="616114" cy="616114"/>
          </a:xfrm>
        </p:spPr>
        <p:txBody>
          <a:bodyPr>
            <a:normAutofit/>
          </a:bodyPr>
          <a:lstStyle>
            <a:lvl1pPr>
              <a:defRPr sz="1600"/>
            </a:lvl1pPr>
          </a:lstStyle>
          <a:p>
            <a:r>
              <a:rPr kumimoji="1" lang="en-US" altLang="ja-JP" dirty="0"/>
              <a:t>ICON</a:t>
            </a:r>
            <a:endParaRPr kumimoji="1" lang="ja-JP" altLang="en-US" dirty="0"/>
          </a:p>
        </p:txBody>
      </p:sp>
      <p:sp>
        <p:nvSpPr>
          <p:cNvPr id="36" name="図プレースホルダー 7"/>
          <p:cNvSpPr>
            <a:spLocks noGrp="true"/>
          </p:cNvSpPr>
          <p:nvPr userDrawn="true">
            <p:ph type="pic" sz="quarter" idx="19" hasCustomPrompt="true"/>
          </p:nvPr>
        </p:nvSpPr>
        <p:spPr>
          <a:xfrm>
            <a:off x="9464426" y="6500628"/>
            <a:ext cx="616114" cy="616114"/>
          </a:xfrm>
        </p:spPr>
        <p:txBody>
          <a:bodyPr>
            <a:normAutofit/>
          </a:bodyPr>
          <a:lstStyle>
            <a:lvl1pPr>
              <a:defRPr sz="1600"/>
            </a:lvl1pPr>
          </a:lstStyle>
          <a:p>
            <a:r>
              <a:rPr kumimoji="1" lang="en-US" altLang="ja-JP" dirty="0"/>
              <a:t>ICON</a:t>
            </a:r>
            <a:endParaRPr kumimoji="1" lang="ja-JP" altLang="en-US" dirty="0"/>
          </a:p>
        </p:txBody>
      </p:sp>
      <p:sp>
        <p:nvSpPr>
          <p:cNvPr id="37" name="図プレースホルダー 7"/>
          <p:cNvSpPr>
            <a:spLocks noGrp="true"/>
          </p:cNvSpPr>
          <p:nvPr userDrawn="true">
            <p:ph type="pic" sz="quarter" idx="20" hasCustomPrompt="true"/>
          </p:nvPr>
        </p:nvSpPr>
        <p:spPr>
          <a:xfrm>
            <a:off x="9464426" y="8165813"/>
            <a:ext cx="616114" cy="616114"/>
          </a:xfrm>
        </p:spPr>
        <p:txBody>
          <a:bodyPr>
            <a:normAutofit/>
          </a:bodyPr>
          <a:lstStyle>
            <a:lvl1pPr>
              <a:defRPr sz="1600"/>
            </a:lvl1pPr>
          </a:lstStyle>
          <a:p>
            <a:r>
              <a:rPr kumimoji="1" lang="en-US" altLang="ja-JP" dirty="0"/>
              <a:t>ICON</a:t>
            </a:r>
            <a:endParaRPr kumimoji="1" lang="ja-JP" altLang="en-US" dirty="0"/>
          </a:p>
        </p:txBody>
      </p:sp>
      <p:sp>
        <p:nvSpPr>
          <p:cNvPr id="38" name="テキスト プレースホルダー 11"/>
          <p:cNvSpPr>
            <a:spLocks noGrp="true"/>
          </p:cNvSpPr>
          <p:nvPr userDrawn="true">
            <p:ph type="body" sz="quarter" idx="26" hasCustomPrompt="true"/>
          </p:nvPr>
        </p:nvSpPr>
        <p:spPr>
          <a:xfrm>
            <a:off x="10538361" y="106548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39" name="テキスト プレースホルダー 11"/>
          <p:cNvSpPr>
            <a:spLocks noGrp="true"/>
          </p:cNvSpPr>
          <p:nvPr userDrawn="true">
            <p:ph type="body" sz="quarter" idx="28" hasCustomPrompt="true"/>
          </p:nvPr>
        </p:nvSpPr>
        <p:spPr>
          <a:xfrm>
            <a:off x="10538361" y="1785565"/>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40" name="テキスト プレースホルダー 11"/>
          <p:cNvSpPr>
            <a:spLocks noGrp="true"/>
          </p:cNvSpPr>
          <p:nvPr userDrawn="true">
            <p:ph type="body" sz="quarter" idx="29" hasCustomPrompt="true"/>
          </p:nvPr>
        </p:nvSpPr>
        <p:spPr>
          <a:xfrm>
            <a:off x="10538361" y="2730671"/>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41" name="テキスト プレースホルダー 11"/>
          <p:cNvSpPr>
            <a:spLocks noGrp="true"/>
          </p:cNvSpPr>
          <p:nvPr userDrawn="true">
            <p:ph type="body" sz="quarter" idx="30" hasCustomPrompt="true"/>
          </p:nvPr>
        </p:nvSpPr>
        <p:spPr>
          <a:xfrm>
            <a:off x="10538361" y="3450751"/>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46" name="テキスト プレースホルダー 11"/>
          <p:cNvSpPr>
            <a:spLocks noGrp="true"/>
          </p:cNvSpPr>
          <p:nvPr userDrawn="true">
            <p:ph type="body" sz="quarter" idx="31" hasCustomPrompt="true"/>
          </p:nvPr>
        </p:nvSpPr>
        <p:spPr>
          <a:xfrm>
            <a:off x="10538361" y="4395021"/>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47" name="テキスト プレースホルダー 11"/>
          <p:cNvSpPr>
            <a:spLocks noGrp="true"/>
          </p:cNvSpPr>
          <p:nvPr userDrawn="true">
            <p:ph type="body" sz="quarter" idx="32" hasCustomPrompt="true"/>
          </p:nvPr>
        </p:nvSpPr>
        <p:spPr>
          <a:xfrm>
            <a:off x="10538361" y="5115101"/>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48" name="テキスト プレースホルダー 11"/>
          <p:cNvSpPr>
            <a:spLocks noGrp="true"/>
          </p:cNvSpPr>
          <p:nvPr userDrawn="true">
            <p:ph type="body" sz="quarter" idx="33" hasCustomPrompt="true"/>
          </p:nvPr>
        </p:nvSpPr>
        <p:spPr>
          <a:xfrm>
            <a:off x="10538361" y="6072562"/>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49" name="テキスト プレースホルダー 11"/>
          <p:cNvSpPr>
            <a:spLocks noGrp="true"/>
          </p:cNvSpPr>
          <p:nvPr userDrawn="true">
            <p:ph type="body" sz="quarter" idx="34" hasCustomPrompt="true"/>
          </p:nvPr>
        </p:nvSpPr>
        <p:spPr>
          <a:xfrm>
            <a:off x="10538361" y="6792642"/>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52" name="テキスト プレースホルダー 11"/>
          <p:cNvSpPr>
            <a:spLocks noGrp="true"/>
          </p:cNvSpPr>
          <p:nvPr userDrawn="true">
            <p:ph type="body" sz="quarter" idx="35" hasCustomPrompt="true"/>
          </p:nvPr>
        </p:nvSpPr>
        <p:spPr>
          <a:xfrm>
            <a:off x="10538361" y="7717456"/>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53" name="テキスト プレースホルダー 11"/>
          <p:cNvSpPr>
            <a:spLocks noGrp="true"/>
          </p:cNvSpPr>
          <p:nvPr userDrawn="true">
            <p:ph type="body" sz="quarter" idx="36" hasCustomPrompt="true"/>
          </p:nvPr>
        </p:nvSpPr>
        <p:spPr>
          <a:xfrm>
            <a:off x="10538361" y="8437536"/>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54" name="テキスト プレースホルダー 11"/>
          <p:cNvSpPr>
            <a:spLocks noGrp="true"/>
          </p:cNvSpPr>
          <p:nvPr userDrawn="true">
            <p:ph type="body" sz="quarter" idx="37" hasCustomPrompt="true"/>
          </p:nvPr>
        </p:nvSpPr>
        <p:spPr>
          <a:xfrm>
            <a:off x="1357342" y="5166756"/>
            <a:ext cx="5734264" cy="1686934"/>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dirty="0"/>
              <a:t>Text Here</a:t>
            </a:r>
            <a:endParaRPr lang="en-US" altLang="ja-JP" dirty="0"/>
          </a:p>
          <a:p>
            <a:pPr lvl="0"/>
            <a:endParaRPr lang="en-US" altLang="ja-JP" dirty="0"/>
          </a:p>
          <a:p>
            <a:pPr lvl="0"/>
            <a:endParaRPr lang="en-US" altLang="ja-JP"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55"/>
                                        </p:tgtEl>
                                        <p:attrNameLst>
                                          <p:attrName>style.visibility</p:attrName>
                                        </p:attrNameLst>
                                      </p:cBhvr>
                                      <p:to>
                                        <p:strVal val="visible"/>
                                      </p:to>
                                    </p:set>
                                    <p:animEffect transition="in" filter="wipe(up)">
                                      <p:cBhvr>
                                        <p:cTn id="23" dur="500"/>
                                        <p:tgtEl>
                                          <p:spTgt spid="55"/>
                                        </p:tgtEl>
                                      </p:cBhvr>
                                    </p:animEffect>
                                  </p:childTnLst>
                                </p:cTn>
                              </p:par>
                              <p:par>
                                <p:cTn id="24" presetID="22" presetClass="entr" presetSubtype="8"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2" presetClass="entr" presetSubtype="2" decel="100000" fill="hold" grpId="0" nodeType="withEffect">
                                  <p:stCondLst>
                                    <p:cond delay="50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1+#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50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1+#ppt_w/2"/>
                                          </p:val>
                                        </p:tav>
                                        <p:tav tm="100000">
                                          <p:val>
                                            <p:strVal val="#ppt_x"/>
                                          </p:val>
                                        </p:tav>
                                      </p:tavLst>
                                    </p:anim>
                                    <p:anim calcmode="lin" valueType="num">
                                      <p:cBhvr additive="base">
                                        <p:cTn id="40" dur="500" fill="hold"/>
                                        <p:tgtEl>
                                          <p:spTgt spid="39"/>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10" presetClass="entr" presetSubtype="0" fill="hold" grpId="0" nodeType="afterEffect">
                                  <p:stCondLst>
                                    <p:cond delay="5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22" presetClass="entr" presetSubtype="8" fill="hold" nodeType="with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2" presetClass="entr" presetSubtype="2" decel="100000" fill="hold" grpId="0" nodeType="withEffect">
                                  <p:stCondLst>
                                    <p:cond delay="50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1+#ppt_w/2"/>
                                          </p:val>
                                        </p:tav>
                                        <p:tav tm="100000">
                                          <p:val>
                                            <p:strVal val="#ppt_x"/>
                                          </p:val>
                                        </p:tav>
                                      </p:tavLst>
                                    </p:anim>
                                    <p:anim calcmode="lin" valueType="num">
                                      <p:cBhvr additive="base">
                                        <p:cTn id="57" dur="500" fill="hold"/>
                                        <p:tgtEl>
                                          <p:spTgt spid="40"/>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50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500" fill="hold"/>
                                        <p:tgtEl>
                                          <p:spTgt spid="41"/>
                                        </p:tgtEl>
                                        <p:attrNameLst>
                                          <p:attrName>ppt_x</p:attrName>
                                        </p:attrNameLst>
                                      </p:cBhvr>
                                      <p:tavLst>
                                        <p:tav tm="0">
                                          <p:val>
                                            <p:strVal val="1+#ppt_w/2"/>
                                          </p:val>
                                        </p:tav>
                                        <p:tav tm="100000">
                                          <p:val>
                                            <p:strVal val="#ppt_x"/>
                                          </p:val>
                                        </p:tav>
                                      </p:tavLst>
                                    </p:anim>
                                    <p:anim calcmode="lin" valueType="num">
                                      <p:cBhvr additive="base">
                                        <p:cTn id="61" dur="500" fill="hold"/>
                                        <p:tgtEl>
                                          <p:spTgt spid="41"/>
                                        </p:tgtEl>
                                        <p:attrNameLst>
                                          <p:attrName>ppt_y</p:attrName>
                                        </p:attrNameLst>
                                      </p:cBhvr>
                                      <p:tavLst>
                                        <p:tav tm="0">
                                          <p:val>
                                            <p:strVal val="#ppt_y"/>
                                          </p:val>
                                        </p:tav>
                                        <p:tav tm="100000">
                                          <p:val>
                                            <p:strVal val="#ppt_y"/>
                                          </p:val>
                                        </p:tav>
                                      </p:tavLst>
                                    </p:anim>
                                  </p:childTnLst>
                                </p:cTn>
                              </p:par>
                            </p:childTnLst>
                          </p:cTn>
                        </p:par>
                        <p:par>
                          <p:cTn id="62" fill="hold">
                            <p:stCondLst>
                              <p:cond delay="2500"/>
                            </p:stCondLst>
                            <p:childTnLst>
                              <p:par>
                                <p:cTn id="63" presetID="10" presetClass="entr" presetSubtype="0" fill="hold" grpId="0" nodeType="afterEffect">
                                  <p:stCondLst>
                                    <p:cond delay="5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22" presetClass="entr" presetSubtype="8" fill="hold" nodeType="withEffect">
                                  <p:stCondLst>
                                    <p:cond delay="5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2" presetClass="entr" presetSubtype="2" fill="hold" grpId="0" nodeType="withEffect">
                                  <p:stCondLst>
                                    <p:cond delay="50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1+#ppt_w/2"/>
                                          </p:val>
                                        </p:tav>
                                        <p:tav tm="100000">
                                          <p:val>
                                            <p:strVal val="#ppt_x"/>
                                          </p:val>
                                        </p:tav>
                                      </p:tavLst>
                                    </p:anim>
                                    <p:anim calcmode="lin" valueType="num">
                                      <p:cBhvr additive="base">
                                        <p:cTn id="78" dur="500" fill="hold"/>
                                        <p:tgtEl>
                                          <p:spTgt spid="46"/>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50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1+#ppt_w/2"/>
                                          </p:val>
                                        </p:tav>
                                        <p:tav tm="100000">
                                          <p:val>
                                            <p:strVal val="#ppt_x"/>
                                          </p:val>
                                        </p:tav>
                                      </p:tavLst>
                                    </p:anim>
                                    <p:anim calcmode="lin" valueType="num">
                                      <p:cBhvr additive="base">
                                        <p:cTn id="82" dur="500" fill="hold"/>
                                        <p:tgtEl>
                                          <p:spTgt spid="47"/>
                                        </p:tgtEl>
                                        <p:attrNameLst>
                                          <p:attrName>ppt_y</p:attrName>
                                        </p:attrNameLst>
                                      </p:cBhvr>
                                      <p:tavLst>
                                        <p:tav tm="0">
                                          <p:val>
                                            <p:strVal val="#ppt_y"/>
                                          </p:val>
                                        </p:tav>
                                        <p:tav tm="100000">
                                          <p:val>
                                            <p:strVal val="#ppt_y"/>
                                          </p:val>
                                        </p:tav>
                                      </p:tavLst>
                                    </p:anim>
                                  </p:childTnLst>
                                </p:cTn>
                              </p:par>
                            </p:childTnLst>
                          </p:cTn>
                        </p:par>
                        <p:par>
                          <p:cTn id="83" fill="hold">
                            <p:stCondLst>
                              <p:cond delay="3500"/>
                            </p:stCondLst>
                            <p:childTnLst>
                              <p:par>
                                <p:cTn id="84" presetID="10" presetClass="entr" presetSubtype="0" fill="hold" grpId="0" nodeType="afterEffect">
                                  <p:stCondLst>
                                    <p:cond delay="50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par>
                                <p:cTn id="87" presetID="22" presetClass="entr" presetSubtype="8" fill="hold" nodeType="withEffect">
                                  <p:stCondLst>
                                    <p:cond delay="50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par>
                                <p:cTn id="90" presetID="10" presetClass="entr" presetSubtype="0" fill="hold" grpId="0" nodeType="withEffect">
                                  <p:stCondLst>
                                    <p:cond delay="50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par>
                                <p:cTn id="93" presetID="10" presetClass="entr" presetSubtype="0" fill="hold" grpId="0" nodeType="withEffect">
                                  <p:stCondLst>
                                    <p:cond delay="50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par>
                                <p:cTn id="96" presetID="2" presetClass="entr" presetSubtype="2" decel="100000" fill="hold" grpId="0" nodeType="withEffect">
                                  <p:stCondLst>
                                    <p:cond delay="500"/>
                                  </p:stCondLst>
                                  <p:childTnLst>
                                    <p:set>
                                      <p:cBhvr>
                                        <p:cTn id="97" dur="1" fill="hold">
                                          <p:stCondLst>
                                            <p:cond delay="0"/>
                                          </p:stCondLst>
                                        </p:cTn>
                                        <p:tgtEl>
                                          <p:spTgt spid="48"/>
                                        </p:tgtEl>
                                        <p:attrNameLst>
                                          <p:attrName>style.visibility</p:attrName>
                                        </p:attrNameLst>
                                      </p:cBhvr>
                                      <p:to>
                                        <p:strVal val="visible"/>
                                      </p:to>
                                    </p:set>
                                    <p:anim calcmode="lin" valueType="num">
                                      <p:cBhvr additive="base">
                                        <p:cTn id="98" dur="500" fill="hold"/>
                                        <p:tgtEl>
                                          <p:spTgt spid="48"/>
                                        </p:tgtEl>
                                        <p:attrNameLst>
                                          <p:attrName>ppt_x</p:attrName>
                                        </p:attrNameLst>
                                      </p:cBhvr>
                                      <p:tavLst>
                                        <p:tav tm="0">
                                          <p:val>
                                            <p:strVal val="1+#ppt_w/2"/>
                                          </p:val>
                                        </p:tav>
                                        <p:tav tm="100000">
                                          <p:val>
                                            <p:strVal val="#ppt_x"/>
                                          </p:val>
                                        </p:tav>
                                      </p:tavLst>
                                    </p:anim>
                                    <p:anim calcmode="lin" valueType="num">
                                      <p:cBhvr additive="base">
                                        <p:cTn id="99" dur="500" fill="hold"/>
                                        <p:tgtEl>
                                          <p:spTgt spid="48"/>
                                        </p:tgtEl>
                                        <p:attrNameLst>
                                          <p:attrName>ppt_y</p:attrName>
                                        </p:attrNameLst>
                                      </p:cBhvr>
                                      <p:tavLst>
                                        <p:tav tm="0">
                                          <p:val>
                                            <p:strVal val="#ppt_y"/>
                                          </p:val>
                                        </p:tav>
                                        <p:tav tm="100000">
                                          <p:val>
                                            <p:strVal val="#ppt_y"/>
                                          </p:val>
                                        </p:tav>
                                      </p:tavLst>
                                    </p:anim>
                                  </p:childTnLst>
                                </p:cTn>
                              </p:par>
                              <p:par>
                                <p:cTn id="100" presetID="2" presetClass="entr" presetSubtype="2" decel="100000" fill="hold" grpId="0" nodeType="withEffect">
                                  <p:stCondLst>
                                    <p:cond delay="500"/>
                                  </p:stCondLst>
                                  <p:childTnLst>
                                    <p:set>
                                      <p:cBhvr>
                                        <p:cTn id="101" dur="1" fill="hold">
                                          <p:stCondLst>
                                            <p:cond delay="0"/>
                                          </p:stCondLst>
                                        </p:cTn>
                                        <p:tgtEl>
                                          <p:spTgt spid="49"/>
                                        </p:tgtEl>
                                        <p:attrNameLst>
                                          <p:attrName>style.visibility</p:attrName>
                                        </p:attrNameLst>
                                      </p:cBhvr>
                                      <p:to>
                                        <p:strVal val="visible"/>
                                      </p:to>
                                    </p:set>
                                    <p:anim calcmode="lin" valueType="num">
                                      <p:cBhvr additive="base">
                                        <p:cTn id="102" dur="500" fill="hold"/>
                                        <p:tgtEl>
                                          <p:spTgt spid="49"/>
                                        </p:tgtEl>
                                        <p:attrNameLst>
                                          <p:attrName>ppt_x</p:attrName>
                                        </p:attrNameLst>
                                      </p:cBhvr>
                                      <p:tavLst>
                                        <p:tav tm="0">
                                          <p:val>
                                            <p:strVal val="1+#ppt_w/2"/>
                                          </p:val>
                                        </p:tav>
                                        <p:tav tm="100000">
                                          <p:val>
                                            <p:strVal val="#ppt_x"/>
                                          </p:val>
                                        </p:tav>
                                      </p:tavLst>
                                    </p:anim>
                                    <p:anim calcmode="lin" valueType="num">
                                      <p:cBhvr additive="base">
                                        <p:cTn id="103" dur="500" fill="hold"/>
                                        <p:tgtEl>
                                          <p:spTgt spid="49"/>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500"/>
                                  </p:stCondLst>
                                  <p:childTnLst>
                                    <p:set>
                                      <p:cBhvr>
                                        <p:cTn id="106" dur="1" fill="hold">
                                          <p:stCondLst>
                                            <p:cond delay="0"/>
                                          </p:stCondLst>
                                        </p:cTn>
                                        <p:tgtEl>
                                          <p:spTgt spid="30"/>
                                        </p:tgtEl>
                                        <p:attrNameLst>
                                          <p:attrName>style.visibility</p:attrName>
                                        </p:attrNameLst>
                                      </p:cBhvr>
                                      <p:to>
                                        <p:strVal val="visible"/>
                                      </p:to>
                                    </p:set>
                                    <p:animEffect transition="in" filter="wipe(left)">
                                      <p:cBhvr>
                                        <p:cTn id="107" dur="500"/>
                                        <p:tgtEl>
                                          <p:spTgt spid="30"/>
                                        </p:tgtEl>
                                      </p:cBhvr>
                                    </p:animEffect>
                                  </p:childTnLst>
                                </p:cTn>
                              </p:par>
                              <p:par>
                                <p:cTn id="108" presetID="10" presetClass="entr" presetSubtype="0" fill="hold" grpId="0" nodeType="withEffect">
                                  <p:stCondLst>
                                    <p:cond delay="50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500"/>
                                        <p:tgtEl>
                                          <p:spTgt spid="14"/>
                                        </p:tgtEl>
                                      </p:cBhvr>
                                    </p:animEffect>
                                  </p:childTnLst>
                                </p:cTn>
                              </p:par>
                              <p:par>
                                <p:cTn id="111" presetID="10" presetClass="entr" presetSubtype="0"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500"/>
                                        <p:tgtEl>
                                          <p:spTgt spid="17"/>
                                        </p:tgtEl>
                                      </p:cBhvr>
                                    </p:animEffect>
                                  </p:childTnLst>
                                </p:cTn>
                              </p:par>
                              <p:par>
                                <p:cTn id="114" presetID="10" presetClass="entr" presetSubtype="0" fill="hold" grpId="0" nodeType="withEffect">
                                  <p:stCondLst>
                                    <p:cond delay="50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par>
                                <p:cTn id="117" presetID="2" presetClass="entr" presetSubtype="2" decel="100000" fill="hold" grpId="0" nodeType="withEffect">
                                  <p:stCondLst>
                                    <p:cond delay="500"/>
                                  </p:stCondLst>
                                  <p:childTnLst>
                                    <p:set>
                                      <p:cBhvr>
                                        <p:cTn id="118" dur="1" fill="hold">
                                          <p:stCondLst>
                                            <p:cond delay="0"/>
                                          </p:stCondLst>
                                        </p:cTn>
                                        <p:tgtEl>
                                          <p:spTgt spid="52"/>
                                        </p:tgtEl>
                                        <p:attrNameLst>
                                          <p:attrName>style.visibility</p:attrName>
                                        </p:attrNameLst>
                                      </p:cBhvr>
                                      <p:to>
                                        <p:strVal val="visible"/>
                                      </p:to>
                                    </p:set>
                                    <p:anim calcmode="lin" valueType="num">
                                      <p:cBhvr additive="base">
                                        <p:cTn id="119" dur="500" fill="hold"/>
                                        <p:tgtEl>
                                          <p:spTgt spid="52"/>
                                        </p:tgtEl>
                                        <p:attrNameLst>
                                          <p:attrName>ppt_x</p:attrName>
                                        </p:attrNameLst>
                                      </p:cBhvr>
                                      <p:tavLst>
                                        <p:tav tm="0">
                                          <p:val>
                                            <p:strVal val="1+#ppt_w/2"/>
                                          </p:val>
                                        </p:tav>
                                        <p:tav tm="100000">
                                          <p:val>
                                            <p:strVal val="#ppt_x"/>
                                          </p:val>
                                        </p:tav>
                                      </p:tavLst>
                                    </p:anim>
                                    <p:anim calcmode="lin" valueType="num">
                                      <p:cBhvr additive="base">
                                        <p:cTn id="120" dur="500" fill="hold"/>
                                        <p:tgtEl>
                                          <p:spTgt spid="52"/>
                                        </p:tgtEl>
                                        <p:attrNameLst>
                                          <p:attrName>ppt_y</p:attrName>
                                        </p:attrNameLst>
                                      </p:cBhvr>
                                      <p:tavLst>
                                        <p:tav tm="0">
                                          <p:val>
                                            <p:strVal val="#ppt_y"/>
                                          </p:val>
                                        </p:tav>
                                        <p:tav tm="100000">
                                          <p:val>
                                            <p:strVal val="#ppt_y"/>
                                          </p:val>
                                        </p:tav>
                                      </p:tavLst>
                                    </p:anim>
                                  </p:childTnLst>
                                </p:cTn>
                              </p:par>
                              <p:par>
                                <p:cTn id="121" presetID="2" presetClass="entr" presetSubtype="2" decel="100000" fill="hold" grpId="0" nodeType="withEffect">
                                  <p:stCondLst>
                                    <p:cond delay="500"/>
                                  </p:stCondLst>
                                  <p:childTnLst>
                                    <p:set>
                                      <p:cBhvr>
                                        <p:cTn id="122" dur="1" fill="hold">
                                          <p:stCondLst>
                                            <p:cond delay="0"/>
                                          </p:stCondLst>
                                        </p:cTn>
                                        <p:tgtEl>
                                          <p:spTgt spid="53"/>
                                        </p:tgtEl>
                                        <p:attrNameLst>
                                          <p:attrName>style.visibility</p:attrName>
                                        </p:attrNameLst>
                                      </p:cBhvr>
                                      <p:to>
                                        <p:strVal val="visible"/>
                                      </p:to>
                                    </p:set>
                                    <p:anim calcmode="lin" valueType="num">
                                      <p:cBhvr additive="base">
                                        <p:cTn id="123" dur="500" fill="hold"/>
                                        <p:tgtEl>
                                          <p:spTgt spid="53"/>
                                        </p:tgtEl>
                                        <p:attrNameLst>
                                          <p:attrName>ppt_x</p:attrName>
                                        </p:attrNameLst>
                                      </p:cBhvr>
                                      <p:tavLst>
                                        <p:tav tm="0">
                                          <p:val>
                                            <p:strVal val="1+#ppt_w/2"/>
                                          </p:val>
                                        </p:tav>
                                        <p:tav tm="100000">
                                          <p:val>
                                            <p:strVal val="#ppt_x"/>
                                          </p:val>
                                        </p:tav>
                                      </p:tavLst>
                                    </p:anim>
                                    <p:anim calcmode="lin" valueType="num">
                                      <p:cBhvr additive="base">
                                        <p:cTn id="124"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true"/>
      <p:bldP spid="44" grpId="0" animBg="true"/>
      <p:bldP spid="55" grpId="0" animBg="true"/>
      <p:bldP spid="9" grpId="0"/>
      <p:bldP spid="10" grpId="0" animBg="true"/>
      <p:bldP spid="11" grpId="0" animBg="true"/>
      <p:bldP spid="12" grpId="0" animBg="true"/>
      <p:bldP spid="13" grpId="0" animBg="true"/>
      <p:bldP spid="14" grpId="0" animBg="true"/>
      <p:bldP spid="2" grpId="0" animBg="true"/>
      <p:bldP spid="15" grpId="0" animBg="true"/>
      <p:bldP spid="16" grpId="0" animBg="true"/>
      <p:bldP spid="17" grpId="0" animBg="true"/>
      <p:bldP spid="18" grpId="0" animBg="true"/>
      <p:bldP spid="33" grpId="0"/>
      <p:bldP spid="34" grpId="0"/>
      <p:bldP spid="35" grpId="0"/>
      <p:bldP spid="36" grpId="0"/>
      <p:bldP spid="37" grpId="0"/>
      <p:bldP spid="38" grpId="0">
        <p:tmplLst>
          <p:tmpl lvl="0">
            <p:tnLst>
              <p:par>
                <p:cTn presetID="2" presetClass="entr" presetSubtype="2"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lvl="0">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lvl="0">
            <p:tnLst>
              <p:par>
                <p:cTn presetID="2" presetClass="entr" presetSubtype="2" decel="10000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lvl="0">
            <p:tnLst>
              <p:par>
                <p:cTn presetID="2" presetClass="entr" presetSubtype="2" decel="100000" fill="hold" nodeType="withEffect">
                  <p:stCondLst>
                    <p:cond delay="5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6" grpId="0">
        <p:tmplLst>
          <p:tmpl lvl="0">
            <p:tnLst>
              <p:par>
                <p:cTn presetID="2" presetClass="entr" presetSubtype="2"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p:tmplLst>
          <p:tmpl lvl="0">
            <p:tnLst>
              <p:par>
                <p:cTn presetID="2" presetClass="entr" presetSubtype="2" fill="hold" nodeType="withEffect">
                  <p:stCondLst>
                    <p:cond delay="5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p:tmplLst>
          <p:tmpl lvl="0">
            <p:tnLst>
              <p:par>
                <p:cTn presetID="2" presetClass="entr" presetSubtype="2" decel="10000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p:tmplLst>
          <p:tmpl lvl="0">
            <p:tnLst>
              <p:par>
                <p:cTn presetID="2" presetClass="entr" presetSubtype="2" decel="10000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p:tmplLst>
          <p:tmpl lvl="0">
            <p:tnLst>
              <p:par>
                <p:cTn presetID="2" presetClass="entr" presetSubtype="2" decel="100000" fill="hold" nodeType="withEffect">
                  <p:stCondLst>
                    <p:cond delay="50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p:tmplLst>
          <p:tmpl lvl="0">
            <p:tnLst>
              <p:par>
                <p:cTn presetID="2" presetClass="entr" presetSubtype="2" decel="10000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p:tmplLst>
          <p:tmpl lvl="0">
            <p:tnLst>
              <p:par>
                <p:cTn presetID="10" presetClass="entr" presetSubtype="0" fill="hold" nodeType="withEffect">
                  <p:stCondLst>
                    <p:cond delay="3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rrow">
    <p:spTree>
      <p:nvGrpSpPr>
        <p:cNvPr id="1" name=""/>
        <p:cNvGrpSpPr/>
        <p:nvPr/>
      </p:nvGrpSpPr>
      <p:grpSpPr>
        <a:xfrm>
          <a:off x="0" y="0"/>
          <a:ext cx="0" cy="0"/>
          <a:chOff x="0" y="0"/>
          <a:chExt cx="0" cy="0"/>
        </a:xfrm>
      </p:grpSpPr>
      <p:sp>
        <p:nvSpPr>
          <p:cNvPr id="14" name="正方形/長方形 13"/>
          <p:cNvSpPr/>
          <p:nvPr userDrawn="true"/>
        </p:nvSpPr>
        <p:spPr>
          <a:xfrm rot="151728">
            <a:off x="10521331" y="3403659"/>
            <a:ext cx="807522" cy="2889715"/>
          </a:xfrm>
          <a:custGeom>
            <a:avLst/>
            <a:gdLst/>
            <a:ahLst/>
            <a:cxnLst/>
            <a:rect l="l" t="t" r="r" b="b"/>
            <a:pathLst>
              <a:path w="807522" h="2889715">
                <a:moveTo>
                  <a:pt x="0" y="0"/>
                </a:moveTo>
                <a:lnTo>
                  <a:pt x="716529" y="829386"/>
                </a:lnTo>
                <a:lnTo>
                  <a:pt x="807522" y="2889715"/>
                </a:lnTo>
                <a:lnTo>
                  <a:pt x="0" y="1956432"/>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 name="正方形/長方形 7"/>
          <p:cNvSpPr/>
          <p:nvPr userDrawn="true"/>
        </p:nvSpPr>
        <p:spPr>
          <a:xfrm rot="257370">
            <a:off x="5185260" y="5869919"/>
            <a:ext cx="735604" cy="2693452"/>
          </a:xfrm>
          <a:custGeom>
            <a:avLst/>
            <a:gdLst/>
            <a:ahLst/>
            <a:cxnLst/>
            <a:rect l="l" t="t" r="r" b="b"/>
            <a:pathLst>
              <a:path w="735604" h="2693452">
                <a:moveTo>
                  <a:pt x="1" y="0"/>
                </a:moveTo>
                <a:lnTo>
                  <a:pt x="581518" y="639162"/>
                </a:lnTo>
                <a:lnTo>
                  <a:pt x="735604" y="2693452"/>
                </a:lnTo>
                <a:lnTo>
                  <a:pt x="0" y="1884931"/>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5" name="上矢印 4"/>
          <p:cNvSpPr/>
          <p:nvPr userDrawn="true"/>
        </p:nvSpPr>
        <p:spPr>
          <a:xfrm rot="3102645">
            <a:off x="12136692" y="687137"/>
            <a:ext cx="2477967" cy="6357058"/>
          </a:xfrm>
          <a:prstGeom prst="upArrow">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 name="二等辺三角形 5"/>
          <p:cNvSpPr/>
          <p:nvPr userDrawn="true"/>
        </p:nvSpPr>
        <p:spPr>
          <a:xfrm rot="13925698">
            <a:off x="3105362" y="5193539"/>
            <a:ext cx="874064" cy="5122276"/>
          </a:xfrm>
          <a:prstGeom prst="triangle">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 name="正方形/長方形 6"/>
          <p:cNvSpPr/>
          <p:nvPr userDrawn="true"/>
        </p:nvSpPr>
        <p:spPr>
          <a:xfrm rot="19289162">
            <a:off x="4713645" y="5437249"/>
            <a:ext cx="6968744" cy="1093042"/>
          </a:xfrm>
          <a:prstGeom prst="rect">
            <a:avLst/>
          </a:pr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8" name="円/楕円 17"/>
          <p:cNvSpPr/>
          <p:nvPr userDrawn="true"/>
        </p:nvSpPr>
        <p:spPr>
          <a:xfrm>
            <a:off x="4257656" y="6155100"/>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kumimoji="1" lang="en-US" altLang="ja-JP" dirty="0"/>
              <a:t>1</a:t>
            </a:r>
            <a:endParaRPr kumimoji="1" lang="ja-JP" altLang="en-US" dirty="0"/>
          </a:p>
        </p:txBody>
      </p:sp>
      <p:sp>
        <p:nvSpPr>
          <p:cNvPr id="19" name="円/楕円 18"/>
          <p:cNvSpPr/>
          <p:nvPr userDrawn="true"/>
        </p:nvSpPr>
        <p:spPr>
          <a:xfrm>
            <a:off x="7370114" y="6322204"/>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kumimoji="1" lang="en-US" altLang="ja-JP" dirty="0"/>
              <a:t>2</a:t>
            </a:r>
            <a:endParaRPr kumimoji="1" lang="ja-JP" altLang="en-US" dirty="0"/>
          </a:p>
        </p:txBody>
      </p:sp>
      <p:sp>
        <p:nvSpPr>
          <p:cNvPr id="20" name="円/楕円 19"/>
          <p:cNvSpPr/>
          <p:nvPr userDrawn="true"/>
        </p:nvSpPr>
        <p:spPr>
          <a:xfrm>
            <a:off x="9555832" y="3685458"/>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kumimoji="1" lang="en-US" altLang="ja-JP" dirty="0"/>
              <a:t>3</a:t>
            </a:r>
            <a:endParaRPr kumimoji="1" lang="ja-JP" altLang="en-US" dirty="0"/>
          </a:p>
        </p:txBody>
      </p:sp>
      <p:sp>
        <p:nvSpPr>
          <p:cNvPr id="21" name="円/楕円 20"/>
          <p:cNvSpPr/>
          <p:nvPr userDrawn="true"/>
        </p:nvSpPr>
        <p:spPr>
          <a:xfrm>
            <a:off x="13375675" y="3608273"/>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r>
              <a:rPr kumimoji="1" lang="en-US" altLang="ja-JP" dirty="0"/>
              <a:t>4</a:t>
            </a:r>
            <a:endParaRPr kumimoji="1" lang="ja-JP" altLang="en-US" dirty="0"/>
          </a:p>
        </p:txBody>
      </p:sp>
      <p:sp>
        <p:nvSpPr>
          <p:cNvPr id="22" name="テキスト プレースホルダー 11"/>
          <p:cNvSpPr>
            <a:spLocks noGrp="true"/>
          </p:cNvSpPr>
          <p:nvPr>
            <p:ph type="body" sz="quarter" idx="18" hasCustomPrompt="true"/>
          </p:nvPr>
        </p:nvSpPr>
        <p:spPr>
          <a:xfrm>
            <a:off x="465695" y="455280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23" name="テキスト プレースホルダー 11"/>
          <p:cNvSpPr>
            <a:spLocks noGrp="true"/>
          </p:cNvSpPr>
          <p:nvPr>
            <p:ph type="body" sz="quarter" idx="19" hasCustomPrompt="true"/>
          </p:nvPr>
        </p:nvSpPr>
        <p:spPr>
          <a:xfrm>
            <a:off x="465695" y="401154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a:t>TEXT HERE</a:t>
            </a:r>
            <a:endParaRPr lang="en-US" dirty="0"/>
          </a:p>
        </p:txBody>
      </p:sp>
      <p:sp>
        <p:nvSpPr>
          <p:cNvPr id="24" name="テキスト プレースホルダー 11"/>
          <p:cNvSpPr>
            <a:spLocks noGrp="true"/>
          </p:cNvSpPr>
          <p:nvPr>
            <p:ph type="body" sz="quarter" idx="20" hasCustomPrompt="true"/>
          </p:nvPr>
        </p:nvSpPr>
        <p:spPr>
          <a:xfrm>
            <a:off x="8333116" y="7110311"/>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25" name="テキスト プレースホルダー 11"/>
          <p:cNvSpPr>
            <a:spLocks noGrp="true"/>
          </p:cNvSpPr>
          <p:nvPr>
            <p:ph type="body" sz="quarter" idx="21" hasCustomPrompt="true"/>
          </p:nvPr>
        </p:nvSpPr>
        <p:spPr>
          <a:xfrm>
            <a:off x="8333116" y="6569051"/>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a:t>TEXT HERE</a:t>
            </a:r>
            <a:endParaRPr lang="en-US" dirty="0"/>
          </a:p>
        </p:txBody>
      </p:sp>
      <p:sp>
        <p:nvSpPr>
          <p:cNvPr id="26" name="テキスト プレースホルダー 11"/>
          <p:cNvSpPr>
            <a:spLocks noGrp="true"/>
          </p:cNvSpPr>
          <p:nvPr>
            <p:ph type="body" sz="quarter" idx="22" hasCustomPrompt="true"/>
          </p:nvPr>
        </p:nvSpPr>
        <p:spPr>
          <a:xfrm>
            <a:off x="8648151" y="163431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27" name="テキスト プレースホルダー 11"/>
          <p:cNvSpPr>
            <a:spLocks noGrp="true"/>
          </p:cNvSpPr>
          <p:nvPr>
            <p:ph type="body" sz="quarter" idx="23" hasCustomPrompt="true"/>
          </p:nvPr>
        </p:nvSpPr>
        <p:spPr>
          <a:xfrm>
            <a:off x="8648151" y="109305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true"/>
          </p:cNvSpPr>
          <p:nvPr>
            <p:ph type="body" sz="quarter" idx="24" hasCustomPrompt="true"/>
          </p:nvPr>
        </p:nvSpPr>
        <p:spPr>
          <a:xfrm>
            <a:off x="13517145" y="514470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29" name="テキスト プレースホルダー 11"/>
          <p:cNvSpPr>
            <a:spLocks noGrp="true"/>
          </p:cNvSpPr>
          <p:nvPr>
            <p:ph type="body" sz="quarter" idx="25" hasCustomPrompt="true"/>
          </p:nvPr>
        </p:nvSpPr>
        <p:spPr>
          <a:xfrm>
            <a:off x="13517145" y="460344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dirty="0"/>
              <a:t>TEXT HERE</a:t>
            </a:r>
            <a:endParaRPr lang="en-US" dirty="0"/>
          </a:p>
        </p:txBody>
      </p:sp>
      <p:cxnSp>
        <p:nvCxnSpPr>
          <p:cNvPr id="35" name="直線コネクタ 34"/>
          <p:cNvCxnSpPr/>
          <p:nvPr userDrawn="true"/>
        </p:nvCxnSpPr>
        <p:spPr>
          <a:xfrm flipH="true">
            <a:off x="7193" y="2791178"/>
            <a:ext cx="801234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テキスト プレースホルダー 11"/>
          <p:cNvSpPr>
            <a:spLocks noGrp="true"/>
          </p:cNvSpPr>
          <p:nvPr>
            <p:ph type="body" sz="quarter" idx="14" hasCustomPrompt="true"/>
          </p:nvPr>
        </p:nvSpPr>
        <p:spPr>
          <a:xfrm>
            <a:off x="586569" y="578034"/>
            <a:ext cx="603067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9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4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19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4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29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4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3900"/>
                            </p:stCondLst>
                            <p:childTnLst>
                              <p:par>
                                <p:cTn id="43" presetID="10" presetClass="entr" presetSubtype="0" fill="hold" grpId="0" nodeType="after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4900"/>
                            </p:stCondLst>
                            <p:childTnLst>
                              <p:par>
                                <p:cTn id="53" presetID="10" presetClass="entr" presetSubtype="0" fill="hold" grpId="0" nodeType="afterEffect">
                                  <p:stCondLst>
                                    <p:cond delay="5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900"/>
                            </p:stCondLst>
                            <p:childTnLst>
                              <p:par>
                                <p:cTn id="63" presetID="10" presetClass="entr" presetSubtype="0" fill="hold" grpId="0" nodeType="afterEffect">
                                  <p:stCondLst>
                                    <p:cond delay="50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true"/>
      <p:bldP spid="8" grpId="0" animBg="true"/>
      <p:bldP spid="5" grpId="0" animBg="true"/>
      <p:bldP spid="6" grpId="0" animBg="true"/>
      <p:bldP spid="7" grpId="0" animBg="true"/>
      <p:bldP spid="18" grpId="0" animBg="true"/>
      <p:bldP spid="19" grpId="0" animBg="true"/>
      <p:bldP spid="20" grpId="0" animBg="true"/>
      <p:bldP spid="21" grpId="0" animBg="true"/>
      <p:bldP spid="22" grpId="0">
        <p:tmplLst>
          <p:tmpl lvl="0">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lvl="0">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lvl="0">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lvl="0">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lvl="0">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lvl="0">
            <p:tnLst>
              <p:par>
                <p:cTn presetID="10" presetClass="entr" presetSubtype="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lvl="0">
            <p:tnLst>
              <p:par>
                <p:cTn presetID="10" presetClass="entr" presetSubtype="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lvl="0">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6" grpId="0">
        <p:tmplLst>
          <p:tmpl lvl="0">
            <p:tnLst>
              <p:par>
                <p:cTn presetID="2" presetClass="entr" presetSubtype="8" decel="100000" fill="hold" nodeType="afterEffect">
                  <p:stCondLst>
                    <p:cond delay="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a:xfrm>
            <a:off x="9413236" y="9591367"/>
            <a:ext cx="7776864" cy="547688"/>
          </a:xfrm>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a:xfrm>
            <a:off x="17371930" y="9591367"/>
            <a:ext cx="907291" cy="547688"/>
          </a:xfrm>
        </p:spPr>
        <p:txBody>
          <a:bodyPr/>
          <a:lstStyle/>
          <a:p>
            <a:fld id="{387164BF-D67A-46C0-81D2-5BAF67C00C80}" type="slidenum">
              <a:rPr lang="en-US" smtClean="0"/>
            </a:fld>
            <a:endParaRPr lang="en-US" dirty="0"/>
          </a:p>
        </p:txBody>
      </p:sp>
      <p:sp>
        <p:nvSpPr>
          <p:cNvPr id="20" name="フローチャート: データ 19"/>
          <p:cNvSpPr/>
          <p:nvPr userDrawn="true"/>
        </p:nvSpPr>
        <p:spPr>
          <a:xfrm>
            <a:off x="3424072" y="2668224"/>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 name="平行四辺形 6"/>
          <p:cNvSpPr/>
          <p:nvPr userDrawn="true"/>
        </p:nvSpPr>
        <p:spPr>
          <a:xfrm flipH="true">
            <a:off x="405326" y="1093050"/>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6" name="平行四辺形 25"/>
          <p:cNvSpPr/>
          <p:nvPr userDrawn="true"/>
        </p:nvSpPr>
        <p:spPr>
          <a:xfrm flipH="true">
            <a:off x="3438677" y="3210525"/>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7" name="フローチャート: データ 26"/>
          <p:cNvSpPr/>
          <p:nvPr userDrawn="true"/>
        </p:nvSpPr>
        <p:spPr>
          <a:xfrm>
            <a:off x="6443668" y="4785700"/>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8" name="平行四辺形 27"/>
          <p:cNvSpPr/>
          <p:nvPr userDrawn="true"/>
        </p:nvSpPr>
        <p:spPr>
          <a:xfrm flipH="true">
            <a:off x="6465943" y="5328001"/>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9" name="フローチャート: データ 28"/>
          <p:cNvSpPr/>
          <p:nvPr userDrawn="true"/>
        </p:nvSpPr>
        <p:spPr>
          <a:xfrm>
            <a:off x="9470934" y="6903176"/>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0" name="平行四辺形 29"/>
          <p:cNvSpPr/>
          <p:nvPr userDrawn="true"/>
        </p:nvSpPr>
        <p:spPr>
          <a:xfrm flipH="true">
            <a:off x="9476256" y="7445477"/>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1" name="平行四辺形 30"/>
          <p:cNvSpPr/>
          <p:nvPr userDrawn="true"/>
        </p:nvSpPr>
        <p:spPr>
          <a:xfrm flipH="true">
            <a:off x="405326" y="109305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2" name="平行四辺形 31"/>
          <p:cNvSpPr/>
          <p:nvPr userDrawn="true"/>
        </p:nvSpPr>
        <p:spPr>
          <a:xfrm flipH="true">
            <a:off x="3438677" y="3210524"/>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3" name="平行四辺形 32"/>
          <p:cNvSpPr/>
          <p:nvPr userDrawn="true"/>
        </p:nvSpPr>
        <p:spPr>
          <a:xfrm flipH="true">
            <a:off x="6465943" y="532800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4" name="平行四辺形 33"/>
          <p:cNvSpPr/>
          <p:nvPr userDrawn="true"/>
        </p:nvSpPr>
        <p:spPr>
          <a:xfrm flipH="true">
            <a:off x="9470934" y="7445476"/>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5" name="テキスト プレースホルダー 11"/>
          <p:cNvSpPr>
            <a:spLocks noGrp="true"/>
          </p:cNvSpPr>
          <p:nvPr>
            <p:ph type="body" sz="quarter" idx="24" hasCustomPrompt="true"/>
          </p:nvPr>
        </p:nvSpPr>
        <p:spPr>
          <a:xfrm>
            <a:off x="960201" y="126941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a:t>0</a:t>
            </a:r>
            <a:endParaRPr lang="en-US" dirty="0"/>
          </a:p>
        </p:txBody>
      </p:sp>
      <p:sp>
        <p:nvSpPr>
          <p:cNvPr id="36" name="テキスト プレースホルダー 11"/>
          <p:cNvSpPr>
            <a:spLocks noGrp="true"/>
          </p:cNvSpPr>
          <p:nvPr>
            <p:ph type="body" sz="quarter" idx="25" hasCustomPrompt="true"/>
          </p:nvPr>
        </p:nvSpPr>
        <p:spPr>
          <a:xfrm>
            <a:off x="4008647" y="3383823"/>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a:t>0</a:t>
            </a:r>
            <a:endParaRPr lang="en-US" dirty="0"/>
          </a:p>
        </p:txBody>
      </p:sp>
      <p:sp>
        <p:nvSpPr>
          <p:cNvPr id="37" name="テキスト プレースホルダー 11"/>
          <p:cNvSpPr>
            <a:spLocks noGrp="true"/>
          </p:cNvSpPr>
          <p:nvPr>
            <p:ph type="body" sz="quarter" idx="26" hasCustomPrompt="true"/>
          </p:nvPr>
        </p:nvSpPr>
        <p:spPr>
          <a:xfrm>
            <a:off x="7035913" y="550130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a:t>0</a:t>
            </a:r>
            <a:endParaRPr lang="en-US" dirty="0"/>
          </a:p>
        </p:txBody>
      </p:sp>
      <p:sp>
        <p:nvSpPr>
          <p:cNvPr id="38" name="テキスト プレースホルダー 11"/>
          <p:cNvSpPr>
            <a:spLocks noGrp="true"/>
          </p:cNvSpPr>
          <p:nvPr>
            <p:ph type="body" sz="quarter" idx="27" hasCustomPrompt="true"/>
          </p:nvPr>
        </p:nvSpPr>
        <p:spPr>
          <a:xfrm>
            <a:off x="10040904" y="7618775"/>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dirty="0"/>
              <a:t>0</a:t>
            </a:r>
            <a:endParaRPr lang="en-US" dirty="0"/>
          </a:p>
        </p:txBody>
      </p:sp>
      <p:sp>
        <p:nvSpPr>
          <p:cNvPr id="39" name="テキスト プレースホルダー 11"/>
          <p:cNvSpPr>
            <a:spLocks noGrp="true"/>
          </p:cNvSpPr>
          <p:nvPr>
            <p:ph type="body" sz="quarter" idx="28" hasCustomPrompt="true"/>
          </p:nvPr>
        </p:nvSpPr>
        <p:spPr>
          <a:xfrm>
            <a:off x="2167431" y="1002439"/>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a:t>TEXT HERE</a:t>
            </a:r>
            <a:endParaRPr lang="en-US" dirty="0"/>
          </a:p>
        </p:txBody>
      </p:sp>
      <p:sp>
        <p:nvSpPr>
          <p:cNvPr id="40" name="テキスト プレースホルダー 11"/>
          <p:cNvSpPr>
            <a:spLocks noGrp="true"/>
          </p:cNvSpPr>
          <p:nvPr>
            <p:ph type="body" sz="quarter" idx="29" hasCustomPrompt="true"/>
          </p:nvPr>
        </p:nvSpPr>
        <p:spPr>
          <a:xfrm>
            <a:off x="2438450" y="1723122"/>
            <a:ext cx="5972971" cy="945103"/>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dirty="0"/>
              <a:t>Text Here</a:t>
            </a:r>
            <a:endParaRPr lang="en-US" dirty="0"/>
          </a:p>
        </p:txBody>
      </p:sp>
      <p:sp>
        <p:nvSpPr>
          <p:cNvPr id="41" name="テキスト プレースホルダー 11"/>
          <p:cNvSpPr>
            <a:spLocks noGrp="true"/>
          </p:cNvSpPr>
          <p:nvPr>
            <p:ph type="body" sz="quarter" idx="30" hasCustomPrompt="true"/>
          </p:nvPr>
        </p:nvSpPr>
        <p:spPr>
          <a:xfrm>
            <a:off x="5219874" y="3119913"/>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a:t>TEXT HERE</a:t>
            </a:r>
            <a:endParaRPr lang="en-US" dirty="0"/>
          </a:p>
        </p:txBody>
      </p:sp>
      <p:sp>
        <p:nvSpPr>
          <p:cNvPr id="42" name="テキスト プレースホルダー 11"/>
          <p:cNvSpPr>
            <a:spLocks noGrp="true"/>
          </p:cNvSpPr>
          <p:nvPr>
            <p:ph type="body" sz="quarter" idx="31" hasCustomPrompt="true"/>
          </p:nvPr>
        </p:nvSpPr>
        <p:spPr>
          <a:xfrm>
            <a:off x="5490893" y="3840596"/>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43" name="テキスト プレースホルダー 11"/>
          <p:cNvSpPr>
            <a:spLocks noGrp="true"/>
          </p:cNvSpPr>
          <p:nvPr>
            <p:ph type="body" sz="quarter" idx="32" hasCustomPrompt="true"/>
          </p:nvPr>
        </p:nvSpPr>
        <p:spPr>
          <a:xfrm>
            <a:off x="8206875" y="5237390"/>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a:t>TEXT HERE</a:t>
            </a:r>
            <a:endParaRPr lang="en-US" dirty="0"/>
          </a:p>
        </p:txBody>
      </p:sp>
      <p:sp>
        <p:nvSpPr>
          <p:cNvPr id="44" name="テキスト プレースホルダー 11"/>
          <p:cNvSpPr>
            <a:spLocks noGrp="true"/>
          </p:cNvSpPr>
          <p:nvPr>
            <p:ph type="body" sz="quarter" idx="33" hasCustomPrompt="true"/>
          </p:nvPr>
        </p:nvSpPr>
        <p:spPr>
          <a:xfrm>
            <a:off x="8477894" y="5958073"/>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45" name="テキスト プレースホルダー 11"/>
          <p:cNvSpPr>
            <a:spLocks noGrp="true"/>
          </p:cNvSpPr>
          <p:nvPr>
            <p:ph type="body" sz="quarter" idx="34" hasCustomPrompt="true"/>
          </p:nvPr>
        </p:nvSpPr>
        <p:spPr>
          <a:xfrm>
            <a:off x="11225141" y="7354865"/>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dirty="0"/>
              <a:t>TEXT HERE</a:t>
            </a:r>
            <a:endParaRPr lang="en-US" dirty="0"/>
          </a:p>
        </p:txBody>
      </p:sp>
      <p:sp>
        <p:nvSpPr>
          <p:cNvPr id="46" name="テキスト プレースホルダー 11"/>
          <p:cNvSpPr>
            <a:spLocks noGrp="true"/>
          </p:cNvSpPr>
          <p:nvPr>
            <p:ph type="body" sz="quarter" idx="35" hasCustomPrompt="true"/>
          </p:nvPr>
        </p:nvSpPr>
        <p:spPr>
          <a:xfrm>
            <a:off x="11496160" y="8075548"/>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47" name="テキスト プレースホルダー 11"/>
          <p:cNvSpPr>
            <a:spLocks noGrp="true"/>
          </p:cNvSpPr>
          <p:nvPr>
            <p:ph type="body" sz="quarter" idx="14" hasCustomPrompt="true"/>
          </p:nvPr>
        </p:nvSpPr>
        <p:spPr>
          <a:xfrm>
            <a:off x="630069" y="5671751"/>
            <a:ext cx="6088231" cy="2090619"/>
          </a:xfrm>
        </p:spPr>
        <p:txBody>
          <a:bodyPr anchor="b">
            <a:noAutofit/>
          </a:bodyPr>
          <a:lstStyle>
            <a:lvl1pPr algn="l">
              <a:spcBef>
                <a:spcPts val="0"/>
              </a:spcBef>
              <a:defRPr sz="5400" spc="1500" baseline="0">
                <a:solidFill>
                  <a:schemeClr val="accent1"/>
                </a:solidFill>
                <a:latin typeface="+mj-lt"/>
              </a:defRPr>
            </a:lvl1pPr>
          </a:lstStyle>
          <a:p>
            <a:pPr lvl="0"/>
            <a:r>
              <a:rPr lang="en-US" altLang="ja-JP" dirty="0"/>
              <a:t>TEXT HERE</a:t>
            </a:r>
            <a:endParaRPr lang="en-US" altLang="ja-JP" dirty="0"/>
          </a:p>
        </p:txBody>
      </p:sp>
      <p:sp>
        <p:nvSpPr>
          <p:cNvPr id="48" name="テキスト プレースホルダー 11"/>
          <p:cNvSpPr>
            <a:spLocks noGrp="true"/>
          </p:cNvSpPr>
          <p:nvPr>
            <p:ph type="body" sz="quarter" idx="15" hasCustomPrompt="true"/>
          </p:nvPr>
        </p:nvSpPr>
        <p:spPr>
          <a:xfrm>
            <a:off x="630069" y="7798795"/>
            <a:ext cx="7658042" cy="1575175"/>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cxnSp>
        <p:nvCxnSpPr>
          <p:cNvPr id="49" name="直線コネクタ 48"/>
          <p:cNvCxnSpPr/>
          <p:nvPr userDrawn="true"/>
        </p:nvCxnSpPr>
        <p:spPr>
          <a:xfrm>
            <a:off x="0" y="7708785"/>
            <a:ext cx="8288111"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900"/>
                            </p:stCondLst>
                            <p:childTnLst>
                              <p:par>
                                <p:cTn id="13" presetID="2" presetClass="entr" presetSubtype="8" decel="10000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2" presetClass="entr" presetSubtype="8"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5">
                                            <p:txEl>
                                              <p:pRg st="0" end="0"/>
                                            </p:txEl>
                                          </p:spTgt>
                                        </p:tgtEl>
                                        <p:attrNameLst>
                                          <p:attrName>style.visibility</p:attrName>
                                        </p:attrNameLst>
                                      </p:cBhvr>
                                      <p:to>
                                        <p:strVal val="visible"/>
                                      </p:to>
                                    </p:set>
                                    <p:animEffect transition="in" filter="fade">
                                      <p:cBhvr>
                                        <p:cTn id="26" dur="500"/>
                                        <p:tgtEl>
                                          <p:spTgt spid="35">
                                            <p:txEl>
                                              <p:pRg st="0" end="0"/>
                                            </p:txEl>
                                          </p:spTgt>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2400"/>
                            </p:stCondLst>
                            <p:childTnLst>
                              <p:par>
                                <p:cTn id="34" presetID="2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par>
                          <p:cTn id="37" fill="hold">
                            <p:stCondLst>
                              <p:cond delay="290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fade">
                                      <p:cBhvr>
                                        <p:cTn id="46" dur="500"/>
                                        <p:tgtEl>
                                          <p:spTgt spid="36">
                                            <p:txEl>
                                              <p:pRg st="0" end="0"/>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par>
                          <p:cTn id="53" fill="hold">
                            <p:stCondLst>
                              <p:cond delay="3400"/>
                            </p:stCondLst>
                            <p:childTnLst>
                              <p:par>
                                <p:cTn id="54" presetID="22" presetClass="entr" presetSubtype="1"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p:stCondLst>
                              <p:cond delay="3900"/>
                            </p:stCondLst>
                            <p:childTnLst>
                              <p:par>
                                <p:cTn id="58" presetID="22" presetClass="entr" presetSubtype="8"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7">
                                            <p:txEl>
                                              <p:pRg st="0" end="0"/>
                                            </p:txEl>
                                          </p:spTgt>
                                        </p:tgtEl>
                                        <p:attrNameLst>
                                          <p:attrName>style.visibility</p:attrName>
                                        </p:attrNameLst>
                                      </p:cBhvr>
                                      <p:to>
                                        <p:strVal val="visible"/>
                                      </p:to>
                                    </p:set>
                                    <p:animEffect transition="in" filter="fade">
                                      <p:cBhvr>
                                        <p:cTn id="66" dur="500"/>
                                        <p:tgtEl>
                                          <p:spTgt spid="37">
                                            <p:txEl>
                                              <p:pRg st="0" end="0"/>
                                            </p:tx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left)">
                                      <p:cBhvr>
                                        <p:cTn id="72" dur="500"/>
                                        <p:tgtEl>
                                          <p:spTgt spid="44"/>
                                        </p:tgtEl>
                                      </p:cBhvr>
                                    </p:animEffect>
                                  </p:childTnLst>
                                </p:cTn>
                              </p:par>
                            </p:childTnLst>
                          </p:cTn>
                        </p:par>
                        <p:par>
                          <p:cTn id="73" fill="hold">
                            <p:stCondLst>
                              <p:cond delay="4400"/>
                            </p:stCondLst>
                            <p:childTnLst>
                              <p:par>
                                <p:cTn id="74" presetID="22" presetClass="entr" presetSubtype="1"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up)">
                                      <p:cBhvr>
                                        <p:cTn id="76" dur="500"/>
                                        <p:tgtEl>
                                          <p:spTgt spid="29"/>
                                        </p:tgtEl>
                                      </p:cBhvr>
                                    </p:animEffect>
                                  </p:childTnLst>
                                </p:cTn>
                              </p:par>
                            </p:childTnLst>
                          </p:cTn>
                        </p:par>
                        <p:par>
                          <p:cTn id="77" fill="hold">
                            <p:stCondLst>
                              <p:cond delay="4900"/>
                            </p:stCondLst>
                            <p:childTnLst>
                              <p:par>
                                <p:cTn id="78" presetID="22" presetClass="entr" presetSubtype="8"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xEl>
                                              <p:pRg st="0" end="0"/>
                                            </p:txEl>
                                          </p:spTgt>
                                        </p:tgtEl>
                                        <p:attrNameLst>
                                          <p:attrName>style.visibility</p:attrName>
                                        </p:attrNameLst>
                                      </p:cBhvr>
                                      <p:to>
                                        <p:strVal val="visible"/>
                                      </p:to>
                                    </p:set>
                                    <p:animEffect transition="in" filter="fade">
                                      <p:cBhvr>
                                        <p:cTn id="86" dur="500"/>
                                        <p:tgtEl>
                                          <p:spTgt spid="38">
                                            <p:txEl>
                                              <p:pRg st="0" end="0"/>
                                            </p:txEl>
                                          </p:spTgt>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true"/>
      <p:bldP spid="7" grpId="0" animBg="true"/>
      <p:bldP spid="26" grpId="0" animBg="true"/>
      <p:bldP spid="27" grpId="0" animBg="true"/>
      <p:bldP spid="28" grpId="0" animBg="true"/>
      <p:bldP spid="29" grpId="0" animBg="true"/>
      <p:bldP spid="30" grpId="0" animBg="true"/>
      <p:bldP spid="31" grpId="0" animBg="true"/>
      <p:bldP spid="32" grpId="0" animBg="true"/>
      <p:bldP spid="33" grpId="0" animBg="true"/>
      <p:bldP spid="34" grpId="0" animBg="true"/>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lvl="0">
            <p:tnLst>
              <p:par>
                <p:cTn presetID="22" presetClass="entr" presetSubtype="8"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p:tmplLst>
          <p:tmpl lvl="0">
            <p:tnLst>
              <p:par>
                <p:cTn presetID="22" presetClass="entr" presetSubtype="8"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lvl="0">
            <p:tnLst>
              <p:par>
                <p:cTn presetID="2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lvl="0">
            <p:tnLst>
              <p:par>
                <p:cTn presetID="22" presetClass="entr" presetSubtype="8"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lvl="0">
            <p:tnLst>
              <p:par>
                <p:cTn presetID="22" presetClass="entr" presetSubtype="8"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p:tmplLst>
          <p:tmpl lvl="0">
            <p:tnLst>
              <p:par>
                <p:cTn presetID="22" presetClass="entr" presetSubtype="8"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lvl="0">
            <p:tnLst>
              <p:par>
                <p:cTn presetID="22" presetClass="entr" presetSubtype="8"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p:tmplLst>
          <p:tmpl lvl="0">
            <p:tnLst>
              <p:par>
                <p:cTn presetID="22" presetClass="entr" presetSubtype="8"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lvl="0">
            <p:tnLst>
              <p:par>
                <p:cTn presetID="2" presetClass="entr" presetSubtype="8"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p:tmplLst>
          <p:tmpl lvl="0">
            <p:tnLst>
              <p:par>
                <p:cTn presetID="2" presetClass="entr" presetSubtype="8"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6" name="平行四辺形 5"/>
          <p:cNvSpPr/>
          <p:nvPr userDrawn="true"/>
        </p:nvSpPr>
        <p:spPr>
          <a:xfrm>
            <a:off x="852615" y="2488885"/>
            <a:ext cx="16852860" cy="2436785"/>
          </a:xfrm>
          <a:custGeom>
            <a:avLst/>
            <a:gdLst/>
            <a:ahLst/>
            <a:cxnLst/>
            <a:rect l="l" t="t" r="r" b="b"/>
            <a:pathLst>
              <a:path w="16852860" h="2436785">
                <a:moveTo>
                  <a:pt x="9379959" y="0"/>
                </a:moveTo>
                <a:lnTo>
                  <a:pt x="16852860" y="0"/>
                </a:lnTo>
                <a:lnTo>
                  <a:pt x="16852860" y="1305145"/>
                </a:lnTo>
                <a:lnTo>
                  <a:pt x="9387867" y="1305145"/>
                </a:lnTo>
                <a:lnTo>
                  <a:pt x="7129947" y="2436785"/>
                </a:lnTo>
                <a:lnTo>
                  <a:pt x="7029666" y="2436784"/>
                </a:lnTo>
                <a:lnTo>
                  <a:pt x="7029665" y="2436783"/>
                </a:lnTo>
                <a:lnTo>
                  <a:pt x="0" y="2436783"/>
                </a:lnTo>
                <a:lnTo>
                  <a:pt x="182937" y="2257589"/>
                </a:lnTo>
                <a:lnTo>
                  <a:pt x="7113947" y="2257589"/>
                </a:lnTo>
                <a:lnTo>
                  <a:pt x="9379959" y="8624"/>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 name="平行四辺形 6"/>
          <p:cNvSpPr/>
          <p:nvPr userDrawn="true"/>
        </p:nvSpPr>
        <p:spPr>
          <a:xfrm>
            <a:off x="617837" y="3856113"/>
            <a:ext cx="17087638" cy="1307555"/>
          </a:xfrm>
          <a:custGeom>
            <a:avLst/>
            <a:gdLst/>
            <a:ahLst/>
            <a:cxnLst/>
            <a:rect l="l" t="t" r="r" b="b"/>
            <a:pathLst>
              <a:path w="17087638" h="1307555">
                <a:moveTo>
                  <a:pt x="9617912" y="0"/>
                </a:moveTo>
                <a:lnTo>
                  <a:pt x="9617912" y="2410"/>
                </a:lnTo>
                <a:lnTo>
                  <a:pt x="17087638" y="2410"/>
                </a:lnTo>
                <a:lnTo>
                  <a:pt x="17087638" y="1307555"/>
                </a:lnTo>
                <a:lnTo>
                  <a:pt x="10542728" y="1307555"/>
                </a:lnTo>
                <a:lnTo>
                  <a:pt x="9614737" y="1307555"/>
                </a:lnTo>
                <a:lnTo>
                  <a:pt x="0" y="1307555"/>
                </a:lnTo>
                <a:lnTo>
                  <a:pt x="182937" y="1128361"/>
                </a:lnTo>
                <a:lnTo>
                  <a:pt x="7376830" y="1128361"/>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0" name="平行四辺形 6"/>
          <p:cNvSpPr/>
          <p:nvPr userDrawn="true"/>
        </p:nvSpPr>
        <p:spPr>
          <a:xfrm flipV="true">
            <a:off x="617837" y="5219033"/>
            <a:ext cx="17087638" cy="1307555"/>
          </a:xfrm>
          <a:custGeom>
            <a:avLst/>
            <a:gdLst/>
            <a:ahLst/>
            <a:cxnLst/>
            <a:rect l="l" t="t" r="r" b="b"/>
            <a:pathLst>
              <a:path w="17087638" h="1307555">
                <a:moveTo>
                  <a:pt x="9617912" y="0"/>
                </a:moveTo>
                <a:lnTo>
                  <a:pt x="9617912" y="2410"/>
                </a:lnTo>
                <a:lnTo>
                  <a:pt x="17087638" y="2410"/>
                </a:lnTo>
                <a:lnTo>
                  <a:pt x="17087638" y="1307555"/>
                </a:lnTo>
                <a:lnTo>
                  <a:pt x="10542728" y="1307555"/>
                </a:lnTo>
                <a:lnTo>
                  <a:pt x="9614737" y="1307555"/>
                </a:lnTo>
                <a:lnTo>
                  <a:pt x="0" y="1307555"/>
                </a:lnTo>
                <a:lnTo>
                  <a:pt x="182937" y="1128361"/>
                </a:lnTo>
                <a:lnTo>
                  <a:pt x="7376830" y="1128361"/>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2" name="平行四辺形 5"/>
          <p:cNvSpPr/>
          <p:nvPr userDrawn="true"/>
        </p:nvSpPr>
        <p:spPr>
          <a:xfrm flipV="true">
            <a:off x="852615" y="5458626"/>
            <a:ext cx="16852860" cy="2436785"/>
          </a:xfrm>
          <a:custGeom>
            <a:avLst/>
            <a:gdLst/>
            <a:ahLst/>
            <a:cxnLst/>
            <a:rect l="l" t="t" r="r" b="b"/>
            <a:pathLst>
              <a:path w="16852860" h="2436785">
                <a:moveTo>
                  <a:pt x="9379959" y="0"/>
                </a:moveTo>
                <a:lnTo>
                  <a:pt x="16852860" y="0"/>
                </a:lnTo>
                <a:lnTo>
                  <a:pt x="16852860" y="1305145"/>
                </a:lnTo>
                <a:lnTo>
                  <a:pt x="9387867" y="1305145"/>
                </a:lnTo>
                <a:lnTo>
                  <a:pt x="7129947" y="2436785"/>
                </a:lnTo>
                <a:lnTo>
                  <a:pt x="7029666" y="2436784"/>
                </a:lnTo>
                <a:lnTo>
                  <a:pt x="7029665" y="2436783"/>
                </a:lnTo>
                <a:lnTo>
                  <a:pt x="0" y="2436783"/>
                </a:lnTo>
                <a:lnTo>
                  <a:pt x="182937" y="2257589"/>
                </a:lnTo>
                <a:lnTo>
                  <a:pt x="7113947" y="2257589"/>
                </a:lnTo>
                <a:lnTo>
                  <a:pt x="9379959" y="8624"/>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6" name="図プレースホルダー 7"/>
          <p:cNvSpPr>
            <a:spLocks noGrp="true"/>
          </p:cNvSpPr>
          <p:nvPr>
            <p:ph type="pic" sz="quarter" idx="16" hasCustomPrompt="true"/>
          </p:nvPr>
        </p:nvSpPr>
        <p:spPr>
          <a:xfrm>
            <a:off x="10448351" y="2753104"/>
            <a:ext cx="793284" cy="793284"/>
          </a:xfrm>
        </p:spPr>
        <p:txBody>
          <a:bodyPr>
            <a:normAutofit/>
          </a:bodyPr>
          <a:lstStyle>
            <a:lvl1pPr>
              <a:defRPr sz="1600"/>
            </a:lvl1pPr>
          </a:lstStyle>
          <a:p>
            <a:r>
              <a:rPr kumimoji="1" lang="en-US" altLang="ja-JP" dirty="0"/>
              <a:t>ICON</a:t>
            </a:r>
            <a:endParaRPr kumimoji="1" lang="ja-JP" altLang="en-US" dirty="0"/>
          </a:p>
        </p:txBody>
      </p:sp>
      <p:sp>
        <p:nvSpPr>
          <p:cNvPr id="17" name="図プレースホルダー 7"/>
          <p:cNvSpPr>
            <a:spLocks noGrp="true"/>
          </p:cNvSpPr>
          <p:nvPr>
            <p:ph type="pic" sz="quarter" idx="17" hasCustomPrompt="true"/>
          </p:nvPr>
        </p:nvSpPr>
        <p:spPr>
          <a:xfrm>
            <a:off x="10448351" y="4104964"/>
            <a:ext cx="793284" cy="793284"/>
          </a:xfrm>
        </p:spPr>
        <p:txBody>
          <a:bodyPr>
            <a:normAutofit/>
          </a:bodyPr>
          <a:lstStyle>
            <a:lvl1pPr>
              <a:defRPr sz="1600"/>
            </a:lvl1pPr>
          </a:lstStyle>
          <a:p>
            <a:r>
              <a:rPr kumimoji="1" lang="en-US" altLang="ja-JP" dirty="0"/>
              <a:t>ICON</a:t>
            </a:r>
            <a:endParaRPr kumimoji="1" lang="ja-JP" altLang="en-US" dirty="0"/>
          </a:p>
        </p:txBody>
      </p:sp>
      <p:sp>
        <p:nvSpPr>
          <p:cNvPr id="18" name="図プレースホルダー 7"/>
          <p:cNvSpPr>
            <a:spLocks noGrp="true"/>
          </p:cNvSpPr>
          <p:nvPr>
            <p:ph type="pic" sz="quarter" idx="18" hasCustomPrompt="true"/>
          </p:nvPr>
        </p:nvSpPr>
        <p:spPr>
          <a:xfrm>
            <a:off x="10448351" y="5456824"/>
            <a:ext cx="793284" cy="793284"/>
          </a:xfrm>
        </p:spPr>
        <p:txBody>
          <a:bodyPr>
            <a:normAutofit/>
          </a:bodyPr>
          <a:lstStyle>
            <a:lvl1pPr>
              <a:defRPr sz="1600"/>
            </a:lvl1pPr>
          </a:lstStyle>
          <a:p>
            <a:r>
              <a:rPr kumimoji="1" lang="en-US" altLang="ja-JP" dirty="0"/>
              <a:t>ICON</a:t>
            </a:r>
            <a:endParaRPr kumimoji="1" lang="ja-JP" altLang="en-US" dirty="0"/>
          </a:p>
        </p:txBody>
      </p:sp>
      <p:sp>
        <p:nvSpPr>
          <p:cNvPr id="19" name="図プレースホルダー 7"/>
          <p:cNvSpPr>
            <a:spLocks noGrp="true"/>
          </p:cNvSpPr>
          <p:nvPr>
            <p:ph type="pic" sz="quarter" idx="19" hasCustomPrompt="true"/>
          </p:nvPr>
        </p:nvSpPr>
        <p:spPr>
          <a:xfrm>
            <a:off x="10448351" y="6808685"/>
            <a:ext cx="793284" cy="793284"/>
          </a:xfrm>
        </p:spPr>
        <p:txBody>
          <a:bodyPr>
            <a:normAutofit/>
          </a:bodyPr>
          <a:lstStyle>
            <a:lvl1pPr>
              <a:defRPr sz="1600"/>
            </a:lvl1pPr>
          </a:lstStyle>
          <a:p>
            <a:r>
              <a:rPr kumimoji="1" lang="en-US" altLang="ja-JP" dirty="0"/>
              <a:t>ICON</a:t>
            </a:r>
            <a:endParaRPr kumimoji="1" lang="ja-JP" altLang="en-US" dirty="0"/>
          </a:p>
        </p:txBody>
      </p:sp>
      <p:sp>
        <p:nvSpPr>
          <p:cNvPr id="20" name="テキスト プレースホルダー 11"/>
          <p:cNvSpPr>
            <a:spLocks noGrp="true"/>
          </p:cNvSpPr>
          <p:nvPr>
            <p:ph type="body" sz="quarter" idx="31" hasCustomPrompt="true"/>
          </p:nvPr>
        </p:nvSpPr>
        <p:spPr>
          <a:xfrm>
            <a:off x="11316140" y="2566146"/>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true"/>
          </p:cNvSpPr>
          <p:nvPr>
            <p:ph type="body" sz="quarter" idx="32" hasCustomPrompt="true"/>
          </p:nvPr>
        </p:nvSpPr>
        <p:spPr>
          <a:xfrm>
            <a:off x="11316140" y="3935259"/>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22" name="テキスト プレースホルダー 11"/>
          <p:cNvSpPr>
            <a:spLocks noGrp="true"/>
          </p:cNvSpPr>
          <p:nvPr>
            <p:ph type="body" sz="quarter" idx="33" hasCustomPrompt="true"/>
          </p:nvPr>
        </p:nvSpPr>
        <p:spPr>
          <a:xfrm>
            <a:off x="11316140" y="5298179"/>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23" name="テキスト プレースホルダー 11"/>
          <p:cNvSpPr>
            <a:spLocks noGrp="true"/>
          </p:cNvSpPr>
          <p:nvPr>
            <p:ph type="body" sz="quarter" idx="34" hasCustomPrompt="true"/>
          </p:nvPr>
        </p:nvSpPr>
        <p:spPr>
          <a:xfrm>
            <a:off x="11316140" y="6661603"/>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24" name="テキスト プレースホルダー 11"/>
          <p:cNvSpPr>
            <a:spLocks noGrp="true"/>
          </p:cNvSpPr>
          <p:nvPr>
            <p:ph type="body" sz="quarter" idx="14" hasCustomPrompt="true"/>
          </p:nvPr>
        </p:nvSpPr>
        <p:spPr>
          <a:xfrm>
            <a:off x="1042306" y="2488886"/>
            <a:ext cx="684076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25" name="テキスト プレースホルダー 11"/>
          <p:cNvSpPr>
            <a:spLocks noGrp="true"/>
          </p:cNvSpPr>
          <p:nvPr>
            <p:ph type="body" sz="quarter" idx="15" hasCustomPrompt="true"/>
          </p:nvPr>
        </p:nvSpPr>
        <p:spPr>
          <a:xfrm>
            <a:off x="1042306" y="5784005"/>
            <a:ext cx="6840760" cy="2554850"/>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childTnLst>
                                </p:cTn>
                              </p:par>
                            </p:childTnLst>
                          </p:cTn>
                        </p:par>
                        <p:par>
                          <p:cTn id="15" fill="hold">
                            <p:stCondLst>
                              <p:cond delay="1250"/>
                            </p:stCondLst>
                            <p:childTnLst>
                              <p:par>
                                <p:cTn id="16" presetID="22" presetClass="entr" presetSubtype="8" fill="hold" grpId="0" nodeType="after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500"/>
                                        <p:tgtEl>
                                          <p:spTgt spid="21">
                                            <p:txEl>
                                              <p:pRg st="0" end="0"/>
                                            </p:txEl>
                                          </p:spTgt>
                                        </p:tgtEl>
                                      </p:cBhvr>
                                    </p:animEffect>
                                  </p:childTnLst>
                                </p:cTn>
                              </p:par>
                            </p:childTnLst>
                          </p:cTn>
                        </p:par>
                        <p:par>
                          <p:cTn id="26" fill="hold">
                            <p:stCondLst>
                              <p:cond delay="2500"/>
                            </p:stCondLst>
                            <p:childTnLst>
                              <p:par>
                                <p:cTn id="27" presetID="22" presetClass="entr" presetSubtype="8" fill="hold" grpId="0" nodeType="afterEffect">
                                  <p:stCondLst>
                                    <p:cond delay="25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500"/>
                                        <p:tgtEl>
                                          <p:spTgt spid="22">
                                            <p:txEl>
                                              <p:pRg st="0" end="0"/>
                                            </p:txEl>
                                          </p:spTgt>
                                        </p:tgtEl>
                                      </p:cBhvr>
                                    </p:animEffect>
                                  </p:childTnLst>
                                </p:cTn>
                              </p:par>
                            </p:childTnLst>
                          </p:cTn>
                        </p:par>
                        <p:par>
                          <p:cTn id="37" fill="hold">
                            <p:stCondLst>
                              <p:cond delay="3750"/>
                            </p:stCondLst>
                            <p:childTnLst>
                              <p:par>
                                <p:cTn id="38" presetID="22" presetClass="entr" presetSubtype="8"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fade">
                                      <p:cBhvr>
                                        <p:cTn id="47" dur="500"/>
                                        <p:tgtEl>
                                          <p:spTgt spid="23">
                                            <p:txEl>
                                              <p:pRg st="0" end="0"/>
                                            </p:txEl>
                                          </p:spTgt>
                                        </p:tgtEl>
                                      </p:cBhvr>
                                    </p:animEffect>
                                  </p:childTnLst>
                                </p:cTn>
                              </p:par>
                            </p:childTnLst>
                          </p:cTn>
                        </p:par>
                        <p:par>
                          <p:cTn id="48" fill="hold">
                            <p:stCondLst>
                              <p:cond delay="5000"/>
                            </p:stCondLst>
                            <p:childTnLst>
                              <p:par>
                                <p:cTn id="49" presetID="2" presetClass="entr" presetSubtype="8" decel="100000" fill="hold" grpId="0" nodeType="afterEffect">
                                  <p:stCondLst>
                                    <p:cond delay="0"/>
                                  </p:stCondLst>
                                  <p:iterate type="wd">
                                    <p:tmPct val="10000"/>
                                  </p:iterate>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additive="base">
                                        <p:cTn id="5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5900"/>
                            </p:stCondLst>
                            <p:childTnLst>
                              <p:par>
                                <p:cTn id="54" presetID="2" presetClass="entr" presetSubtype="8" decel="100000" fill="hold" grpId="0" nodeType="afterEffect">
                                  <p:stCondLst>
                                    <p:cond delay="0"/>
                                  </p:stCondLst>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true"/>
      <p:bldP spid="7" grpId="0" animBg="true"/>
      <p:bldP spid="10" grpId="0" animBg="true"/>
      <p:bldP spid="12" grpId="0" animBg="true"/>
      <p:bldP spid="16" grpId="0"/>
      <p:bldP spid="17" grpId="0"/>
      <p:bldP spid="18" grpId="0"/>
      <p:bldP spid="19" grpId="0"/>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y - Text">
    <p:spTree>
      <p:nvGrpSpPr>
        <p:cNvPr id="1" name=""/>
        <p:cNvGrpSpPr/>
        <p:nvPr/>
      </p:nvGrpSpPr>
      <p:grpSpPr>
        <a:xfrm>
          <a:off x="0" y="0"/>
          <a:ext cx="0" cy="0"/>
          <a:chOff x="0" y="0"/>
          <a:chExt cx="0" cy="0"/>
        </a:xfrm>
      </p:grpSpPr>
      <p:sp>
        <p:nvSpPr>
          <p:cNvPr id="4" name="正方形/長方形 3"/>
          <p:cNvSpPr/>
          <p:nvPr userDrawn="true"/>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プレースホルダー 11"/>
          <p:cNvSpPr>
            <a:spLocks noGrp="true"/>
          </p:cNvSpPr>
          <p:nvPr>
            <p:ph type="body" sz="quarter" idx="15" hasCustomPrompt="true"/>
          </p:nvPr>
        </p:nvSpPr>
        <p:spPr>
          <a:xfrm>
            <a:off x="6757941" y="1700618"/>
            <a:ext cx="10396155" cy="3240360"/>
          </a:xfrm>
        </p:spPr>
        <p:txBody>
          <a:bodyPr anchor="b">
            <a:noAutofit/>
          </a:bodyPr>
          <a:lstStyle>
            <a:lvl1pPr algn="l">
              <a:lnSpc>
                <a:spcPct val="90000"/>
              </a:lnSpc>
              <a:spcBef>
                <a:spcPts val="0"/>
              </a:spcBef>
              <a:defRPr sz="7200" spc="600" baseline="0">
                <a:solidFill>
                  <a:schemeClr val="tx1"/>
                </a:solidFill>
                <a:latin typeface="+mj-lt"/>
              </a:defRPr>
            </a:lvl1pPr>
          </a:lstStyle>
          <a:p>
            <a:pPr lvl="0"/>
            <a:r>
              <a:rPr lang="en-US" altLang="ja-JP" dirty="0"/>
              <a:t>TEXT HERE</a:t>
            </a:r>
            <a:endParaRPr lang="en-US" dirty="0"/>
          </a:p>
        </p:txBody>
      </p:sp>
      <p:sp>
        <p:nvSpPr>
          <p:cNvPr id="5" name="テキスト プレースホルダー 11"/>
          <p:cNvSpPr>
            <a:spLocks noGrp="true"/>
          </p:cNvSpPr>
          <p:nvPr>
            <p:ph type="body" sz="quarter" idx="23" hasCustomPrompt="true"/>
          </p:nvPr>
        </p:nvSpPr>
        <p:spPr>
          <a:xfrm>
            <a:off x="6757941" y="4985982"/>
            <a:ext cx="10396155" cy="3307868"/>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dirty="0"/>
              <a:t>Text Here</a:t>
            </a:r>
            <a:endParaRPr lang="en-US" altLang="ja-JP"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ep">
    <p:spTree>
      <p:nvGrpSpPr>
        <p:cNvPr id="1" name=""/>
        <p:cNvGrpSpPr/>
        <p:nvPr/>
      </p:nvGrpSpPr>
      <p:grpSpPr>
        <a:xfrm>
          <a:off x="0" y="0"/>
          <a:ext cx="0" cy="0"/>
          <a:chOff x="0" y="0"/>
          <a:chExt cx="0" cy="0"/>
        </a:xfrm>
      </p:grpSpPr>
      <p:cxnSp>
        <p:nvCxnSpPr>
          <p:cNvPr id="33" name="直線コネクタ 32"/>
          <p:cNvCxnSpPr/>
          <p:nvPr userDrawn="true"/>
        </p:nvCxnSpPr>
        <p:spPr>
          <a:xfrm flipH="true">
            <a:off x="7192" y="7631705"/>
            <a:ext cx="925947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正方形/長方形 5"/>
          <p:cNvSpPr/>
          <p:nvPr userDrawn="true"/>
        </p:nvSpPr>
        <p:spPr>
          <a:xfrm rot="18000000">
            <a:off x="7641771" y="8548321"/>
            <a:ext cx="2942561" cy="1447590"/>
          </a:xfrm>
          <a:custGeom>
            <a:avLst/>
            <a:gdLst/>
            <a:ahLst/>
            <a:cxnLst/>
            <a:rect l="l" t="t" r="r" b="b"/>
            <a:pathLst>
              <a:path w="2942561" h="1447590">
                <a:moveTo>
                  <a:pt x="2942561" y="0"/>
                </a:moveTo>
                <a:lnTo>
                  <a:pt x="2942561" y="1447590"/>
                </a:lnTo>
                <a:lnTo>
                  <a:pt x="2024614" y="1447590"/>
                </a:lnTo>
                <a:cubicBezTo>
                  <a:pt x="1725966" y="1164530"/>
                  <a:pt x="1322349" y="991867"/>
                  <a:pt x="878406" y="991867"/>
                </a:cubicBezTo>
                <a:cubicBezTo>
                  <a:pt x="741840" y="991867"/>
                  <a:pt x="609089" y="1008206"/>
                  <a:pt x="482485" y="1040920"/>
                </a:cubicBezTo>
                <a:lnTo>
                  <a:pt x="0" y="205230"/>
                </a:lnTo>
                <a:cubicBezTo>
                  <a:pt x="254597" y="364578"/>
                  <a:pt x="555858" y="455722"/>
                  <a:pt x="878406" y="455722"/>
                </a:cubicBezTo>
                <a:cubicBezTo>
                  <a:pt x="1322350" y="455722"/>
                  <a:pt x="1725965" y="283060"/>
                  <a:pt x="2024613" y="0"/>
                </a:cubicBezTo>
                <a:close/>
              </a:path>
            </a:pathLst>
          </a:cu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0" name="正方形/長方形 5"/>
          <p:cNvSpPr/>
          <p:nvPr userDrawn="true"/>
        </p:nvSpPr>
        <p:spPr>
          <a:xfrm rot="8100000">
            <a:off x="7041556" y="3905431"/>
            <a:ext cx="2869913" cy="1006333"/>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9" name="正方形/長方形 5"/>
          <p:cNvSpPr/>
          <p:nvPr userDrawn="true"/>
        </p:nvSpPr>
        <p:spPr>
          <a:xfrm rot="2864116">
            <a:off x="7402105" y="2013750"/>
            <a:ext cx="2402012" cy="842264"/>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 name="円/楕円 1"/>
          <p:cNvSpPr/>
          <p:nvPr userDrawn="true"/>
        </p:nvSpPr>
        <p:spPr>
          <a:xfrm>
            <a:off x="8642661" y="2531946"/>
            <a:ext cx="1726122" cy="1726122"/>
          </a:xfrm>
          <a:prstGeom prst="ellipse">
            <a:avLst/>
          </a:prstGeom>
          <a:solidFill>
            <a:schemeClr val="bg1">
              <a:lumMod val="95000"/>
            </a:schemeClr>
          </a:solidFill>
          <a:ln w="127000" cmpd="sng">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5" name="円/楕円 4"/>
          <p:cNvSpPr/>
          <p:nvPr userDrawn="true"/>
        </p:nvSpPr>
        <p:spPr>
          <a:xfrm>
            <a:off x="7002116" y="824546"/>
            <a:ext cx="1474395" cy="1474395"/>
          </a:xfrm>
          <a:prstGeom prst="ellipse">
            <a:avLst/>
          </a:prstGeom>
          <a:solidFill>
            <a:schemeClr val="bg1">
              <a:lumMod val="95000"/>
            </a:schemeClr>
          </a:solidFill>
          <a:ln w="127000" cmpd="sng">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 name="正方形/長方形 5"/>
          <p:cNvSpPr/>
          <p:nvPr userDrawn="true"/>
        </p:nvSpPr>
        <p:spPr>
          <a:xfrm rot="2700000">
            <a:off x="6865970" y="6128846"/>
            <a:ext cx="3248068" cy="1138933"/>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1" name="円/楕円 10"/>
          <p:cNvSpPr/>
          <p:nvPr userDrawn="true"/>
        </p:nvSpPr>
        <p:spPr>
          <a:xfrm>
            <a:off x="6307812" y="4514532"/>
            <a:ext cx="1978401" cy="1978401"/>
          </a:xfrm>
          <a:prstGeom prst="ellipse">
            <a:avLst/>
          </a:prstGeom>
          <a:solidFill>
            <a:schemeClr val="bg1">
              <a:lumMod val="95000"/>
            </a:schemeClr>
          </a:solidFill>
          <a:ln w="127000" cmpd="sng">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2" name="円/楕円 11"/>
          <p:cNvSpPr/>
          <p:nvPr userDrawn="true"/>
        </p:nvSpPr>
        <p:spPr>
          <a:xfrm>
            <a:off x="8661660" y="6876764"/>
            <a:ext cx="2330114" cy="2330114"/>
          </a:xfrm>
          <a:prstGeom prst="ellipse">
            <a:avLst/>
          </a:prstGeom>
          <a:solidFill>
            <a:schemeClr val="bg1">
              <a:lumMod val="95000"/>
            </a:schemeClr>
          </a:solidFill>
          <a:ln w="1270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 name="フッター プレースホルダー 2"/>
          <p:cNvSpPr>
            <a:spLocks noGrp="true"/>
          </p:cNvSpPr>
          <p:nvPr userDrawn="true">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userDrawn="true">
            <p:ph type="sldNum" sz="quarter" idx="11"/>
          </p:nvPr>
        </p:nvSpPr>
        <p:spPr/>
        <p:txBody>
          <a:bodyPr/>
          <a:lstStyle/>
          <a:p>
            <a:fld id="{387164BF-D67A-46C0-81D2-5BAF67C00C80}" type="slidenum">
              <a:rPr lang="en-US" smtClean="0"/>
            </a:fld>
            <a:endParaRPr lang="en-US" dirty="0"/>
          </a:p>
        </p:txBody>
      </p:sp>
      <p:sp>
        <p:nvSpPr>
          <p:cNvPr id="17" name="円弧 16"/>
          <p:cNvSpPr/>
          <p:nvPr userDrawn="true"/>
        </p:nvSpPr>
        <p:spPr>
          <a:xfrm rot="2700000">
            <a:off x="8595702" y="2404897"/>
            <a:ext cx="1980219" cy="1980219"/>
          </a:xfrm>
          <a:prstGeom prst="arc">
            <a:avLst>
              <a:gd name="adj1" fmla="val 16200000"/>
              <a:gd name="adj2" fmla="val 20392033"/>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円弧 17"/>
          <p:cNvSpPr/>
          <p:nvPr userDrawn="true"/>
        </p:nvSpPr>
        <p:spPr>
          <a:xfrm rot="2700000">
            <a:off x="6822804" y="627945"/>
            <a:ext cx="1883035" cy="1883035"/>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userDrawn="true"/>
        </p:nvSpPr>
        <p:spPr>
          <a:xfrm rot="2700000">
            <a:off x="8457163" y="6669875"/>
            <a:ext cx="2766089" cy="2766089"/>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p:cNvSpPr/>
          <p:nvPr userDrawn="true"/>
        </p:nvSpPr>
        <p:spPr>
          <a:xfrm rot="2700000">
            <a:off x="6126781" y="4311196"/>
            <a:ext cx="2385072" cy="2385072"/>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2" name="直線コネクタ 21"/>
          <p:cNvCxnSpPr/>
          <p:nvPr userDrawn="true"/>
        </p:nvCxnSpPr>
        <p:spPr>
          <a:xfrm>
            <a:off x="8420753" y="869551"/>
            <a:ext cx="1620291"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userDrawn="true"/>
        </p:nvCxnSpPr>
        <p:spPr>
          <a:xfrm>
            <a:off x="10297470" y="2669751"/>
            <a:ext cx="840525"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true"/>
        </p:nvCxnSpPr>
        <p:spPr>
          <a:xfrm>
            <a:off x="8185585" y="4649971"/>
            <a:ext cx="2532147"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userDrawn="true"/>
        </p:nvCxnSpPr>
        <p:spPr>
          <a:xfrm>
            <a:off x="10851023" y="7035236"/>
            <a:ext cx="472552"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30" name="テキスト プレースホルダー 11"/>
          <p:cNvSpPr>
            <a:spLocks noGrp="true"/>
          </p:cNvSpPr>
          <p:nvPr userDrawn="true">
            <p:ph type="body" sz="quarter" idx="26" hasCustomPrompt="true"/>
          </p:nvPr>
        </p:nvSpPr>
        <p:spPr>
          <a:xfrm>
            <a:off x="10088311" y="32796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31" name="テキスト プレースホルダー 11"/>
          <p:cNvSpPr>
            <a:spLocks noGrp="true"/>
          </p:cNvSpPr>
          <p:nvPr userDrawn="true">
            <p:ph type="body" sz="quarter" idx="28" hasCustomPrompt="true"/>
          </p:nvPr>
        </p:nvSpPr>
        <p:spPr>
          <a:xfrm>
            <a:off x="10088311" y="1048045"/>
            <a:ext cx="6165685" cy="1035116"/>
          </a:xfrm>
        </p:spPr>
        <p:txBody>
          <a:bodyPr anchor="t">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32" name="テキスト プレースホルダー 11"/>
          <p:cNvSpPr>
            <a:spLocks noGrp="true"/>
          </p:cNvSpPr>
          <p:nvPr userDrawn="true">
            <p:ph type="body" sz="quarter" idx="14" hasCustomPrompt="true"/>
          </p:nvPr>
        </p:nvSpPr>
        <p:spPr>
          <a:xfrm>
            <a:off x="586569" y="5418561"/>
            <a:ext cx="603067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35" name="テキスト プレースホルダー 11"/>
          <p:cNvSpPr>
            <a:spLocks noGrp="true"/>
          </p:cNvSpPr>
          <p:nvPr userDrawn="true">
            <p:ph type="body" sz="quarter" idx="15" hasCustomPrompt="true"/>
          </p:nvPr>
        </p:nvSpPr>
        <p:spPr>
          <a:xfrm>
            <a:off x="620583" y="7676465"/>
            <a:ext cx="7397498" cy="1967535"/>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sp>
        <p:nvSpPr>
          <p:cNvPr id="36" name="テキスト プレースホルダー 11"/>
          <p:cNvSpPr>
            <a:spLocks noGrp="true"/>
          </p:cNvSpPr>
          <p:nvPr userDrawn="true">
            <p:ph type="body" sz="quarter" idx="29" hasCustomPrompt="true"/>
          </p:nvPr>
        </p:nvSpPr>
        <p:spPr>
          <a:xfrm>
            <a:off x="11168431" y="212816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37" name="テキスト プレースホルダー 11"/>
          <p:cNvSpPr>
            <a:spLocks noGrp="true"/>
          </p:cNvSpPr>
          <p:nvPr userDrawn="true">
            <p:ph type="body" sz="quarter" idx="30" hasCustomPrompt="true"/>
          </p:nvPr>
        </p:nvSpPr>
        <p:spPr>
          <a:xfrm>
            <a:off x="11168431" y="2848245"/>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39" name="テキスト プレースホルダー 11"/>
          <p:cNvSpPr>
            <a:spLocks noGrp="true"/>
          </p:cNvSpPr>
          <p:nvPr userDrawn="true">
            <p:ph type="body" sz="quarter" idx="31" hasCustomPrompt="true"/>
          </p:nvPr>
        </p:nvSpPr>
        <p:spPr>
          <a:xfrm>
            <a:off x="10763386" y="410838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40" name="テキスト プレースホルダー 11"/>
          <p:cNvSpPr>
            <a:spLocks noGrp="true"/>
          </p:cNvSpPr>
          <p:nvPr userDrawn="true">
            <p:ph type="body" sz="quarter" idx="32" hasCustomPrompt="true"/>
          </p:nvPr>
        </p:nvSpPr>
        <p:spPr>
          <a:xfrm>
            <a:off x="10763386" y="4828465"/>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43" name="テキスト プレースホルダー 11"/>
          <p:cNvSpPr>
            <a:spLocks noGrp="true"/>
          </p:cNvSpPr>
          <p:nvPr userDrawn="true">
            <p:ph type="body" sz="quarter" idx="33" hasCustomPrompt="true"/>
          </p:nvPr>
        </p:nvSpPr>
        <p:spPr>
          <a:xfrm>
            <a:off x="11438461" y="6493650"/>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dirty="0"/>
              <a:t>TEXT HERE</a:t>
            </a:r>
            <a:endParaRPr lang="en-US" dirty="0"/>
          </a:p>
        </p:txBody>
      </p:sp>
      <p:sp>
        <p:nvSpPr>
          <p:cNvPr id="44" name="テキスト プレースホルダー 11"/>
          <p:cNvSpPr>
            <a:spLocks noGrp="true"/>
          </p:cNvSpPr>
          <p:nvPr userDrawn="true">
            <p:ph type="body" sz="quarter" idx="34" hasCustomPrompt="true"/>
          </p:nvPr>
        </p:nvSpPr>
        <p:spPr>
          <a:xfrm>
            <a:off x="11438461" y="7213730"/>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46" name="図プレースホルダー 7"/>
          <p:cNvSpPr>
            <a:spLocks noGrp="true"/>
          </p:cNvSpPr>
          <p:nvPr userDrawn="true">
            <p:ph type="pic" sz="quarter" idx="16" hasCustomPrompt="true"/>
          </p:nvPr>
        </p:nvSpPr>
        <p:spPr>
          <a:xfrm>
            <a:off x="7395177" y="1183060"/>
            <a:ext cx="712914" cy="712914"/>
          </a:xfrm>
        </p:spPr>
        <p:txBody>
          <a:bodyPr>
            <a:normAutofit/>
          </a:bodyPr>
          <a:lstStyle>
            <a:lvl1pPr>
              <a:defRPr sz="1600"/>
            </a:lvl1pPr>
          </a:lstStyle>
          <a:p>
            <a:r>
              <a:rPr kumimoji="1" lang="en-US" altLang="ja-JP" dirty="0"/>
              <a:t>ICON</a:t>
            </a:r>
            <a:endParaRPr kumimoji="1" lang="ja-JP" altLang="en-US" dirty="0"/>
          </a:p>
        </p:txBody>
      </p:sp>
      <p:sp>
        <p:nvSpPr>
          <p:cNvPr id="48" name="図プレースホルダー 7"/>
          <p:cNvSpPr>
            <a:spLocks noGrp="true"/>
          </p:cNvSpPr>
          <p:nvPr userDrawn="true">
            <p:ph type="pic" sz="quarter" idx="35" hasCustomPrompt="true"/>
          </p:nvPr>
        </p:nvSpPr>
        <p:spPr>
          <a:xfrm>
            <a:off x="9089200" y="2978484"/>
            <a:ext cx="833044" cy="833044"/>
          </a:xfrm>
        </p:spPr>
        <p:txBody>
          <a:bodyPr>
            <a:normAutofit/>
          </a:bodyPr>
          <a:lstStyle>
            <a:lvl1pPr>
              <a:defRPr sz="1600"/>
            </a:lvl1pPr>
          </a:lstStyle>
          <a:p>
            <a:r>
              <a:rPr kumimoji="1" lang="en-US" altLang="ja-JP" dirty="0"/>
              <a:t>ICON</a:t>
            </a:r>
            <a:endParaRPr kumimoji="1" lang="ja-JP" altLang="en-US" dirty="0"/>
          </a:p>
        </p:txBody>
      </p:sp>
      <p:sp>
        <p:nvSpPr>
          <p:cNvPr id="49" name="図プレースホルダー 7"/>
          <p:cNvSpPr>
            <a:spLocks noGrp="true"/>
          </p:cNvSpPr>
          <p:nvPr userDrawn="true">
            <p:ph type="pic" sz="quarter" idx="36" hasCustomPrompt="true"/>
          </p:nvPr>
        </p:nvSpPr>
        <p:spPr>
          <a:xfrm>
            <a:off x="6783267" y="4988806"/>
            <a:ext cx="1009789" cy="1009789"/>
          </a:xfrm>
        </p:spPr>
        <p:txBody>
          <a:bodyPr>
            <a:normAutofit/>
          </a:bodyPr>
          <a:lstStyle>
            <a:lvl1pPr>
              <a:defRPr sz="1600"/>
            </a:lvl1pPr>
          </a:lstStyle>
          <a:p>
            <a:r>
              <a:rPr kumimoji="1" lang="en-US" altLang="ja-JP" dirty="0"/>
              <a:t>ICON</a:t>
            </a:r>
            <a:endParaRPr kumimoji="1" lang="ja-JP" altLang="en-US" dirty="0"/>
          </a:p>
        </p:txBody>
      </p:sp>
      <p:sp>
        <p:nvSpPr>
          <p:cNvPr id="50" name="図プレースホルダー 7"/>
          <p:cNvSpPr>
            <a:spLocks noGrp="true"/>
          </p:cNvSpPr>
          <p:nvPr userDrawn="true">
            <p:ph type="pic" sz="quarter" idx="37" hasCustomPrompt="true"/>
          </p:nvPr>
        </p:nvSpPr>
        <p:spPr>
          <a:xfrm>
            <a:off x="9188211" y="7438755"/>
            <a:ext cx="1222868" cy="1222868"/>
          </a:xfrm>
        </p:spPr>
        <p:txBody>
          <a:bodyPr>
            <a:normAutofit/>
          </a:bodyPr>
          <a:lstStyle>
            <a:lvl1pPr>
              <a:defRPr sz="1600"/>
            </a:lvl1pPr>
          </a:lstStyle>
          <a:p>
            <a:r>
              <a:rPr kumimoji="1" lang="en-US" altLang="ja-JP" dirty="0"/>
              <a:t>ICON</a:t>
            </a:r>
            <a:endParaRPr kumimoji="1" lang="ja-JP"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900"/>
                            </p:stCondLst>
                            <p:childTnLst>
                              <p:par>
                                <p:cTn id="13" presetID="2" presetClass="entr" presetSubtype="8"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19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24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2" presetClass="entr" presetSubtype="2" decel="10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1+#ppt_w/2"/>
                                          </p:val>
                                        </p:tav>
                                        <p:tav tm="100000">
                                          <p:val>
                                            <p:strVal val="#ppt_x"/>
                                          </p:val>
                                        </p:tav>
                                      </p:tavLst>
                                    </p:anim>
                                    <p:anim calcmode="lin" valueType="num">
                                      <p:cBhvr additive="base">
                                        <p:cTn id="35" dur="500" fill="hold"/>
                                        <p:tgtEl>
                                          <p:spTgt spid="30"/>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1+#ppt_w/2"/>
                                          </p:val>
                                        </p:tav>
                                        <p:tav tm="100000">
                                          <p:val>
                                            <p:strVal val="#ppt_x"/>
                                          </p:val>
                                        </p:tav>
                                      </p:tavLst>
                                    </p:anim>
                                    <p:anim calcmode="lin" valueType="num">
                                      <p:cBhvr additive="base">
                                        <p:cTn id="39" dur="500" fill="hold"/>
                                        <p:tgtEl>
                                          <p:spTgt spid="31"/>
                                        </p:tgtEl>
                                        <p:attrNameLst>
                                          <p:attrName>ppt_y</p:attrName>
                                        </p:attrNameLst>
                                      </p:cBhvr>
                                      <p:tavLst>
                                        <p:tav tm="0">
                                          <p:val>
                                            <p:strVal val="#ppt_y"/>
                                          </p:val>
                                        </p:tav>
                                        <p:tav tm="100000">
                                          <p:val>
                                            <p:strVal val="#ppt_y"/>
                                          </p:val>
                                        </p:tav>
                                      </p:tavLst>
                                    </p:anim>
                                  </p:childTnLst>
                                </p:cTn>
                              </p:par>
                            </p:childTnLst>
                          </p:cTn>
                        </p:par>
                        <p:par>
                          <p:cTn id="40" fill="hold">
                            <p:stCondLst>
                              <p:cond delay="2900"/>
                            </p:stCondLst>
                            <p:childTnLst>
                              <p:par>
                                <p:cTn id="41" presetID="10" presetClass="entr" presetSubtype="0" fill="hold" grpId="0" nodeType="afterEffect">
                                  <p:stCondLst>
                                    <p:cond delay="25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par>
                          <p:cTn id="47" fill="hold">
                            <p:stCondLst>
                              <p:cond delay="365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41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par>
                          <p:cTn id="55" fill="hold">
                            <p:stCondLst>
                              <p:cond delay="4650"/>
                            </p:stCondLst>
                            <p:childTnLst>
                              <p:par>
                                <p:cTn id="56" presetID="22" presetClass="entr" presetSubtype="8"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par>
                                <p:cTn id="59" presetID="2" presetClass="entr" presetSubtype="2" decel="10000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1+#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5150"/>
                            </p:stCondLst>
                            <p:childTnLst>
                              <p:par>
                                <p:cTn id="68" presetID="10" presetClass="entr" presetSubtype="0" fill="hold" grpId="0" nodeType="afterEffect">
                                  <p:stCondLst>
                                    <p:cond delay="25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25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par>
                          <p:cTn id="74" fill="hold">
                            <p:stCondLst>
                              <p:cond delay="5900"/>
                            </p:stCondLst>
                            <p:childTnLst>
                              <p:par>
                                <p:cTn id="75" presetID="22" presetClass="entr" presetSubtype="1"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up)">
                                      <p:cBhvr>
                                        <p:cTn id="77" dur="500"/>
                                        <p:tgtEl>
                                          <p:spTgt spid="10"/>
                                        </p:tgtEl>
                                      </p:cBhvr>
                                    </p:animEffect>
                                  </p:childTnLst>
                                </p:cTn>
                              </p:par>
                            </p:childTnLst>
                          </p:cTn>
                        </p:par>
                        <p:par>
                          <p:cTn id="78" fill="hold">
                            <p:stCondLst>
                              <p:cond delay="6400"/>
                            </p:stCondLst>
                            <p:childTnLst>
                              <p:par>
                                <p:cTn id="79" presetID="22" presetClass="entr" presetSubtype="4"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down)">
                                      <p:cBhvr>
                                        <p:cTn id="81" dur="500"/>
                                        <p:tgtEl>
                                          <p:spTgt spid="20"/>
                                        </p:tgtEl>
                                      </p:cBhvr>
                                    </p:animEffect>
                                  </p:childTnLst>
                                </p:cTn>
                              </p:par>
                            </p:childTnLst>
                          </p:cTn>
                        </p:par>
                        <p:par>
                          <p:cTn id="82" fill="hold">
                            <p:stCondLst>
                              <p:cond delay="6900"/>
                            </p:stCondLst>
                            <p:childTnLst>
                              <p:par>
                                <p:cTn id="83" presetID="22" presetClass="entr" presetSubtype="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par>
                                <p:cTn id="86" presetID="2" presetClass="entr" presetSubtype="2" decel="10000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additive="base">
                                        <p:cTn id="88" dur="500" fill="hold"/>
                                        <p:tgtEl>
                                          <p:spTgt spid="39"/>
                                        </p:tgtEl>
                                        <p:attrNameLst>
                                          <p:attrName>ppt_x</p:attrName>
                                        </p:attrNameLst>
                                      </p:cBhvr>
                                      <p:tavLst>
                                        <p:tav tm="0">
                                          <p:val>
                                            <p:strVal val="1+#ppt_w/2"/>
                                          </p:val>
                                        </p:tav>
                                        <p:tav tm="100000">
                                          <p:val>
                                            <p:strVal val="#ppt_x"/>
                                          </p:val>
                                        </p:tav>
                                      </p:tavLst>
                                    </p:anim>
                                    <p:anim calcmode="lin" valueType="num">
                                      <p:cBhvr additive="base">
                                        <p:cTn id="89" dur="500" fill="hold"/>
                                        <p:tgtEl>
                                          <p:spTgt spid="39"/>
                                        </p:tgtEl>
                                        <p:attrNameLst>
                                          <p:attrName>ppt_y</p:attrName>
                                        </p:attrNameLst>
                                      </p:cBhvr>
                                      <p:tavLst>
                                        <p:tav tm="0">
                                          <p:val>
                                            <p:strVal val="#ppt_y"/>
                                          </p:val>
                                        </p:tav>
                                        <p:tav tm="100000">
                                          <p:val>
                                            <p:strVal val="#ppt_y"/>
                                          </p:val>
                                        </p:tav>
                                      </p:tavLst>
                                    </p:anim>
                                  </p:childTnLst>
                                </p:cTn>
                              </p:par>
                              <p:par>
                                <p:cTn id="90" presetID="2" presetClass="entr" presetSubtype="2" decel="100000"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additive="base">
                                        <p:cTn id="92" dur="500" fill="hold"/>
                                        <p:tgtEl>
                                          <p:spTgt spid="40"/>
                                        </p:tgtEl>
                                        <p:attrNameLst>
                                          <p:attrName>ppt_x</p:attrName>
                                        </p:attrNameLst>
                                      </p:cBhvr>
                                      <p:tavLst>
                                        <p:tav tm="0">
                                          <p:val>
                                            <p:strVal val="1+#ppt_w/2"/>
                                          </p:val>
                                        </p:tav>
                                        <p:tav tm="100000">
                                          <p:val>
                                            <p:strVal val="#ppt_x"/>
                                          </p:val>
                                        </p:tav>
                                      </p:tavLst>
                                    </p:anim>
                                    <p:anim calcmode="lin" valueType="num">
                                      <p:cBhvr additive="base">
                                        <p:cTn id="93" dur="500" fill="hold"/>
                                        <p:tgtEl>
                                          <p:spTgt spid="40"/>
                                        </p:tgtEl>
                                        <p:attrNameLst>
                                          <p:attrName>ppt_y</p:attrName>
                                        </p:attrNameLst>
                                      </p:cBhvr>
                                      <p:tavLst>
                                        <p:tav tm="0">
                                          <p:val>
                                            <p:strVal val="#ppt_y"/>
                                          </p:val>
                                        </p:tav>
                                        <p:tav tm="100000">
                                          <p:val>
                                            <p:strVal val="#ppt_y"/>
                                          </p:val>
                                        </p:tav>
                                      </p:tavLst>
                                    </p:anim>
                                  </p:childTnLst>
                                </p:cTn>
                              </p:par>
                            </p:childTnLst>
                          </p:cTn>
                        </p:par>
                        <p:par>
                          <p:cTn id="94" fill="hold">
                            <p:stCondLst>
                              <p:cond delay="7400"/>
                            </p:stCondLst>
                            <p:childTnLst>
                              <p:par>
                                <p:cTn id="95" presetID="10" presetClass="entr" presetSubtype="0" fill="hold" grpId="0" nodeType="afterEffect">
                                  <p:stCondLst>
                                    <p:cond delay="25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500"/>
                                        <p:tgtEl>
                                          <p:spTgt spid="12"/>
                                        </p:tgtEl>
                                      </p:cBhvr>
                                    </p:animEffect>
                                  </p:childTnLst>
                                </p:cTn>
                              </p:par>
                              <p:par>
                                <p:cTn id="98" presetID="10" presetClass="entr" presetSubtype="0" fill="hold" grpId="0" nodeType="withEffect">
                                  <p:stCondLst>
                                    <p:cond delay="25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childTnLst>
                          </p:cTn>
                        </p:par>
                        <p:par>
                          <p:cTn id="101" fill="hold">
                            <p:stCondLst>
                              <p:cond delay="8150"/>
                            </p:stCondLst>
                            <p:childTnLst>
                              <p:par>
                                <p:cTn id="102" presetID="22" presetClass="entr" presetSubtype="8" fill="hold" grpId="0" nodeType="after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wipe(left)">
                                      <p:cBhvr>
                                        <p:cTn id="104" dur="500"/>
                                        <p:tgtEl>
                                          <p:spTgt spid="6"/>
                                        </p:tgtEl>
                                      </p:cBhvr>
                                    </p:animEffect>
                                  </p:childTnLst>
                                </p:cTn>
                              </p:par>
                            </p:childTnLst>
                          </p:cTn>
                        </p:par>
                        <p:par>
                          <p:cTn id="105" fill="hold">
                            <p:stCondLst>
                              <p:cond delay="8650"/>
                            </p:stCondLst>
                            <p:childTnLst>
                              <p:par>
                                <p:cTn id="106" presetID="22" presetClass="entr" presetSubtype="4"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wipe(down)">
                                      <p:cBhvr>
                                        <p:cTn id="108" dur="500"/>
                                        <p:tgtEl>
                                          <p:spTgt spid="19"/>
                                        </p:tgtEl>
                                      </p:cBhvr>
                                    </p:animEffect>
                                  </p:childTnLst>
                                </p:cTn>
                              </p:par>
                            </p:childTnLst>
                          </p:cTn>
                        </p:par>
                        <p:par>
                          <p:cTn id="109" fill="hold">
                            <p:stCondLst>
                              <p:cond delay="9150"/>
                            </p:stCondLst>
                            <p:childTnLst>
                              <p:par>
                                <p:cTn id="110" presetID="22" presetClass="entr" presetSubtype="8"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500"/>
                                        <p:tgtEl>
                                          <p:spTgt spid="25"/>
                                        </p:tgtEl>
                                      </p:cBhvr>
                                    </p:animEffect>
                                  </p:childTnLst>
                                </p:cTn>
                              </p:par>
                              <p:par>
                                <p:cTn id="113" presetID="2" presetClass="entr" presetSubtype="2" decel="100000"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additive="base">
                                        <p:cTn id="115" dur="500" fill="hold"/>
                                        <p:tgtEl>
                                          <p:spTgt spid="44"/>
                                        </p:tgtEl>
                                        <p:attrNameLst>
                                          <p:attrName>ppt_x</p:attrName>
                                        </p:attrNameLst>
                                      </p:cBhvr>
                                      <p:tavLst>
                                        <p:tav tm="0">
                                          <p:val>
                                            <p:strVal val="1+#ppt_w/2"/>
                                          </p:val>
                                        </p:tav>
                                        <p:tav tm="100000">
                                          <p:val>
                                            <p:strVal val="#ppt_x"/>
                                          </p:val>
                                        </p:tav>
                                      </p:tavLst>
                                    </p:anim>
                                    <p:anim calcmode="lin" valueType="num">
                                      <p:cBhvr additive="base">
                                        <p:cTn id="116" dur="500" fill="hold"/>
                                        <p:tgtEl>
                                          <p:spTgt spid="44"/>
                                        </p:tgtEl>
                                        <p:attrNameLst>
                                          <p:attrName>ppt_y</p:attrName>
                                        </p:attrNameLst>
                                      </p:cBhvr>
                                      <p:tavLst>
                                        <p:tav tm="0">
                                          <p:val>
                                            <p:strVal val="#ppt_y"/>
                                          </p:val>
                                        </p:tav>
                                        <p:tav tm="100000">
                                          <p:val>
                                            <p:strVal val="#ppt_y"/>
                                          </p:val>
                                        </p:tav>
                                      </p:tavLst>
                                    </p:anim>
                                  </p:childTnLst>
                                </p:cTn>
                              </p:par>
                              <p:par>
                                <p:cTn id="117" presetID="2" presetClass="entr" presetSubtype="2" decel="100000"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ppt_y"/>
                                          </p:val>
                                        </p:tav>
                                        <p:tav tm="100000">
                                          <p:val>
                                            <p:strVal val="#ppt_y"/>
                                          </p:val>
                                        </p:tav>
                                      </p:tavLst>
                                    </p:anim>
                                  </p:childTnLst>
                                </p:cTn>
                              </p:par>
                            </p:childTnLst>
                          </p:cTn>
                        </p:par>
                        <p:par>
                          <p:cTn id="121" fill="hold">
                            <p:stCondLst>
                              <p:cond delay="9650"/>
                            </p:stCondLst>
                            <p:childTnLst>
                              <p:par>
                                <p:cTn id="122" presetID="22" presetClass="entr" presetSubtype="1" fill="hold" grpId="0" nodeType="afterEffect">
                                  <p:stCondLst>
                                    <p:cond delay="0"/>
                                  </p:stCondLst>
                                  <p:childTnLst>
                                    <p:set>
                                      <p:cBhvr>
                                        <p:cTn id="123" dur="1" fill="hold">
                                          <p:stCondLst>
                                            <p:cond delay="0"/>
                                          </p:stCondLst>
                                        </p:cTn>
                                        <p:tgtEl>
                                          <p:spTgt spid="13"/>
                                        </p:tgtEl>
                                        <p:attrNameLst>
                                          <p:attrName>style.visibility</p:attrName>
                                        </p:attrNameLst>
                                      </p:cBhvr>
                                      <p:to>
                                        <p:strVal val="visible"/>
                                      </p:to>
                                    </p:set>
                                    <p:animEffect transition="in" filter="wipe(up)">
                                      <p:cBhvr>
                                        <p:cTn id="1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true"/>
      <p:bldP spid="10" grpId="0" animBg="true"/>
      <p:bldP spid="9" grpId="0" animBg="true"/>
      <p:bldP spid="2" grpId="0" animBg="true"/>
      <p:bldP spid="5" grpId="0" animBg="true"/>
      <p:bldP spid="6" grpId="0" animBg="true"/>
      <p:bldP spid="11" grpId="0" animBg="true"/>
      <p:bldP spid="12" grpId="0" animBg="true"/>
      <p:bldP spid="17" grpId="0" animBg="true"/>
      <p:bldP spid="18" grpId="0" animBg="true"/>
      <p:bldP spid="19" grpId="0" animBg="true"/>
      <p:bldP spid="20" grpId="0" animBg="true"/>
      <p:bldP spid="30" grpId="0">
        <p:tmplLst>
          <p:tmpl lvl="0">
            <p:tnLst>
              <p:par>
                <p:cTn presetID="2" presetClass="entr" presetSubtype="2"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p:tmplLst>
          <p:tmpl lvl="0">
            <p:tnLst>
              <p:par>
                <p:cTn presetID="2" presetClass="entr" presetSubtype="2"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p:tmplLst>
          <p:tmpl lvl="0">
            <p:tnLst>
              <p:par>
                <p:cTn presetID="2" presetClass="entr" presetSubtype="8"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lvl="0">
            <p:tnLst>
              <p:par>
                <p:cTn presetID="2" presetClass="entr" presetSubtype="8"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0-#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p:tmplLst>
          <p:tmpl lvl="0">
            <p:tnLst>
              <p:par>
                <p:cTn presetID="2" presetClass="entr" presetSubtype="2"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p:tmplLst>
          <p:tmpl lvl="0">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9" grpId="0">
        <p:tmplLst>
          <p:tmpl lvl="0">
            <p:tnLst>
              <p:par>
                <p:cTn presetID="2" presetClass="entr" presetSubtype="2"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lvl="0">
            <p:tnLst>
              <p:par>
                <p:cTn presetID="2" presetClass="entr" presetSubtype="2"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3" grpId="0">
        <p:tmplLst>
          <p:tmpl lvl="0">
            <p:tnLst>
              <p:par>
                <p:cTn presetID="2" presetClass="entr" presetSubtype="2"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lvl="0">
            <p:tnLst>
              <p:par>
                <p:cTn presetID="2" presetClass="entr" presetSubtype="2" decel="10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6" grpId="0"/>
      <p:bldP spid="48" grpId="0"/>
      <p:bldP spid="49" grpId="0"/>
      <p:bldP spid="50"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 Step">
    <p:spTree>
      <p:nvGrpSpPr>
        <p:cNvPr id="1" name=""/>
        <p:cNvGrpSpPr/>
        <p:nvPr/>
      </p:nvGrpSpPr>
      <p:grpSpPr>
        <a:xfrm>
          <a:off x="0" y="0"/>
          <a:ext cx="0" cy="0"/>
          <a:chOff x="0" y="0"/>
          <a:chExt cx="0" cy="0"/>
        </a:xfrm>
      </p:grpSpPr>
      <p:cxnSp>
        <p:nvCxnSpPr>
          <p:cNvPr id="68" name="直線コネクタ 67"/>
          <p:cNvCxnSpPr/>
          <p:nvPr userDrawn="true"/>
        </p:nvCxnSpPr>
        <p:spPr>
          <a:xfrm>
            <a:off x="-135015" y="1003040"/>
            <a:ext cx="18594256" cy="7661476"/>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円/楕円 6"/>
          <p:cNvSpPr/>
          <p:nvPr userDrawn="true"/>
        </p:nvSpPr>
        <p:spPr>
          <a:xfrm>
            <a:off x="3622495" y="1765926"/>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sp>
        <p:nvSpPr>
          <p:cNvPr id="64" name="円/楕円 63"/>
          <p:cNvSpPr/>
          <p:nvPr userDrawn="true"/>
        </p:nvSpPr>
        <p:spPr>
          <a:xfrm>
            <a:off x="189629" y="358285"/>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3" name="円/楕円 62"/>
          <p:cNvSpPr/>
          <p:nvPr userDrawn="true"/>
        </p:nvSpPr>
        <p:spPr>
          <a:xfrm>
            <a:off x="2787432" y="689580"/>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69" name="円/楕円 68"/>
          <p:cNvSpPr/>
          <p:nvPr userDrawn="true"/>
        </p:nvSpPr>
        <p:spPr>
          <a:xfrm>
            <a:off x="7087880" y="3193600"/>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0" name="円/楕円 69"/>
          <p:cNvSpPr/>
          <p:nvPr userDrawn="true"/>
        </p:nvSpPr>
        <p:spPr>
          <a:xfrm>
            <a:off x="10585784" y="4646246"/>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1" name="円/楕円 70"/>
          <p:cNvSpPr/>
          <p:nvPr userDrawn="true"/>
        </p:nvSpPr>
        <p:spPr>
          <a:xfrm>
            <a:off x="14122272" y="6028915"/>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2" name="円/楕円 71"/>
          <p:cNvSpPr/>
          <p:nvPr userDrawn="true"/>
        </p:nvSpPr>
        <p:spPr>
          <a:xfrm>
            <a:off x="6233910" y="211348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3" name="円/楕円 72"/>
          <p:cNvSpPr/>
          <p:nvPr userDrawn="true"/>
        </p:nvSpPr>
        <p:spPr>
          <a:xfrm>
            <a:off x="9699295" y="355364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4" name="円/楕円 73"/>
          <p:cNvSpPr/>
          <p:nvPr userDrawn="true"/>
        </p:nvSpPr>
        <p:spPr>
          <a:xfrm>
            <a:off x="13209686" y="5038805"/>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5" name="円/楕円 74"/>
          <p:cNvSpPr/>
          <p:nvPr userDrawn="true"/>
        </p:nvSpPr>
        <p:spPr>
          <a:xfrm>
            <a:off x="16720075" y="643396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77" name="テキスト プレースホルダー 11"/>
          <p:cNvSpPr>
            <a:spLocks noGrp="true"/>
          </p:cNvSpPr>
          <p:nvPr>
            <p:ph type="body" sz="quarter" idx="14" hasCustomPrompt="true"/>
          </p:nvPr>
        </p:nvSpPr>
        <p:spPr>
          <a:xfrm>
            <a:off x="332569" y="5358871"/>
            <a:ext cx="675766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78" name="テキスト プレースホルダー 11"/>
          <p:cNvSpPr>
            <a:spLocks noGrp="true"/>
          </p:cNvSpPr>
          <p:nvPr>
            <p:ph type="body" sz="quarter" idx="15" hasCustomPrompt="true"/>
          </p:nvPr>
        </p:nvSpPr>
        <p:spPr>
          <a:xfrm>
            <a:off x="366582" y="7616775"/>
            <a:ext cx="8792653" cy="1697505"/>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cxnSp>
        <p:nvCxnSpPr>
          <p:cNvPr id="79" name="直線コネクタ 78"/>
          <p:cNvCxnSpPr/>
          <p:nvPr userDrawn="true"/>
        </p:nvCxnSpPr>
        <p:spPr>
          <a:xfrm flipH="true">
            <a:off x="7193" y="7631705"/>
            <a:ext cx="940604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直角三角形 81"/>
          <p:cNvSpPr/>
          <p:nvPr userDrawn="true"/>
        </p:nvSpPr>
        <p:spPr>
          <a:xfrm rot="14829042">
            <a:off x="-60390" y="-726067"/>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3" name="直角三角形 82"/>
          <p:cNvSpPr/>
          <p:nvPr userDrawn="true"/>
        </p:nvSpPr>
        <p:spPr>
          <a:xfrm rot="14829042">
            <a:off x="801897" y="-726067"/>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4" name="直角三角形 83"/>
          <p:cNvSpPr/>
          <p:nvPr userDrawn="true"/>
        </p:nvSpPr>
        <p:spPr>
          <a:xfrm rot="14829042">
            <a:off x="1596010" y="-726067"/>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5" name="直角三角形 84"/>
          <p:cNvSpPr/>
          <p:nvPr userDrawn="true"/>
        </p:nvSpPr>
        <p:spPr>
          <a:xfrm rot="14829042">
            <a:off x="2364596" y="-726068"/>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6" name="テキスト ボックス 85"/>
          <p:cNvSpPr txBox="true"/>
          <p:nvPr userDrawn="true"/>
        </p:nvSpPr>
        <p:spPr>
          <a:xfrm>
            <a:off x="3083561" y="892247"/>
            <a:ext cx="412292" cy="584775"/>
          </a:xfrm>
          <a:prstGeom prst="rect">
            <a:avLst/>
          </a:prstGeom>
          <a:noFill/>
        </p:spPr>
        <p:txBody>
          <a:bodyPr wrap="none" rtlCol="0">
            <a:spAutoFit/>
          </a:bodyPr>
          <a:lstStyle/>
          <a:p>
            <a:r>
              <a:rPr kumimoji="1" lang="en-US" altLang="ja-JP" dirty="0">
                <a:solidFill>
                  <a:schemeClr val="bg1"/>
                </a:solidFill>
              </a:rPr>
              <a:t>1</a:t>
            </a:r>
            <a:endParaRPr kumimoji="1" lang="ja-JP" altLang="en-US" dirty="0">
              <a:solidFill>
                <a:schemeClr val="bg1"/>
              </a:solidFill>
            </a:endParaRPr>
          </a:p>
        </p:txBody>
      </p:sp>
      <p:sp>
        <p:nvSpPr>
          <p:cNvPr id="87" name="テキスト ボックス 86"/>
          <p:cNvSpPr txBox="true"/>
          <p:nvPr userDrawn="true"/>
        </p:nvSpPr>
        <p:spPr>
          <a:xfrm>
            <a:off x="6522819" y="2316148"/>
            <a:ext cx="412292" cy="584775"/>
          </a:xfrm>
          <a:prstGeom prst="rect">
            <a:avLst/>
          </a:prstGeom>
          <a:noFill/>
        </p:spPr>
        <p:txBody>
          <a:bodyPr wrap="none" rtlCol="0">
            <a:spAutoFit/>
          </a:bodyPr>
          <a:lstStyle/>
          <a:p>
            <a:r>
              <a:rPr kumimoji="1" lang="en-US" altLang="ja-JP" dirty="0">
                <a:solidFill>
                  <a:schemeClr val="bg1"/>
                </a:solidFill>
              </a:rPr>
              <a:t>2</a:t>
            </a:r>
            <a:endParaRPr kumimoji="1" lang="ja-JP" altLang="en-US" dirty="0">
              <a:solidFill>
                <a:schemeClr val="bg1"/>
              </a:solidFill>
            </a:endParaRPr>
          </a:p>
        </p:txBody>
      </p:sp>
      <p:sp>
        <p:nvSpPr>
          <p:cNvPr id="88" name="テキスト ボックス 87"/>
          <p:cNvSpPr txBox="true"/>
          <p:nvPr userDrawn="true"/>
        </p:nvSpPr>
        <p:spPr>
          <a:xfrm>
            <a:off x="9988204" y="3756307"/>
            <a:ext cx="412292" cy="584775"/>
          </a:xfrm>
          <a:prstGeom prst="rect">
            <a:avLst/>
          </a:prstGeom>
          <a:noFill/>
        </p:spPr>
        <p:txBody>
          <a:bodyPr wrap="none" rtlCol="0">
            <a:spAutoFit/>
          </a:bodyPr>
          <a:lstStyle/>
          <a:p>
            <a:r>
              <a:rPr kumimoji="1" lang="en-US" altLang="ja-JP" dirty="0">
                <a:solidFill>
                  <a:schemeClr val="bg1"/>
                </a:solidFill>
              </a:rPr>
              <a:t>3</a:t>
            </a:r>
            <a:endParaRPr kumimoji="1" lang="ja-JP" altLang="en-US" dirty="0">
              <a:solidFill>
                <a:schemeClr val="bg1"/>
              </a:solidFill>
            </a:endParaRPr>
          </a:p>
        </p:txBody>
      </p:sp>
      <p:sp>
        <p:nvSpPr>
          <p:cNvPr id="89" name="テキスト ボックス 88"/>
          <p:cNvSpPr txBox="true"/>
          <p:nvPr userDrawn="true"/>
        </p:nvSpPr>
        <p:spPr>
          <a:xfrm>
            <a:off x="13498595" y="5241472"/>
            <a:ext cx="412292" cy="584775"/>
          </a:xfrm>
          <a:prstGeom prst="rect">
            <a:avLst/>
          </a:prstGeom>
          <a:noFill/>
        </p:spPr>
        <p:txBody>
          <a:bodyPr wrap="none" rtlCol="0">
            <a:spAutoFit/>
          </a:bodyPr>
          <a:lstStyle/>
          <a:p>
            <a:r>
              <a:rPr kumimoji="1" lang="en-US" altLang="ja-JP" dirty="0">
                <a:solidFill>
                  <a:schemeClr val="bg1"/>
                </a:solidFill>
              </a:rPr>
              <a:t>4</a:t>
            </a:r>
            <a:endParaRPr kumimoji="1" lang="ja-JP" altLang="en-US" dirty="0">
              <a:solidFill>
                <a:schemeClr val="bg1"/>
              </a:solidFill>
            </a:endParaRPr>
          </a:p>
        </p:txBody>
      </p:sp>
      <p:sp>
        <p:nvSpPr>
          <p:cNvPr id="90" name="テキスト ボックス 89"/>
          <p:cNvSpPr txBox="true"/>
          <p:nvPr userDrawn="true"/>
        </p:nvSpPr>
        <p:spPr>
          <a:xfrm>
            <a:off x="17008984" y="6636628"/>
            <a:ext cx="412292" cy="584775"/>
          </a:xfrm>
          <a:prstGeom prst="rect">
            <a:avLst/>
          </a:prstGeom>
          <a:noFill/>
        </p:spPr>
        <p:txBody>
          <a:bodyPr wrap="none" rtlCol="0">
            <a:spAutoFit/>
          </a:bodyPr>
          <a:lstStyle/>
          <a:p>
            <a:r>
              <a:rPr kumimoji="1" lang="en-US" altLang="ja-JP" dirty="0">
                <a:solidFill>
                  <a:schemeClr val="bg1"/>
                </a:solidFill>
              </a:rPr>
              <a:t>5</a:t>
            </a:r>
            <a:endParaRPr kumimoji="1" lang="ja-JP" altLang="en-US" dirty="0">
              <a:solidFill>
                <a:schemeClr val="bg1"/>
              </a:solidFill>
            </a:endParaRPr>
          </a:p>
        </p:txBody>
      </p:sp>
      <p:sp>
        <p:nvSpPr>
          <p:cNvPr id="99" name="テキスト プレースホルダー 11"/>
          <p:cNvSpPr>
            <a:spLocks noGrp="true"/>
          </p:cNvSpPr>
          <p:nvPr>
            <p:ph type="body" sz="quarter" idx="30" hasCustomPrompt="true"/>
          </p:nvPr>
        </p:nvSpPr>
        <p:spPr>
          <a:xfrm>
            <a:off x="562155" y="76333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100" name="テキスト プレースホルダー 11"/>
          <p:cNvSpPr>
            <a:spLocks noGrp="true"/>
          </p:cNvSpPr>
          <p:nvPr>
            <p:ph type="body" sz="quarter" idx="31" hasCustomPrompt="true"/>
          </p:nvPr>
        </p:nvSpPr>
        <p:spPr>
          <a:xfrm>
            <a:off x="4011280" y="219452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101" name="テキスト プレースホルダー 11"/>
          <p:cNvSpPr>
            <a:spLocks noGrp="true"/>
          </p:cNvSpPr>
          <p:nvPr>
            <p:ph type="body" sz="quarter" idx="32" hasCustomPrompt="true"/>
          </p:nvPr>
        </p:nvSpPr>
        <p:spPr>
          <a:xfrm>
            <a:off x="7474018" y="363907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102" name="テキスト プレースホルダー 11"/>
          <p:cNvSpPr>
            <a:spLocks noGrp="true"/>
          </p:cNvSpPr>
          <p:nvPr>
            <p:ph type="body" sz="quarter" idx="33" hasCustomPrompt="true"/>
          </p:nvPr>
        </p:nvSpPr>
        <p:spPr>
          <a:xfrm>
            <a:off x="10974569" y="507484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
        <p:nvSpPr>
          <p:cNvPr id="103" name="テキスト プレースホルダー 11"/>
          <p:cNvSpPr>
            <a:spLocks noGrp="true"/>
          </p:cNvSpPr>
          <p:nvPr>
            <p:ph type="body" sz="quarter" idx="34" hasCustomPrompt="true"/>
          </p:nvPr>
        </p:nvSpPr>
        <p:spPr>
          <a:xfrm>
            <a:off x="14494798" y="6457509"/>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 calcmode="lin" valueType="num">
                                      <p:cBhvr additive="base">
                                        <p:cTn id="7"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par>
                                <p:cTn id="12" presetID="2" presetClass="entr" presetSubtype="8" decel="100000" fill="hold" grpId="0" nodeType="withEffect">
                                  <p:stCondLst>
                                    <p:cond delay="0"/>
                                  </p:stCondLst>
                                  <p:childTnLst>
                                    <p:set>
                                      <p:cBhvr>
                                        <p:cTn id="13" dur="1" fill="hold">
                                          <p:stCondLst>
                                            <p:cond delay="0"/>
                                          </p:stCondLst>
                                        </p:cTn>
                                        <p:tgtEl>
                                          <p:spTgt spid="78">
                                            <p:txEl>
                                              <p:pRg st="0" end="0"/>
                                            </p:txEl>
                                          </p:spTgt>
                                        </p:tgtEl>
                                        <p:attrNameLst>
                                          <p:attrName>style.visibility</p:attrName>
                                        </p:attrNameLst>
                                      </p:cBhvr>
                                      <p:to>
                                        <p:strVal val="visible"/>
                                      </p:to>
                                    </p:set>
                                    <p:anim calcmode="lin" valueType="num">
                                      <p:cBhvr additive="base">
                                        <p:cTn id="14" dur="500" fill="hold"/>
                                        <p:tgtEl>
                                          <p:spTgt spid="78">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78">
                                            <p:txEl>
                                              <p:pRg st="0" end="0"/>
                                            </p:txEl>
                                          </p:spTgt>
                                        </p:tgtEl>
                                        <p:attrNameLst>
                                          <p:attrName>ppt_y</p:attrName>
                                        </p:attrNameLst>
                                      </p:cBhvr>
                                      <p:tavLst>
                                        <p:tav tm="0">
                                          <p:val>
                                            <p:strVal val="#ppt_y"/>
                                          </p:val>
                                        </p:tav>
                                        <p:tav tm="100000">
                                          <p:val>
                                            <p:strVal val="#ppt_y"/>
                                          </p:val>
                                        </p:tav>
                                      </p:tavLst>
                                    </p:anim>
                                  </p:childTnLst>
                                </p:cTn>
                              </p:par>
                              <p:par>
                                <p:cTn id="16" presetID="22" presetClass="entr" presetSubtype="8"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wipe(left)">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9">
                                            <p:txEl>
                                              <p:pRg st="0" end="0"/>
                                            </p:txEl>
                                          </p:spTgt>
                                        </p:tgtEl>
                                        <p:attrNameLst>
                                          <p:attrName>style.visibility</p:attrName>
                                        </p:attrNameLst>
                                      </p:cBhvr>
                                      <p:to>
                                        <p:strVal val="visible"/>
                                      </p:to>
                                    </p:set>
                                    <p:animEffect transition="in" filter="fade">
                                      <p:cBhvr>
                                        <p:cTn id="26" dur="500"/>
                                        <p:tgtEl>
                                          <p:spTgt spid="99">
                                            <p:txEl>
                                              <p:pRg st="0" end="0"/>
                                            </p:txEl>
                                          </p:spTgt>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p:cTn id="29" dur="500" fill="hold"/>
                                        <p:tgtEl>
                                          <p:spTgt spid="63"/>
                                        </p:tgtEl>
                                        <p:attrNameLst>
                                          <p:attrName>ppt_w</p:attrName>
                                        </p:attrNameLst>
                                      </p:cBhvr>
                                      <p:tavLst>
                                        <p:tav tm="0">
                                          <p:val>
                                            <p:fltVal val="0"/>
                                          </p:val>
                                        </p:tav>
                                        <p:tav tm="100000">
                                          <p:val>
                                            <p:strVal val="#ppt_w"/>
                                          </p:val>
                                        </p:tav>
                                      </p:tavLst>
                                    </p:anim>
                                    <p:anim calcmode="lin" valueType="num">
                                      <p:cBhvr>
                                        <p:cTn id="30" dur="500" fill="hold"/>
                                        <p:tgtEl>
                                          <p:spTgt spid="63"/>
                                        </p:tgtEl>
                                        <p:attrNameLst>
                                          <p:attrName>ppt_h</p:attrName>
                                        </p:attrNameLst>
                                      </p:cBhvr>
                                      <p:tavLst>
                                        <p:tav tm="0">
                                          <p:val>
                                            <p:fltVal val="0"/>
                                          </p:val>
                                        </p:tav>
                                        <p:tav tm="100000">
                                          <p:val>
                                            <p:strVal val="#ppt_h"/>
                                          </p:val>
                                        </p:tav>
                                      </p:tavLst>
                                    </p:anim>
                                    <p:anim calcmode="lin" valueType="num">
                                      <p:cBhvr>
                                        <p:cTn id="31" dur="500" fill="hold"/>
                                        <p:tgtEl>
                                          <p:spTgt spid="63"/>
                                        </p:tgtEl>
                                        <p:attrNameLst>
                                          <p:attrName>style.rotation</p:attrName>
                                        </p:attrNameLst>
                                      </p:cBhvr>
                                      <p:tavLst>
                                        <p:tav tm="0">
                                          <p:val>
                                            <p:fltVal val="360"/>
                                          </p:val>
                                        </p:tav>
                                        <p:tav tm="100000">
                                          <p:val>
                                            <p:fltVal val="0"/>
                                          </p:val>
                                        </p:tav>
                                      </p:tavLst>
                                    </p:anim>
                                    <p:animEffect transition="in" filter="fade">
                                      <p:cBhvr>
                                        <p:cTn id="32" dur="500"/>
                                        <p:tgtEl>
                                          <p:spTgt spid="63"/>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 calcmode="lin" valueType="num">
                                      <p:cBhvr>
                                        <p:cTn id="37" dur="500" fill="hold"/>
                                        <p:tgtEl>
                                          <p:spTgt spid="86"/>
                                        </p:tgtEl>
                                        <p:attrNameLst>
                                          <p:attrName>style.rotation</p:attrName>
                                        </p:attrNameLst>
                                      </p:cBhvr>
                                      <p:tavLst>
                                        <p:tav tm="0">
                                          <p:val>
                                            <p:fltVal val="360"/>
                                          </p:val>
                                        </p:tav>
                                        <p:tav tm="100000">
                                          <p:val>
                                            <p:fltVal val="0"/>
                                          </p:val>
                                        </p:tav>
                                      </p:tavLst>
                                    </p:anim>
                                    <p:animEffect transition="in" filter="fade">
                                      <p:cBhvr>
                                        <p:cTn id="38" dur="500"/>
                                        <p:tgtEl>
                                          <p:spTgt spid="8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decel="100000" fill="hold" grpId="0" nodeType="clickEffect">
                                  <p:stCondLst>
                                    <p:cond delay="0"/>
                                  </p:stCondLst>
                                  <p:childTnLst>
                                    <p:animMotion origin="layout" path="M -0.10077 0.08735 L 0.18751 0.2966 " pathEditMode="fixed" rAng="0" ptsTypes="AA">
                                      <p:cBhvr>
                                        <p:cTn id="42" dur="500" fill="hold"/>
                                        <p:tgtEl>
                                          <p:spTgt spid="82"/>
                                        </p:tgtEl>
                                        <p:attrNameLst>
                                          <p:attrName>ppt_x</p:attrName>
                                          <p:attrName>ppt_y</p:attrName>
                                        </p:attrNameLst>
                                      </p:cBhvr>
                                      <p:rCtr x="14410" y="10463"/>
                                    </p:animMotion>
                                  </p:childTnLst>
                                </p:cTn>
                              </p:par>
                              <p:par>
                                <p:cTn id="43" presetID="10" presetClass="entr" presetSubtype="0" fill="hold" grpId="0" nodeType="withEffect">
                                  <p:stCondLst>
                                    <p:cond delay="250"/>
                                  </p:stCondLst>
                                  <p:childTnLst>
                                    <p:set>
                                      <p:cBhvr>
                                        <p:cTn id="44" dur="1" fill="hold">
                                          <p:stCondLst>
                                            <p:cond delay="0"/>
                                          </p:stCondLst>
                                        </p:cTn>
                                        <p:tgtEl>
                                          <p:spTgt spid="100">
                                            <p:txEl>
                                              <p:pRg st="0" end="0"/>
                                            </p:txEl>
                                          </p:spTgt>
                                        </p:tgtEl>
                                        <p:attrNameLst>
                                          <p:attrName>style.visibility</p:attrName>
                                        </p:attrNameLst>
                                      </p:cBhvr>
                                      <p:to>
                                        <p:strVal val="visible"/>
                                      </p:to>
                                    </p:set>
                                    <p:animEffect transition="in" filter="fade">
                                      <p:cBhvr>
                                        <p:cTn id="45" dur="500"/>
                                        <p:tgtEl>
                                          <p:spTgt spid="100">
                                            <p:txEl>
                                              <p:pRg st="0" end="0"/>
                                            </p:txEl>
                                          </p:spTgt>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49" presetClass="entr" presetSubtype="0" decel="100000" fill="hold" grpId="0" nodeType="withEffect">
                                  <p:stCondLst>
                                    <p:cond delay="250"/>
                                  </p:stCondLst>
                                  <p:childTnLst>
                                    <p:set>
                                      <p:cBhvr>
                                        <p:cTn id="50" dur="1" fill="hold">
                                          <p:stCondLst>
                                            <p:cond delay="0"/>
                                          </p:stCondLst>
                                        </p:cTn>
                                        <p:tgtEl>
                                          <p:spTgt spid="87"/>
                                        </p:tgtEl>
                                        <p:attrNameLst>
                                          <p:attrName>style.visibility</p:attrName>
                                        </p:attrNameLst>
                                      </p:cBhvr>
                                      <p:to>
                                        <p:strVal val="visible"/>
                                      </p:to>
                                    </p:set>
                                    <p:anim calcmode="lin" valueType="num">
                                      <p:cBhvr>
                                        <p:cTn id="51" dur="500" fill="hold"/>
                                        <p:tgtEl>
                                          <p:spTgt spid="87"/>
                                        </p:tgtEl>
                                        <p:attrNameLst>
                                          <p:attrName>ppt_w</p:attrName>
                                        </p:attrNameLst>
                                      </p:cBhvr>
                                      <p:tavLst>
                                        <p:tav tm="0">
                                          <p:val>
                                            <p:fltVal val="0"/>
                                          </p:val>
                                        </p:tav>
                                        <p:tav tm="100000">
                                          <p:val>
                                            <p:strVal val="#ppt_w"/>
                                          </p:val>
                                        </p:tav>
                                      </p:tavLst>
                                    </p:anim>
                                    <p:anim calcmode="lin" valueType="num">
                                      <p:cBhvr>
                                        <p:cTn id="52" dur="500" fill="hold"/>
                                        <p:tgtEl>
                                          <p:spTgt spid="87"/>
                                        </p:tgtEl>
                                        <p:attrNameLst>
                                          <p:attrName>ppt_h</p:attrName>
                                        </p:attrNameLst>
                                      </p:cBhvr>
                                      <p:tavLst>
                                        <p:tav tm="0">
                                          <p:val>
                                            <p:fltVal val="0"/>
                                          </p:val>
                                        </p:tav>
                                        <p:tav tm="100000">
                                          <p:val>
                                            <p:strVal val="#ppt_h"/>
                                          </p:val>
                                        </p:tav>
                                      </p:tavLst>
                                    </p:anim>
                                    <p:anim calcmode="lin" valueType="num">
                                      <p:cBhvr>
                                        <p:cTn id="53" dur="500" fill="hold"/>
                                        <p:tgtEl>
                                          <p:spTgt spid="87"/>
                                        </p:tgtEl>
                                        <p:attrNameLst>
                                          <p:attrName>style.rotation</p:attrName>
                                        </p:attrNameLst>
                                      </p:cBhvr>
                                      <p:tavLst>
                                        <p:tav tm="0">
                                          <p:val>
                                            <p:fltVal val="360"/>
                                          </p:val>
                                        </p:tav>
                                        <p:tav tm="100000">
                                          <p:val>
                                            <p:fltVal val="0"/>
                                          </p:val>
                                        </p:tav>
                                      </p:tavLst>
                                    </p:anim>
                                    <p:animEffect transition="in" filter="fade">
                                      <p:cBhvr>
                                        <p:cTn id="54" dur="500"/>
                                        <p:tgtEl>
                                          <p:spTgt spid="87"/>
                                        </p:tgtEl>
                                      </p:cBhvr>
                                    </p:animEffect>
                                  </p:childTnLst>
                                </p:cTn>
                              </p:par>
                              <p:par>
                                <p:cTn id="55" presetID="49" presetClass="entr" presetSubtype="0" decel="100000" fill="hold" grpId="0" nodeType="withEffect">
                                  <p:stCondLst>
                                    <p:cond delay="25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anim calcmode="lin" valueType="num">
                                      <p:cBhvr>
                                        <p:cTn id="59" dur="500" fill="hold"/>
                                        <p:tgtEl>
                                          <p:spTgt spid="72"/>
                                        </p:tgtEl>
                                        <p:attrNameLst>
                                          <p:attrName>style.rotation</p:attrName>
                                        </p:attrNameLst>
                                      </p:cBhvr>
                                      <p:tavLst>
                                        <p:tav tm="0">
                                          <p:val>
                                            <p:fltVal val="360"/>
                                          </p:val>
                                        </p:tav>
                                        <p:tav tm="100000">
                                          <p:val>
                                            <p:fltVal val="0"/>
                                          </p:val>
                                        </p:tav>
                                      </p:tavLst>
                                    </p:anim>
                                    <p:animEffect transition="in" filter="fade">
                                      <p:cBhvr>
                                        <p:cTn id="60" dur="500"/>
                                        <p:tgtEl>
                                          <p:spTgt spid="72"/>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decel="100000" fill="hold" grpId="0" nodeType="clickEffect">
                                  <p:stCondLst>
                                    <p:cond delay="0"/>
                                  </p:stCondLst>
                                  <p:childTnLst>
                                    <p:animMotion origin="layout" path="M -0.12578 0.10478 L 0.32908 0.43364 " pathEditMode="fixed" rAng="0" ptsTypes="AA">
                                      <p:cBhvr>
                                        <p:cTn id="64" dur="500" fill="hold"/>
                                        <p:tgtEl>
                                          <p:spTgt spid="83"/>
                                        </p:tgtEl>
                                        <p:attrNameLst>
                                          <p:attrName>ppt_x</p:attrName>
                                          <p:attrName>ppt_y</p:attrName>
                                        </p:attrNameLst>
                                      </p:cBhvr>
                                      <p:rCtr x="22743" y="16435"/>
                                    </p:animMotion>
                                  </p:childTnLst>
                                </p:cTn>
                              </p:par>
                              <p:par>
                                <p:cTn id="65" presetID="10" presetClass="entr" presetSubtype="0" fill="hold" grpId="0" nodeType="withEffect">
                                  <p:stCondLst>
                                    <p:cond delay="250"/>
                                  </p:stCondLst>
                                  <p:childTnLst>
                                    <p:set>
                                      <p:cBhvr>
                                        <p:cTn id="66" dur="1" fill="hold">
                                          <p:stCondLst>
                                            <p:cond delay="0"/>
                                          </p:stCondLst>
                                        </p:cTn>
                                        <p:tgtEl>
                                          <p:spTgt spid="101">
                                            <p:txEl>
                                              <p:pRg st="0" end="0"/>
                                            </p:txEl>
                                          </p:spTgt>
                                        </p:tgtEl>
                                        <p:attrNameLst>
                                          <p:attrName>style.visibility</p:attrName>
                                        </p:attrNameLst>
                                      </p:cBhvr>
                                      <p:to>
                                        <p:strVal val="visible"/>
                                      </p:to>
                                    </p:set>
                                    <p:animEffect transition="in" filter="fade">
                                      <p:cBhvr>
                                        <p:cTn id="67" dur="500"/>
                                        <p:tgtEl>
                                          <p:spTgt spid="101">
                                            <p:txEl>
                                              <p:pRg st="0" end="0"/>
                                            </p:txEl>
                                          </p:spTgt>
                                        </p:tgtEl>
                                      </p:cBhvr>
                                    </p:animEffect>
                                  </p:childTnLst>
                                </p:cTn>
                              </p:par>
                              <p:par>
                                <p:cTn id="68" presetID="10" presetClass="entr" presetSubtype="0" fill="hold" grpId="0" nodeType="withEffect">
                                  <p:stCondLst>
                                    <p:cond delay="25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500"/>
                                        <p:tgtEl>
                                          <p:spTgt spid="69"/>
                                        </p:tgtEl>
                                      </p:cBhvr>
                                    </p:animEffect>
                                  </p:childTnLst>
                                </p:cTn>
                              </p:par>
                              <p:par>
                                <p:cTn id="71" presetID="49" presetClass="entr" presetSubtype="0" decel="100000" fill="hold" grpId="0" nodeType="withEffect">
                                  <p:stCondLst>
                                    <p:cond delay="250"/>
                                  </p:stCondLst>
                                  <p:childTnLst>
                                    <p:set>
                                      <p:cBhvr>
                                        <p:cTn id="72" dur="1" fill="hold">
                                          <p:stCondLst>
                                            <p:cond delay="0"/>
                                          </p:stCondLst>
                                        </p:cTn>
                                        <p:tgtEl>
                                          <p:spTgt spid="73"/>
                                        </p:tgtEl>
                                        <p:attrNameLst>
                                          <p:attrName>style.visibility</p:attrName>
                                        </p:attrNameLst>
                                      </p:cBhvr>
                                      <p:to>
                                        <p:strVal val="visible"/>
                                      </p:to>
                                    </p:set>
                                    <p:anim calcmode="lin" valueType="num">
                                      <p:cBhvr>
                                        <p:cTn id="73" dur="500" fill="hold"/>
                                        <p:tgtEl>
                                          <p:spTgt spid="73"/>
                                        </p:tgtEl>
                                        <p:attrNameLst>
                                          <p:attrName>ppt_w</p:attrName>
                                        </p:attrNameLst>
                                      </p:cBhvr>
                                      <p:tavLst>
                                        <p:tav tm="0">
                                          <p:val>
                                            <p:fltVal val="0"/>
                                          </p:val>
                                        </p:tav>
                                        <p:tav tm="100000">
                                          <p:val>
                                            <p:strVal val="#ppt_w"/>
                                          </p:val>
                                        </p:tav>
                                      </p:tavLst>
                                    </p:anim>
                                    <p:anim calcmode="lin" valueType="num">
                                      <p:cBhvr>
                                        <p:cTn id="74" dur="500" fill="hold"/>
                                        <p:tgtEl>
                                          <p:spTgt spid="73"/>
                                        </p:tgtEl>
                                        <p:attrNameLst>
                                          <p:attrName>ppt_h</p:attrName>
                                        </p:attrNameLst>
                                      </p:cBhvr>
                                      <p:tavLst>
                                        <p:tav tm="0">
                                          <p:val>
                                            <p:fltVal val="0"/>
                                          </p:val>
                                        </p:tav>
                                        <p:tav tm="100000">
                                          <p:val>
                                            <p:strVal val="#ppt_h"/>
                                          </p:val>
                                        </p:tav>
                                      </p:tavLst>
                                    </p:anim>
                                    <p:anim calcmode="lin" valueType="num">
                                      <p:cBhvr>
                                        <p:cTn id="75" dur="500" fill="hold"/>
                                        <p:tgtEl>
                                          <p:spTgt spid="73"/>
                                        </p:tgtEl>
                                        <p:attrNameLst>
                                          <p:attrName>style.rotation</p:attrName>
                                        </p:attrNameLst>
                                      </p:cBhvr>
                                      <p:tavLst>
                                        <p:tav tm="0">
                                          <p:val>
                                            <p:fltVal val="360"/>
                                          </p:val>
                                        </p:tav>
                                        <p:tav tm="100000">
                                          <p:val>
                                            <p:fltVal val="0"/>
                                          </p:val>
                                        </p:tav>
                                      </p:tavLst>
                                    </p:anim>
                                    <p:animEffect transition="in" filter="fade">
                                      <p:cBhvr>
                                        <p:cTn id="76" dur="500"/>
                                        <p:tgtEl>
                                          <p:spTgt spid="73"/>
                                        </p:tgtEl>
                                      </p:cBhvr>
                                    </p:animEffect>
                                  </p:childTnLst>
                                </p:cTn>
                              </p:par>
                              <p:par>
                                <p:cTn id="77" presetID="49" presetClass="entr" presetSubtype="0" decel="100000" fill="hold" grpId="0" nodeType="withEffect">
                                  <p:stCondLst>
                                    <p:cond delay="250"/>
                                  </p:stCondLst>
                                  <p:childTnLst>
                                    <p:set>
                                      <p:cBhvr>
                                        <p:cTn id="78" dur="1" fill="hold">
                                          <p:stCondLst>
                                            <p:cond delay="0"/>
                                          </p:stCondLst>
                                        </p:cTn>
                                        <p:tgtEl>
                                          <p:spTgt spid="88"/>
                                        </p:tgtEl>
                                        <p:attrNameLst>
                                          <p:attrName>style.visibility</p:attrName>
                                        </p:attrNameLst>
                                      </p:cBhvr>
                                      <p:to>
                                        <p:strVal val="visible"/>
                                      </p:to>
                                    </p:set>
                                    <p:anim calcmode="lin" valueType="num">
                                      <p:cBhvr>
                                        <p:cTn id="79" dur="500" fill="hold"/>
                                        <p:tgtEl>
                                          <p:spTgt spid="88"/>
                                        </p:tgtEl>
                                        <p:attrNameLst>
                                          <p:attrName>ppt_w</p:attrName>
                                        </p:attrNameLst>
                                      </p:cBhvr>
                                      <p:tavLst>
                                        <p:tav tm="0">
                                          <p:val>
                                            <p:fltVal val="0"/>
                                          </p:val>
                                        </p:tav>
                                        <p:tav tm="100000">
                                          <p:val>
                                            <p:strVal val="#ppt_w"/>
                                          </p:val>
                                        </p:tav>
                                      </p:tavLst>
                                    </p:anim>
                                    <p:anim calcmode="lin" valueType="num">
                                      <p:cBhvr>
                                        <p:cTn id="80" dur="500" fill="hold"/>
                                        <p:tgtEl>
                                          <p:spTgt spid="88"/>
                                        </p:tgtEl>
                                        <p:attrNameLst>
                                          <p:attrName>ppt_h</p:attrName>
                                        </p:attrNameLst>
                                      </p:cBhvr>
                                      <p:tavLst>
                                        <p:tav tm="0">
                                          <p:val>
                                            <p:fltVal val="0"/>
                                          </p:val>
                                        </p:tav>
                                        <p:tav tm="100000">
                                          <p:val>
                                            <p:strVal val="#ppt_h"/>
                                          </p:val>
                                        </p:tav>
                                      </p:tavLst>
                                    </p:anim>
                                    <p:anim calcmode="lin" valueType="num">
                                      <p:cBhvr>
                                        <p:cTn id="81" dur="500" fill="hold"/>
                                        <p:tgtEl>
                                          <p:spTgt spid="88"/>
                                        </p:tgtEl>
                                        <p:attrNameLst>
                                          <p:attrName>style.rotation</p:attrName>
                                        </p:attrNameLst>
                                      </p:cBhvr>
                                      <p:tavLst>
                                        <p:tav tm="0">
                                          <p:val>
                                            <p:fltVal val="360"/>
                                          </p:val>
                                        </p:tav>
                                        <p:tav tm="100000">
                                          <p:val>
                                            <p:fltVal val="0"/>
                                          </p:val>
                                        </p:tav>
                                      </p:tavLst>
                                    </p:anim>
                                    <p:animEffect transition="in" filter="fade">
                                      <p:cBhvr>
                                        <p:cTn id="82" dur="500"/>
                                        <p:tgtEl>
                                          <p:spTgt spid="88"/>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path" presetSubtype="0" decel="100000" fill="hold" grpId="0" nodeType="clickEffect">
                                  <p:stCondLst>
                                    <p:cond delay="0"/>
                                  </p:stCondLst>
                                  <p:childTnLst>
                                    <p:animMotion origin="layout" path="M -0.14948 0.1179 L 0.47517 0.57361 " pathEditMode="fixed" rAng="0" ptsTypes="AA">
                                      <p:cBhvr>
                                        <p:cTn id="86" dur="500" fill="hold"/>
                                        <p:tgtEl>
                                          <p:spTgt spid="84"/>
                                        </p:tgtEl>
                                        <p:attrNameLst>
                                          <p:attrName>ppt_x</p:attrName>
                                          <p:attrName>ppt_y</p:attrName>
                                        </p:attrNameLst>
                                      </p:cBhvr>
                                      <p:rCtr x="31233" y="22778"/>
                                    </p:animMotion>
                                  </p:childTnLst>
                                </p:cTn>
                              </p:par>
                              <p:par>
                                <p:cTn id="87" presetID="10" presetClass="entr" presetSubtype="0" fill="hold" grpId="0" nodeType="withEffect">
                                  <p:stCondLst>
                                    <p:cond delay="250"/>
                                  </p:stCondLst>
                                  <p:childTnLst>
                                    <p:set>
                                      <p:cBhvr>
                                        <p:cTn id="88" dur="1" fill="hold">
                                          <p:stCondLst>
                                            <p:cond delay="0"/>
                                          </p:stCondLst>
                                        </p:cTn>
                                        <p:tgtEl>
                                          <p:spTgt spid="102">
                                            <p:txEl>
                                              <p:pRg st="0" end="0"/>
                                            </p:txEl>
                                          </p:spTgt>
                                        </p:tgtEl>
                                        <p:attrNameLst>
                                          <p:attrName>style.visibility</p:attrName>
                                        </p:attrNameLst>
                                      </p:cBhvr>
                                      <p:to>
                                        <p:strVal val="visible"/>
                                      </p:to>
                                    </p:set>
                                    <p:animEffect transition="in" filter="fade">
                                      <p:cBhvr>
                                        <p:cTn id="89" dur="500"/>
                                        <p:tgtEl>
                                          <p:spTgt spid="102">
                                            <p:txEl>
                                              <p:pRg st="0" end="0"/>
                                            </p:txEl>
                                          </p:spTgt>
                                        </p:tgtEl>
                                      </p:cBhvr>
                                    </p:animEffect>
                                  </p:childTnLst>
                                </p:cTn>
                              </p:par>
                              <p:par>
                                <p:cTn id="90" presetID="10" presetClass="entr" presetSubtype="0" fill="hold" grpId="0" nodeType="withEffect">
                                  <p:stCondLst>
                                    <p:cond delay="25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500"/>
                                        <p:tgtEl>
                                          <p:spTgt spid="70"/>
                                        </p:tgtEl>
                                      </p:cBhvr>
                                    </p:animEffect>
                                  </p:childTnLst>
                                </p:cTn>
                              </p:par>
                              <p:par>
                                <p:cTn id="93" presetID="49" presetClass="entr" presetSubtype="0" decel="100000" fill="hold" grpId="0" nodeType="withEffect">
                                  <p:stCondLst>
                                    <p:cond delay="250"/>
                                  </p:stCondLst>
                                  <p:childTnLst>
                                    <p:set>
                                      <p:cBhvr>
                                        <p:cTn id="94" dur="1" fill="hold">
                                          <p:stCondLst>
                                            <p:cond delay="0"/>
                                          </p:stCondLst>
                                        </p:cTn>
                                        <p:tgtEl>
                                          <p:spTgt spid="74"/>
                                        </p:tgtEl>
                                        <p:attrNameLst>
                                          <p:attrName>style.visibility</p:attrName>
                                        </p:attrNameLst>
                                      </p:cBhvr>
                                      <p:to>
                                        <p:strVal val="visible"/>
                                      </p:to>
                                    </p:set>
                                    <p:anim calcmode="lin" valueType="num">
                                      <p:cBhvr>
                                        <p:cTn id="95" dur="500" fill="hold"/>
                                        <p:tgtEl>
                                          <p:spTgt spid="74"/>
                                        </p:tgtEl>
                                        <p:attrNameLst>
                                          <p:attrName>ppt_w</p:attrName>
                                        </p:attrNameLst>
                                      </p:cBhvr>
                                      <p:tavLst>
                                        <p:tav tm="0">
                                          <p:val>
                                            <p:fltVal val="0"/>
                                          </p:val>
                                        </p:tav>
                                        <p:tav tm="100000">
                                          <p:val>
                                            <p:strVal val="#ppt_w"/>
                                          </p:val>
                                        </p:tav>
                                      </p:tavLst>
                                    </p:anim>
                                    <p:anim calcmode="lin" valueType="num">
                                      <p:cBhvr>
                                        <p:cTn id="96" dur="500" fill="hold"/>
                                        <p:tgtEl>
                                          <p:spTgt spid="74"/>
                                        </p:tgtEl>
                                        <p:attrNameLst>
                                          <p:attrName>ppt_h</p:attrName>
                                        </p:attrNameLst>
                                      </p:cBhvr>
                                      <p:tavLst>
                                        <p:tav tm="0">
                                          <p:val>
                                            <p:fltVal val="0"/>
                                          </p:val>
                                        </p:tav>
                                        <p:tav tm="100000">
                                          <p:val>
                                            <p:strVal val="#ppt_h"/>
                                          </p:val>
                                        </p:tav>
                                      </p:tavLst>
                                    </p:anim>
                                    <p:anim calcmode="lin" valueType="num">
                                      <p:cBhvr>
                                        <p:cTn id="97" dur="500" fill="hold"/>
                                        <p:tgtEl>
                                          <p:spTgt spid="74"/>
                                        </p:tgtEl>
                                        <p:attrNameLst>
                                          <p:attrName>style.rotation</p:attrName>
                                        </p:attrNameLst>
                                      </p:cBhvr>
                                      <p:tavLst>
                                        <p:tav tm="0">
                                          <p:val>
                                            <p:fltVal val="360"/>
                                          </p:val>
                                        </p:tav>
                                        <p:tav tm="100000">
                                          <p:val>
                                            <p:fltVal val="0"/>
                                          </p:val>
                                        </p:tav>
                                      </p:tavLst>
                                    </p:anim>
                                    <p:animEffect transition="in" filter="fade">
                                      <p:cBhvr>
                                        <p:cTn id="98" dur="500"/>
                                        <p:tgtEl>
                                          <p:spTgt spid="74"/>
                                        </p:tgtEl>
                                      </p:cBhvr>
                                    </p:animEffect>
                                  </p:childTnLst>
                                </p:cTn>
                              </p:par>
                              <p:par>
                                <p:cTn id="99" presetID="49" presetClass="entr" presetSubtype="0" decel="100000" fill="hold" grpId="0" nodeType="withEffect">
                                  <p:stCondLst>
                                    <p:cond delay="250"/>
                                  </p:stCondLst>
                                  <p:childTnLst>
                                    <p:set>
                                      <p:cBhvr>
                                        <p:cTn id="100" dur="1" fill="hold">
                                          <p:stCondLst>
                                            <p:cond delay="0"/>
                                          </p:stCondLst>
                                        </p:cTn>
                                        <p:tgtEl>
                                          <p:spTgt spid="89"/>
                                        </p:tgtEl>
                                        <p:attrNameLst>
                                          <p:attrName>style.visibility</p:attrName>
                                        </p:attrNameLst>
                                      </p:cBhvr>
                                      <p:to>
                                        <p:strVal val="visible"/>
                                      </p:to>
                                    </p:set>
                                    <p:anim calcmode="lin" valueType="num">
                                      <p:cBhvr>
                                        <p:cTn id="101" dur="500" fill="hold"/>
                                        <p:tgtEl>
                                          <p:spTgt spid="89"/>
                                        </p:tgtEl>
                                        <p:attrNameLst>
                                          <p:attrName>ppt_w</p:attrName>
                                        </p:attrNameLst>
                                      </p:cBhvr>
                                      <p:tavLst>
                                        <p:tav tm="0">
                                          <p:val>
                                            <p:fltVal val="0"/>
                                          </p:val>
                                        </p:tav>
                                        <p:tav tm="100000">
                                          <p:val>
                                            <p:strVal val="#ppt_w"/>
                                          </p:val>
                                        </p:tav>
                                      </p:tavLst>
                                    </p:anim>
                                    <p:anim calcmode="lin" valueType="num">
                                      <p:cBhvr>
                                        <p:cTn id="102" dur="500" fill="hold"/>
                                        <p:tgtEl>
                                          <p:spTgt spid="89"/>
                                        </p:tgtEl>
                                        <p:attrNameLst>
                                          <p:attrName>ppt_h</p:attrName>
                                        </p:attrNameLst>
                                      </p:cBhvr>
                                      <p:tavLst>
                                        <p:tav tm="0">
                                          <p:val>
                                            <p:fltVal val="0"/>
                                          </p:val>
                                        </p:tav>
                                        <p:tav tm="100000">
                                          <p:val>
                                            <p:strVal val="#ppt_h"/>
                                          </p:val>
                                        </p:tav>
                                      </p:tavLst>
                                    </p:anim>
                                    <p:anim calcmode="lin" valueType="num">
                                      <p:cBhvr>
                                        <p:cTn id="103" dur="500" fill="hold"/>
                                        <p:tgtEl>
                                          <p:spTgt spid="89"/>
                                        </p:tgtEl>
                                        <p:attrNameLst>
                                          <p:attrName>style.rotation</p:attrName>
                                        </p:attrNameLst>
                                      </p:cBhvr>
                                      <p:tavLst>
                                        <p:tav tm="0">
                                          <p:val>
                                            <p:fltVal val="360"/>
                                          </p:val>
                                        </p:tav>
                                        <p:tav tm="100000">
                                          <p:val>
                                            <p:fltVal val="0"/>
                                          </p:val>
                                        </p:tav>
                                      </p:tavLst>
                                    </p:anim>
                                    <p:animEffect transition="in" filter="fade">
                                      <p:cBhvr>
                                        <p:cTn id="104" dur="500"/>
                                        <p:tgtEl>
                                          <p:spTgt spid="89"/>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path" presetSubtype="0" decel="100000" fill="hold" grpId="0" nodeType="clickEffect">
                                  <p:stCondLst>
                                    <p:cond delay="0"/>
                                  </p:stCondLst>
                                  <p:childTnLst>
                                    <p:animMotion origin="layout" path="M -0.16945 0.13549 L 0.625 0.71358 " pathEditMode="fixed" rAng="0" ptsTypes="AA">
                                      <p:cBhvr>
                                        <p:cTn id="108" dur="500" fill="hold"/>
                                        <p:tgtEl>
                                          <p:spTgt spid="85"/>
                                        </p:tgtEl>
                                        <p:attrNameLst>
                                          <p:attrName>ppt_x</p:attrName>
                                          <p:attrName>ppt_y</p:attrName>
                                        </p:attrNameLst>
                                      </p:cBhvr>
                                      <p:rCtr x="39722" y="28904"/>
                                    </p:animMotion>
                                  </p:childTnLst>
                                </p:cTn>
                              </p:par>
                              <p:par>
                                <p:cTn id="109" presetID="10" presetClass="entr" presetSubtype="0" fill="hold" grpId="0" nodeType="withEffect">
                                  <p:stCondLst>
                                    <p:cond delay="250"/>
                                  </p:stCondLst>
                                  <p:childTnLst>
                                    <p:set>
                                      <p:cBhvr>
                                        <p:cTn id="110" dur="1" fill="hold">
                                          <p:stCondLst>
                                            <p:cond delay="0"/>
                                          </p:stCondLst>
                                        </p:cTn>
                                        <p:tgtEl>
                                          <p:spTgt spid="71"/>
                                        </p:tgtEl>
                                        <p:attrNameLst>
                                          <p:attrName>style.visibility</p:attrName>
                                        </p:attrNameLst>
                                      </p:cBhvr>
                                      <p:to>
                                        <p:strVal val="visible"/>
                                      </p:to>
                                    </p:set>
                                    <p:animEffect transition="in" filter="fade">
                                      <p:cBhvr>
                                        <p:cTn id="111" dur="500"/>
                                        <p:tgtEl>
                                          <p:spTgt spid="71"/>
                                        </p:tgtEl>
                                      </p:cBhvr>
                                    </p:animEffect>
                                  </p:childTnLst>
                                </p:cTn>
                              </p:par>
                              <p:par>
                                <p:cTn id="112" presetID="10" presetClass="entr" presetSubtype="0" fill="hold" grpId="0" nodeType="withEffect">
                                  <p:stCondLst>
                                    <p:cond delay="250"/>
                                  </p:stCondLst>
                                  <p:childTnLst>
                                    <p:set>
                                      <p:cBhvr>
                                        <p:cTn id="113" dur="1" fill="hold">
                                          <p:stCondLst>
                                            <p:cond delay="0"/>
                                          </p:stCondLst>
                                        </p:cTn>
                                        <p:tgtEl>
                                          <p:spTgt spid="103">
                                            <p:txEl>
                                              <p:pRg st="0" end="0"/>
                                            </p:txEl>
                                          </p:spTgt>
                                        </p:tgtEl>
                                        <p:attrNameLst>
                                          <p:attrName>style.visibility</p:attrName>
                                        </p:attrNameLst>
                                      </p:cBhvr>
                                      <p:to>
                                        <p:strVal val="visible"/>
                                      </p:to>
                                    </p:set>
                                    <p:animEffect transition="in" filter="fade">
                                      <p:cBhvr>
                                        <p:cTn id="114" dur="500"/>
                                        <p:tgtEl>
                                          <p:spTgt spid="103">
                                            <p:txEl>
                                              <p:pRg st="0" end="0"/>
                                            </p:txEl>
                                          </p:spTgt>
                                        </p:tgtEl>
                                      </p:cBhvr>
                                    </p:animEffect>
                                  </p:childTnLst>
                                </p:cTn>
                              </p:par>
                              <p:par>
                                <p:cTn id="115" presetID="49" presetClass="entr" presetSubtype="0" decel="100000" fill="hold" grpId="0" nodeType="withEffect">
                                  <p:stCondLst>
                                    <p:cond delay="250"/>
                                  </p:stCondLst>
                                  <p:childTnLst>
                                    <p:set>
                                      <p:cBhvr>
                                        <p:cTn id="116" dur="1" fill="hold">
                                          <p:stCondLst>
                                            <p:cond delay="0"/>
                                          </p:stCondLst>
                                        </p:cTn>
                                        <p:tgtEl>
                                          <p:spTgt spid="75"/>
                                        </p:tgtEl>
                                        <p:attrNameLst>
                                          <p:attrName>style.visibility</p:attrName>
                                        </p:attrNameLst>
                                      </p:cBhvr>
                                      <p:to>
                                        <p:strVal val="visible"/>
                                      </p:to>
                                    </p:set>
                                    <p:anim calcmode="lin" valueType="num">
                                      <p:cBhvr>
                                        <p:cTn id="117" dur="500" fill="hold"/>
                                        <p:tgtEl>
                                          <p:spTgt spid="75"/>
                                        </p:tgtEl>
                                        <p:attrNameLst>
                                          <p:attrName>ppt_w</p:attrName>
                                        </p:attrNameLst>
                                      </p:cBhvr>
                                      <p:tavLst>
                                        <p:tav tm="0">
                                          <p:val>
                                            <p:fltVal val="0"/>
                                          </p:val>
                                        </p:tav>
                                        <p:tav tm="100000">
                                          <p:val>
                                            <p:strVal val="#ppt_w"/>
                                          </p:val>
                                        </p:tav>
                                      </p:tavLst>
                                    </p:anim>
                                    <p:anim calcmode="lin" valueType="num">
                                      <p:cBhvr>
                                        <p:cTn id="118" dur="500" fill="hold"/>
                                        <p:tgtEl>
                                          <p:spTgt spid="75"/>
                                        </p:tgtEl>
                                        <p:attrNameLst>
                                          <p:attrName>ppt_h</p:attrName>
                                        </p:attrNameLst>
                                      </p:cBhvr>
                                      <p:tavLst>
                                        <p:tav tm="0">
                                          <p:val>
                                            <p:fltVal val="0"/>
                                          </p:val>
                                        </p:tav>
                                        <p:tav tm="100000">
                                          <p:val>
                                            <p:strVal val="#ppt_h"/>
                                          </p:val>
                                        </p:tav>
                                      </p:tavLst>
                                    </p:anim>
                                    <p:anim calcmode="lin" valueType="num">
                                      <p:cBhvr>
                                        <p:cTn id="119" dur="500" fill="hold"/>
                                        <p:tgtEl>
                                          <p:spTgt spid="75"/>
                                        </p:tgtEl>
                                        <p:attrNameLst>
                                          <p:attrName>style.rotation</p:attrName>
                                        </p:attrNameLst>
                                      </p:cBhvr>
                                      <p:tavLst>
                                        <p:tav tm="0">
                                          <p:val>
                                            <p:fltVal val="360"/>
                                          </p:val>
                                        </p:tav>
                                        <p:tav tm="100000">
                                          <p:val>
                                            <p:fltVal val="0"/>
                                          </p:val>
                                        </p:tav>
                                      </p:tavLst>
                                    </p:anim>
                                    <p:animEffect transition="in" filter="fade">
                                      <p:cBhvr>
                                        <p:cTn id="120" dur="500"/>
                                        <p:tgtEl>
                                          <p:spTgt spid="75"/>
                                        </p:tgtEl>
                                      </p:cBhvr>
                                    </p:animEffect>
                                  </p:childTnLst>
                                </p:cTn>
                              </p:par>
                              <p:par>
                                <p:cTn id="121" presetID="49" presetClass="entr" presetSubtype="0" decel="100000" fill="hold" grpId="0" nodeType="withEffect">
                                  <p:stCondLst>
                                    <p:cond delay="250"/>
                                  </p:stCondLst>
                                  <p:childTnLst>
                                    <p:set>
                                      <p:cBhvr>
                                        <p:cTn id="122" dur="1" fill="hold">
                                          <p:stCondLst>
                                            <p:cond delay="0"/>
                                          </p:stCondLst>
                                        </p:cTn>
                                        <p:tgtEl>
                                          <p:spTgt spid="90"/>
                                        </p:tgtEl>
                                        <p:attrNameLst>
                                          <p:attrName>style.visibility</p:attrName>
                                        </p:attrNameLst>
                                      </p:cBhvr>
                                      <p:to>
                                        <p:strVal val="visible"/>
                                      </p:to>
                                    </p:set>
                                    <p:anim calcmode="lin" valueType="num">
                                      <p:cBhvr>
                                        <p:cTn id="123" dur="500" fill="hold"/>
                                        <p:tgtEl>
                                          <p:spTgt spid="90"/>
                                        </p:tgtEl>
                                        <p:attrNameLst>
                                          <p:attrName>ppt_w</p:attrName>
                                        </p:attrNameLst>
                                      </p:cBhvr>
                                      <p:tavLst>
                                        <p:tav tm="0">
                                          <p:val>
                                            <p:fltVal val="0"/>
                                          </p:val>
                                        </p:tav>
                                        <p:tav tm="100000">
                                          <p:val>
                                            <p:strVal val="#ppt_w"/>
                                          </p:val>
                                        </p:tav>
                                      </p:tavLst>
                                    </p:anim>
                                    <p:anim calcmode="lin" valueType="num">
                                      <p:cBhvr>
                                        <p:cTn id="124" dur="500" fill="hold"/>
                                        <p:tgtEl>
                                          <p:spTgt spid="90"/>
                                        </p:tgtEl>
                                        <p:attrNameLst>
                                          <p:attrName>ppt_h</p:attrName>
                                        </p:attrNameLst>
                                      </p:cBhvr>
                                      <p:tavLst>
                                        <p:tav tm="0">
                                          <p:val>
                                            <p:fltVal val="0"/>
                                          </p:val>
                                        </p:tav>
                                        <p:tav tm="100000">
                                          <p:val>
                                            <p:strVal val="#ppt_h"/>
                                          </p:val>
                                        </p:tav>
                                      </p:tavLst>
                                    </p:anim>
                                    <p:anim calcmode="lin" valueType="num">
                                      <p:cBhvr>
                                        <p:cTn id="125" dur="500" fill="hold"/>
                                        <p:tgtEl>
                                          <p:spTgt spid="90"/>
                                        </p:tgtEl>
                                        <p:attrNameLst>
                                          <p:attrName>style.rotation</p:attrName>
                                        </p:attrNameLst>
                                      </p:cBhvr>
                                      <p:tavLst>
                                        <p:tav tm="0">
                                          <p:val>
                                            <p:fltVal val="360"/>
                                          </p:val>
                                        </p:tav>
                                        <p:tav tm="100000">
                                          <p:val>
                                            <p:fltVal val="0"/>
                                          </p:val>
                                        </p:tav>
                                      </p:tavLst>
                                    </p:anim>
                                    <p:animEffect transition="in" filter="fade">
                                      <p:cBhvr>
                                        <p:cTn id="12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true"/>
      <p:bldP spid="64" grpId="0" bldLvl="0" animBg="true"/>
      <p:bldP spid="63" grpId="0" bldLvl="0" animBg="true"/>
      <p:bldP spid="69" grpId="0" bldLvl="0" animBg="true"/>
      <p:bldP spid="70" grpId="0" bldLvl="0" animBg="true"/>
      <p:bldP spid="71" grpId="0" bldLvl="0" animBg="true"/>
      <p:bldP spid="72" grpId="0" bldLvl="0" animBg="true"/>
      <p:bldP spid="73" grpId="0" bldLvl="0" animBg="true"/>
      <p:bldP spid="74" grpId="0" bldLvl="0" animBg="true"/>
      <p:bldP spid="75" grpId="0" bldLvl="0" animBg="true"/>
      <p:bldP spid="77" grpId="0" build="p">
        <p:tmplLst>
          <p:tmpl lvl="1">
            <p:tnLst>
              <p:par>
                <p:cTn presetID="2" presetClass="entr" presetSubtype="8" decel="100000" fill="hold" nodeType="click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0-#ppt_w/2"/>
                          </p:val>
                        </p:tav>
                        <p:tav tm="100000">
                          <p:val>
                            <p:strVal val="#ppt_x"/>
                          </p:val>
                        </p:tav>
                      </p:tavLst>
                    </p:anim>
                    <p:anim calcmode="lin" valueType="num">
                      <p:cBhvr additive="base">
                        <p:cTn dur="500" fill="hold"/>
                        <p:tgtEl>
                          <p:spTgt spid="77"/>
                        </p:tgtEl>
                        <p:attrNameLst>
                          <p:attrName>ppt_y</p:attrName>
                        </p:attrNameLst>
                      </p:cBhvr>
                      <p:tavLst>
                        <p:tav tm="0">
                          <p:val>
                            <p:strVal val="#ppt_y"/>
                          </p:val>
                        </p:tav>
                        <p:tav tm="100000">
                          <p:val>
                            <p:strVal val="#ppt_y"/>
                          </p:val>
                        </p:tav>
                      </p:tavLst>
                    </p:anim>
                  </p:childTnLst>
                </p:cTn>
              </p:par>
            </p:tnLst>
          </p:tmpl>
        </p:tmplLst>
      </p:bldP>
      <p:bldP spid="78" grpId="0" build="p">
        <p:tmplLst>
          <p:tmpl lvl="1">
            <p:tnLst>
              <p:par>
                <p:cTn presetID="2" presetClass="entr" presetSubtype="8" decel="10000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0-#ppt_w/2"/>
                          </p:val>
                        </p:tav>
                        <p:tav tm="100000">
                          <p:val>
                            <p:strVal val="#ppt_x"/>
                          </p:val>
                        </p:tav>
                      </p:tavLst>
                    </p:anim>
                    <p:anim calcmode="lin" valueType="num">
                      <p:cBhvr additive="base">
                        <p:cTn dur="500" fill="hold"/>
                        <p:tgtEl>
                          <p:spTgt spid="78"/>
                        </p:tgtEl>
                        <p:attrNameLst>
                          <p:attrName>ppt_y</p:attrName>
                        </p:attrNameLst>
                      </p:cBhvr>
                      <p:tavLst>
                        <p:tav tm="0">
                          <p:val>
                            <p:strVal val="#ppt_y"/>
                          </p:val>
                        </p:tav>
                        <p:tav tm="100000">
                          <p:val>
                            <p:strVal val="#ppt_y"/>
                          </p:val>
                        </p:tav>
                      </p:tavLst>
                    </p:anim>
                  </p:childTnLst>
                </p:cTn>
              </p:par>
            </p:tnLst>
          </p:tmpl>
        </p:tmplLst>
      </p:bldP>
      <p:bldP spid="82" grpId="0" animBg="true"/>
      <p:bldP spid="83" grpId="0" animBg="true"/>
      <p:bldP spid="84" grpId="0" animBg="true"/>
      <p:bldP spid="85" grpId="0" animBg="true"/>
      <p:bldP spid="86" grpId="0"/>
      <p:bldP spid="87" grpId="0"/>
      <p:bldP spid="88" grpId="0"/>
      <p:bldP spid="89" grpId="0"/>
      <p:bldP spid="90" grpId="0"/>
      <p:bldP spid="99" grpId="0" build="p">
        <p:tmplLst>
          <p:tmpl lvl="1">
            <p:tnLst>
              <p:par>
                <p:cTn presetID="10" presetClass="entr" presetSubtype="0" fill="hold" nodeType="with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100" grpId="0" build="p">
        <p:tmplLst>
          <p:tmpl lvl="1">
            <p:tnLst>
              <p:par>
                <p:cTn presetID="10" presetClass="entr" presetSubtype="0" fill="hold" nodeType="withEffect">
                  <p:stCondLst>
                    <p:cond delay="25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25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25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03" grpId="0" build="p">
        <p:tmplLst>
          <p:tmpl lvl="1">
            <p:tnLst>
              <p:par>
                <p:cTn presetID="10" presetClass="entr" presetSubtype="0" fill="hold" nodeType="withEffect">
                  <p:stCondLst>
                    <p:cond delay="25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41" name="平行四辺形 40"/>
          <p:cNvSpPr/>
          <p:nvPr userDrawn="true"/>
        </p:nvSpPr>
        <p:spPr>
          <a:xfrm flipH="true">
            <a:off x="5569508" y="4810212"/>
            <a:ext cx="10992880" cy="1528805"/>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40" name="平行四辺形 39"/>
          <p:cNvSpPr/>
          <p:nvPr userDrawn="true"/>
        </p:nvSpPr>
        <p:spPr>
          <a:xfrm flipH="true">
            <a:off x="4527421" y="2791941"/>
            <a:ext cx="10992880" cy="1545282"/>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9" name="平行四辺形 38"/>
          <p:cNvSpPr/>
          <p:nvPr userDrawn="true"/>
        </p:nvSpPr>
        <p:spPr>
          <a:xfrm flipH="true">
            <a:off x="3460621" y="786028"/>
            <a:ext cx="10992880" cy="1549400"/>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4" name="平行四辺形 33"/>
          <p:cNvSpPr/>
          <p:nvPr userDrawn="true"/>
        </p:nvSpPr>
        <p:spPr>
          <a:xfrm flipH="true">
            <a:off x="2806700" y="0"/>
            <a:ext cx="4330700" cy="7645400"/>
          </a:xfrm>
          <a:prstGeom prst="parallelogram">
            <a:avLst>
              <a:gd name="adj" fmla="val 92507"/>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2" name="図プレースホルダー 21"/>
          <p:cNvSpPr>
            <a:spLocks noGrp="true"/>
          </p:cNvSpPr>
          <p:nvPr>
            <p:ph type="pic" sz="quarter" idx="12" hasCustomPrompt="true"/>
          </p:nvPr>
        </p:nvSpPr>
        <p:spPr>
          <a:xfrm>
            <a:off x="791263" y="659441"/>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a:t>Add an image</a:t>
            </a:r>
            <a:endParaRPr kumimoji="1" lang="ja-JP" alt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cxnSp>
        <p:nvCxnSpPr>
          <p:cNvPr id="9" name="直線コネクタ 8"/>
          <p:cNvCxnSpPr/>
          <p:nvPr userDrawn="true"/>
        </p:nvCxnSpPr>
        <p:spPr>
          <a:xfrm flipH="true">
            <a:off x="7129650" y="7631705"/>
            <a:ext cx="1115676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図プレースホルダー 21"/>
          <p:cNvSpPr>
            <a:spLocks noGrp="true"/>
          </p:cNvSpPr>
          <p:nvPr>
            <p:ph type="pic" sz="quarter" idx="13" hasCustomPrompt="true"/>
          </p:nvPr>
        </p:nvSpPr>
        <p:spPr>
          <a:xfrm>
            <a:off x="1827501" y="2662163"/>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a:t>Add an image</a:t>
            </a:r>
            <a:endParaRPr kumimoji="1" lang="ja-JP" altLang="en-US" dirty="0"/>
          </a:p>
        </p:txBody>
      </p:sp>
      <p:sp>
        <p:nvSpPr>
          <p:cNvPr id="24" name="図プレースホルダー 21"/>
          <p:cNvSpPr>
            <a:spLocks noGrp="true"/>
          </p:cNvSpPr>
          <p:nvPr>
            <p:ph type="pic" sz="quarter" idx="14" hasCustomPrompt="true"/>
          </p:nvPr>
        </p:nvSpPr>
        <p:spPr>
          <a:xfrm>
            <a:off x="2883835" y="4664886"/>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a:t>Add an image</a:t>
            </a:r>
            <a:endParaRPr kumimoji="1" lang="ja-JP" altLang="en-US" dirty="0"/>
          </a:p>
        </p:txBody>
      </p:sp>
      <p:sp>
        <p:nvSpPr>
          <p:cNvPr id="27" name="テキスト プレースホルダー 11"/>
          <p:cNvSpPr>
            <a:spLocks noGrp="true"/>
          </p:cNvSpPr>
          <p:nvPr>
            <p:ph type="body" sz="quarter" idx="15" hasCustomPrompt="true"/>
          </p:nvPr>
        </p:nvSpPr>
        <p:spPr>
          <a:xfrm>
            <a:off x="7252996" y="6535716"/>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true"/>
          </p:cNvSpPr>
          <p:nvPr>
            <p:ph type="body" sz="quarter" idx="16" hasCustomPrompt="true"/>
          </p:nvPr>
        </p:nvSpPr>
        <p:spPr>
          <a:xfrm>
            <a:off x="7252996" y="7761288"/>
            <a:ext cx="10081120" cy="1519734"/>
          </a:xfrm>
        </p:spPr>
        <p:txBody>
          <a:bodyPr anchor="t">
            <a:noAutofit/>
          </a:bodyPr>
          <a:lstStyle>
            <a:lvl1pPr algn="l">
              <a:lnSpc>
                <a:spcPct val="120000"/>
              </a:lnSpc>
              <a:spcBef>
                <a:spcPts val="0"/>
              </a:spcBef>
              <a:defRPr sz="2400">
                <a:solidFill>
                  <a:schemeClr val="tx1"/>
                </a:solidFill>
                <a:latin typeface="+mn-lt"/>
              </a:defRPr>
            </a:lvl1pPr>
          </a:lstStyle>
          <a:p>
            <a:pPr lvl="0"/>
            <a:r>
              <a:rPr lang="en-US" altLang="ja-JP" dirty="0"/>
              <a:t>Text Here</a:t>
            </a:r>
            <a:endParaRPr lang="en-US" altLang="ja-JP" dirty="0"/>
          </a:p>
          <a:p>
            <a:pPr lvl="0"/>
            <a:endParaRPr lang="en-US" altLang="ja-JP" dirty="0"/>
          </a:p>
        </p:txBody>
      </p:sp>
      <p:sp>
        <p:nvSpPr>
          <p:cNvPr id="31" name="テキスト プレースホルダー 11"/>
          <p:cNvSpPr>
            <a:spLocks noGrp="true"/>
          </p:cNvSpPr>
          <p:nvPr>
            <p:ph type="body" sz="quarter" idx="32" hasCustomPrompt="true"/>
          </p:nvPr>
        </p:nvSpPr>
        <p:spPr>
          <a:xfrm>
            <a:off x="4233238" y="872448"/>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p:txBody>
      </p:sp>
      <p:sp>
        <p:nvSpPr>
          <p:cNvPr id="32" name="テキスト プレースホルダー 11"/>
          <p:cNvSpPr>
            <a:spLocks noGrp="true"/>
          </p:cNvSpPr>
          <p:nvPr>
            <p:ph type="body" sz="quarter" idx="33" hasCustomPrompt="true"/>
          </p:nvPr>
        </p:nvSpPr>
        <p:spPr>
          <a:xfrm>
            <a:off x="5285045" y="2852669"/>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p:txBody>
      </p:sp>
      <p:sp>
        <p:nvSpPr>
          <p:cNvPr id="33" name="テキスト プレースホルダー 11"/>
          <p:cNvSpPr>
            <a:spLocks noGrp="true"/>
          </p:cNvSpPr>
          <p:nvPr>
            <p:ph type="body" sz="quarter" idx="34" hasCustomPrompt="true"/>
          </p:nvPr>
        </p:nvSpPr>
        <p:spPr>
          <a:xfrm>
            <a:off x="6348473" y="4877894"/>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par>
                          <p:cTn id="19" fill="hold">
                            <p:stCondLst>
                              <p:cond delay="1500"/>
                            </p:stCondLst>
                            <p:childTnLst>
                              <p:par>
                                <p:cTn id="20" presetID="10" presetClass="entr" presetSubtype="0" fill="hold" grpId="0" nodeType="after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2750"/>
                            </p:stCondLst>
                            <p:childTnLst>
                              <p:par>
                                <p:cTn id="31" presetID="10" presetClass="entr" presetSubtype="0" fill="hold" grpId="0" nodeType="afterEffect">
                                  <p:stCondLst>
                                    <p:cond delay="25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4000"/>
                            </p:stCondLst>
                            <p:childTnLst>
                              <p:par>
                                <p:cTn id="42" presetID="2" presetClass="entr" presetSubtype="2" decel="100000" fill="hold" grpId="0" nodeType="afterEffect">
                                  <p:stCondLst>
                                    <p:cond delay="250"/>
                                  </p:stCondLst>
                                  <p:iterate type="wd">
                                    <p:tmPct val="10000"/>
                                  </p:iterate>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1+#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par>
                                <p:cTn id="46" presetID="22" presetClass="entr" presetSubtype="8" fill="hold" nodeType="withEffect">
                                  <p:stCondLst>
                                    <p:cond delay="25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 presetClass="entr" presetSubtype="2" decel="100000" fill="hold" grpId="0" nodeType="withEffect">
                                  <p:stCondLst>
                                    <p:cond delay="25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true"/>
      <p:bldP spid="40" grpId="0" animBg="true"/>
      <p:bldP spid="39" grpId="0" animBg="true"/>
      <p:bldP spid="34" grpId="0" animBg="true"/>
      <p:bldP spid="22" grpId="0"/>
      <p:bldP spid="23" grpId="0"/>
      <p:bldP spid="24" grpId="0"/>
      <p:bldP spid="27" grpId="0">
        <p:tmplLst>
          <p:tmpl lvl="0">
            <p:tnLst>
              <p:par>
                <p:cTn presetID="2" presetClass="entr" presetSubtype="2" decel="100000" fill="hold" nodeType="afterEffect">
                  <p:stCondLst>
                    <p:cond delay="25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lvl="0">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31" grpId="0">
        <p:tmplLst>
          <p:tmpl lvl="0">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lvl="0">
            <p:tnLst>
              <p:par>
                <p:cTn presetID="2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lvl="0">
            <p:tnLst>
              <p:par>
                <p:cTn presetID="22" presetClass="entr" presetSubtype="8"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cxnSp>
        <p:nvCxnSpPr>
          <p:cNvPr id="25" name="直線コネクタ 24"/>
          <p:cNvCxnSpPr/>
          <p:nvPr userDrawn="true"/>
        </p:nvCxnSpPr>
        <p:spPr>
          <a:xfrm flipH="true">
            <a:off x="0" y="2414064"/>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pic>
        <p:nvPicPr>
          <p:cNvPr id="22" name="図 21"/>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2001348" y="951470"/>
            <a:ext cx="3894306" cy="7956932"/>
          </a:xfrm>
          <a:prstGeom prst="rect">
            <a:avLst/>
          </a:prstGeom>
        </p:spPr>
      </p:pic>
      <p:sp>
        <p:nvSpPr>
          <p:cNvPr id="24" name="図プレースホルダー 23"/>
          <p:cNvSpPr>
            <a:spLocks noGrp="true"/>
          </p:cNvSpPr>
          <p:nvPr>
            <p:ph type="pic" sz="quarter" idx="12" hasCustomPrompt="true"/>
          </p:nvPr>
        </p:nvSpPr>
        <p:spPr>
          <a:xfrm>
            <a:off x="2280575" y="1976438"/>
            <a:ext cx="3335852" cy="5956300"/>
          </a:xfrm>
        </p:spPr>
        <p:txBody>
          <a:bodyPr/>
          <a:lstStyle>
            <a:lvl1pPr>
              <a:defRPr/>
            </a:lvl1pPr>
          </a:lstStyle>
          <a:p>
            <a:r>
              <a:rPr kumimoji="1" lang="en-US" altLang="ja-JP" dirty="0"/>
              <a:t>Add an image</a:t>
            </a:r>
            <a:endParaRPr kumimoji="1" lang="ja-JP" altLang="en-US" dirty="0"/>
          </a:p>
        </p:txBody>
      </p:sp>
      <p:sp>
        <p:nvSpPr>
          <p:cNvPr id="26" name="テキスト プレースホルダー 11"/>
          <p:cNvSpPr>
            <a:spLocks noGrp="true"/>
          </p:cNvSpPr>
          <p:nvPr>
            <p:ph type="body" sz="quarter" idx="15" hasCustomPrompt="true"/>
          </p:nvPr>
        </p:nvSpPr>
        <p:spPr>
          <a:xfrm>
            <a:off x="6142789" y="1318075"/>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29" name="テキスト プレースホルダー 11"/>
          <p:cNvSpPr>
            <a:spLocks noGrp="true"/>
          </p:cNvSpPr>
          <p:nvPr>
            <p:ph type="body" sz="quarter" idx="16" hasCustomPrompt="true"/>
          </p:nvPr>
        </p:nvSpPr>
        <p:spPr>
          <a:xfrm>
            <a:off x="6787588" y="3273388"/>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30" name="テキスト プレースホルダー 11"/>
          <p:cNvSpPr>
            <a:spLocks noGrp="true"/>
          </p:cNvSpPr>
          <p:nvPr>
            <p:ph type="body" sz="quarter" idx="17" hasCustomPrompt="true"/>
          </p:nvPr>
        </p:nvSpPr>
        <p:spPr>
          <a:xfrm>
            <a:off x="6787588" y="2693958"/>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32" name="テキスト プレースホルダー 11"/>
          <p:cNvSpPr>
            <a:spLocks noGrp="true"/>
          </p:cNvSpPr>
          <p:nvPr>
            <p:ph type="body" sz="quarter" idx="18" hasCustomPrompt="true"/>
          </p:nvPr>
        </p:nvSpPr>
        <p:spPr>
          <a:xfrm>
            <a:off x="6787588" y="5266996"/>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33" name="テキスト プレースホルダー 11"/>
          <p:cNvSpPr>
            <a:spLocks noGrp="true"/>
          </p:cNvSpPr>
          <p:nvPr>
            <p:ph type="body" sz="quarter" idx="19" hasCustomPrompt="true"/>
          </p:nvPr>
        </p:nvSpPr>
        <p:spPr>
          <a:xfrm>
            <a:off x="6787588" y="4687566"/>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35" name="テキスト プレースホルダー 11"/>
          <p:cNvSpPr>
            <a:spLocks noGrp="true"/>
          </p:cNvSpPr>
          <p:nvPr>
            <p:ph type="body" sz="quarter" idx="20" hasCustomPrompt="true"/>
          </p:nvPr>
        </p:nvSpPr>
        <p:spPr>
          <a:xfrm>
            <a:off x="6787588" y="7303740"/>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dirty="0"/>
              <a:t>Text Here</a:t>
            </a:r>
            <a:endParaRPr lang="en-US" dirty="0"/>
          </a:p>
        </p:txBody>
      </p:sp>
      <p:sp>
        <p:nvSpPr>
          <p:cNvPr id="36" name="テキスト プレースホルダー 11"/>
          <p:cNvSpPr>
            <a:spLocks noGrp="true"/>
          </p:cNvSpPr>
          <p:nvPr>
            <p:ph type="body" sz="quarter" idx="21" hasCustomPrompt="true"/>
          </p:nvPr>
        </p:nvSpPr>
        <p:spPr>
          <a:xfrm>
            <a:off x="6787588" y="6724310"/>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8" name="ホームベース 27"/>
          <p:cNvSpPr/>
          <p:nvPr userDrawn="true"/>
        </p:nvSpPr>
        <p:spPr>
          <a:xfrm>
            <a:off x="6307891" y="2890043"/>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ホームベース 30"/>
          <p:cNvSpPr/>
          <p:nvPr userDrawn="true"/>
        </p:nvSpPr>
        <p:spPr>
          <a:xfrm>
            <a:off x="6307891" y="4883651"/>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ホームベース 33"/>
          <p:cNvSpPr/>
          <p:nvPr userDrawn="true"/>
        </p:nvSpPr>
        <p:spPr>
          <a:xfrm>
            <a:off x="6307891" y="69203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2" fill="hold" nodeType="afterEffect">
                                  <p:stCondLst>
                                    <p:cond delay="25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childTnLst>
                          </p:cTn>
                        </p:par>
                        <p:par>
                          <p:cTn id="15" fill="hold">
                            <p:stCondLst>
                              <p:cond delay="1250"/>
                            </p:stCondLst>
                            <p:childTnLst>
                              <p:par>
                                <p:cTn id="16" presetID="2" presetClass="entr" presetSubtype="2" decel="100000" fill="hold" grpId="0" nodeType="afterEffect">
                                  <p:stCondLst>
                                    <p:cond delay="0"/>
                                  </p:stCondLst>
                                  <p:iterate type="wd">
                                    <p:tmPct val="10000"/>
                                  </p:iterate>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1+#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2150"/>
                            </p:stCondLst>
                            <p:childTnLst>
                              <p:par>
                                <p:cTn id="21" presetID="2" presetClass="entr" presetSubtype="8"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1+#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2650"/>
                            </p:stCondLst>
                            <p:childTnLst>
                              <p:par>
                                <p:cTn id="34" presetID="2" presetClass="entr" presetSubtype="8" decel="100000" fill="hold" grpId="0" nodeType="afterEffect">
                                  <p:stCondLst>
                                    <p:cond delay="50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0-#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50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50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1+#ppt_w/2"/>
                                          </p:val>
                                        </p:tav>
                                        <p:tav tm="100000">
                                          <p:val>
                                            <p:strVal val="#ppt_x"/>
                                          </p:val>
                                        </p:tav>
                                      </p:tavLst>
                                    </p:anim>
                                    <p:anim calcmode="lin" valueType="num">
                                      <p:cBhvr additive="base">
                                        <p:cTn id="45" dur="500" fill="hold"/>
                                        <p:tgtEl>
                                          <p:spTgt spid="33"/>
                                        </p:tgtEl>
                                        <p:attrNameLst>
                                          <p:attrName>ppt_y</p:attrName>
                                        </p:attrNameLst>
                                      </p:cBhvr>
                                      <p:tavLst>
                                        <p:tav tm="0">
                                          <p:val>
                                            <p:strVal val="#ppt_y"/>
                                          </p:val>
                                        </p:tav>
                                        <p:tav tm="100000">
                                          <p:val>
                                            <p:strVal val="#ppt_y"/>
                                          </p:val>
                                        </p:tav>
                                      </p:tavLst>
                                    </p:anim>
                                  </p:childTnLst>
                                </p:cTn>
                              </p:par>
                            </p:childTnLst>
                          </p:cTn>
                        </p:par>
                        <p:par>
                          <p:cTn id="46" fill="hold">
                            <p:stCondLst>
                              <p:cond delay="3650"/>
                            </p:stCondLst>
                            <p:childTnLst>
                              <p:par>
                                <p:cTn id="47" presetID="2" presetClass="entr" presetSubtype="8" decel="100000" fill="hold" grpId="0" nodeType="afterEffect">
                                  <p:stCondLst>
                                    <p:cond delay="5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0-#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decel="100000" fill="hold" grpId="0" nodeType="withEffect">
                                  <p:stCondLst>
                                    <p:cond delay="50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1+#ppt_w/2"/>
                                          </p:val>
                                        </p:tav>
                                        <p:tav tm="100000">
                                          <p:val>
                                            <p:strVal val="#ppt_x"/>
                                          </p:val>
                                        </p:tav>
                                      </p:tavLst>
                                    </p:anim>
                                    <p:anim calcmode="lin" valueType="num">
                                      <p:cBhvr additive="base">
                                        <p:cTn id="54" dur="500" fill="hold"/>
                                        <p:tgtEl>
                                          <p:spTgt spid="35"/>
                                        </p:tgtEl>
                                        <p:attrNameLst>
                                          <p:attrName>ppt_y</p:attrName>
                                        </p:attrNameLst>
                                      </p:cBhvr>
                                      <p:tavLst>
                                        <p:tav tm="0">
                                          <p:val>
                                            <p:strVal val="#ppt_y"/>
                                          </p:val>
                                        </p:tav>
                                        <p:tav tm="100000">
                                          <p:val>
                                            <p:strVal val="#ppt_y"/>
                                          </p:val>
                                        </p:tav>
                                      </p:tavLst>
                                    </p:anim>
                                  </p:childTnLst>
                                </p:cTn>
                              </p:par>
                              <p:par>
                                <p:cTn id="55" presetID="2" presetClass="entr" presetSubtype="2" decel="100000" fill="hold" grpId="0" nodeType="withEffect">
                                  <p:stCondLst>
                                    <p:cond delay="50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tmplLst>
          <p:tmpl lvl="0">
            <p:tnLst>
              <p:par>
                <p:cTn presetID="2" presetClass="entr" presetSubtype="2" decel="100000" fill="hold" nodeType="afterEffect">
                  <p:stCondLst>
                    <p:cond delay="0"/>
                  </p:stCondLst>
                  <p:iterate type="wd">
                    <p:tmPct val="10000"/>
                  </p:iterate>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9" grpId="0">
        <p:tmplLst>
          <p:tmpl lvl="0">
            <p:tnLst>
              <p:par>
                <p:cTn presetID="2" presetClass="entr" presetSubtype="2"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p:tmplLst>
          <p:tmpl lvl="0">
            <p:tnLst>
              <p:par>
                <p:cTn presetID="2" presetClass="entr" presetSubtype="2"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2" grpId="0">
        <p:tmplLst>
          <p:tmpl lvl="0">
            <p:tnLst>
              <p:par>
                <p:cTn presetID="2" presetClass="entr" presetSubtype="2"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p:tmplLst>
          <p:tmpl lvl="0">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5" grpId="0">
        <p:tmplLst>
          <p:tmpl lvl="0">
            <p:tnLst>
              <p:par>
                <p:cTn presetID="2" presetClass="entr" presetSubtype="2"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p:tmplLst>
          <p:tmpl lvl="0">
            <p:tnLst>
              <p:par>
                <p:cTn presetID="2" presetClass="entr" presetSubtype="2" decel="10000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28" grpId="0" animBg="true"/>
      <p:bldP spid="31" grpId="0" animBg="true"/>
      <p:bldP spid="34" grpId="0" animBg="true"/>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sp>
        <p:nvSpPr>
          <p:cNvPr id="2" name="正方形/長方形 1"/>
          <p:cNvSpPr/>
          <p:nvPr userDrawn="true"/>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pic>
        <p:nvPicPr>
          <p:cNvPr id="22" name="図 21"/>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2001348" y="951470"/>
            <a:ext cx="3894306" cy="7956932"/>
          </a:xfrm>
          <a:prstGeom prst="rect">
            <a:avLst/>
          </a:prstGeom>
        </p:spPr>
      </p:pic>
      <p:sp>
        <p:nvSpPr>
          <p:cNvPr id="24" name="図プレースホルダー 23"/>
          <p:cNvSpPr>
            <a:spLocks noGrp="true"/>
          </p:cNvSpPr>
          <p:nvPr>
            <p:ph type="pic" sz="quarter" idx="12" hasCustomPrompt="true"/>
          </p:nvPr>
        </p:nvSpPr>
        <p:spPr>
          <a:xfrm>
            <a:off x="2280575" y="1976438"/>
            <a:ext cx="3335852" cy="5956300"/>
          </a:xfrm>
        </p:spPr>
        <p:txBody>
          <a:bodyPr/>
          <a:lstStyle>
            <a:lvl1pPr>
              <a:defRPr/>
            </a:lvl1pPr>
          </a:lstStyle>
          <a:p>
            <a:r>
              <a:rPr kumimoji="1" lang="en-US" altLang="ja-JP" dirty="0"/>
              <a:t>Add an image</a:t>
            </a:r>
            <a:endParaRPr kumimoji="1" lang="ja-JP" altLang="en-US" dirty="0"/>
          </a:p>
        </p:txBody>
      </p:sp>
      <p:sp>
        <p:nvSpPr>
          <p:cNvPr id="26" name="テキスト プレースホルダー 11"/>
          <p:cNvSpPr>
            <a:spLocks noGrp="true"/>
          </p:cNvSpPr>
          <p:nvPr>
            <p:ph type="body" sz="quarter" idx="15" hasCustomPrompt="true"/>
          </p:nvPr>
        </p:nvSpPr>
        <p:spPr>
          <a:xfrm>
            <a:off x="6142789" y="5413530"/>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18" name="テキスト プレースホルダー 11"/>
          <p:cNvSpPr>
            <a:spLocks noGrp="true"/>
          </p:cNvSpPr>
          <p:nvPr>
            <p:ph type="body" sz="quarter" idx="20" hasCustomPrompt="true"/>
          </p:nvPr>
        </p:nvSpPr>
        <p:spPr>
          <a:xfrm>
            <a:off x="6172876" y="6763679"/>
            <a:ext cx="10891210" cy="2025225"/>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par>
                          <p:cTn id="15" fill="hold">
                            <p:stCondLst>
                              <p:cond delay="1000"/>
                            </p:stCondLst>
                            <p:childTnLst>
                              <p:par>
                                <p:cTn id="16" presetID="2" presetClass="entr" presetSubtype="2" decel="10000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1+#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true"/>
      <p:bldP spid="24" grpId="0"/>
      <p:bldP spid="26" grpId="0">
        <p:tmplLst>
          <p:tmpl lvl="0">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18" grpId="0">
        <p:tmplLst>
          <p:tmpl lvl="0">
            <p:tnLst>
              <p:par>
                <p:cTn presetID="2" presetClass="entr" presetSubtype="2" decel="10000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obile 3">
    <p:spTree>
      <p:nvGrpSpPr>
        <p:cNvPr id="1" name=""/>
        <p:cNvGrpSpPr/>
        <p:nvPr/>
      </p:nvGrpSpPr>
      <p:grpSpPr>
        <a:xfrm>
          <a:off x="0" y="0"/>
          <a:ext cx="0" cy="0"/>
          <a:chOff x="0" y="0"/>
          <a:chExt cx="0" cy="0"/>
        </a:xfrm>
      </p:grpSpPr>
      <p:sp>
        <p:nvSpPr>
          <p:cNvPr id="11" name="平行四辺形 10"/>
          <p:cNvSpPr/>
          <p:nvPr userDrawn="true"/>
        </p:nvSpPr>
        <p:spPr>
          <a:xfrm>
            <a:off x="511092" y="6268625"/>
            <a:ext cx="8685965"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1" name="平行四辺形 30"/>
          <p:cNvSpPr/>
          <p:nvPr userDrawn="true"/>
        </p:nvSpPr>
        <p:spPr>
          <a:xfrm>
            <a:off x="293200" y="6268625"/>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5" name="平行四辺形 4"/>
          <p:cNvSpPr/>
          <p:nvPr userDrawn="true"/>
        </p:nvSpPr>
        <p:spPr>
          <a:xfrm>
            <a:off x="1906247" y="2083160"/>
            <a:ext cx="6660739"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0" name="平行四辺形 29"/>
          <p:cNvSpPr/>
          <p:nvPr userDrawn="true"/>
        </p:nvSpPr>
        <p:spPr>
          <a:xfrm>
            <a:off x="1696178" y="2083160"/>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0" name="平行四辺形 9"/>
          <p:cNvSpPr/>
          <p:nvPr userDrawn="true"/>
        </p:nvSpPr>
        <p:spPr>
          <a:xfrm>
            <a:off x="1186167" y="4175893"/>
            <a:ext cx="7650850"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8" name="平行四辺形 7"/>
          <p:cNvSpPr/>
          <p:nvPr userDrawn="true"/>
        </p:nvSpPr>
        <p:spPr>
          <a:xfrm>
            <a:off x="976098" y="4175892"/>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cxnSp>
        <p:nvCxnSpPr>
          <p:cNvPr id="12" name="直線コネクタ 11"/>
          <p:cNvCxnSpPr/>
          <p:nvPr userDrawn="true"/>
        </p:nvCxnSpPr>
        <p:spPr>
          <a:xfrm flipH="true">
            <a:off x="9006996" y="4773424"/>
            <a:ext cx="927941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pic>
        <p:nvPicPr>
          <p:cNvPr id="22" name="図 21"/>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7184115" y="951470"/>
            <a:ext cx="3894306" cy="7956932"/>
          </a:xfrm>
          <a:prstGeom prst="rect">
            <a:avLst/>
          </a:prstGeom>
        </p:spPr>
      </p:pic>
      <p:sp>
        <p:nvSpPr>
          <p:cNvPr id="24" name="図プレースホルダー 23"/>
          <p:cNvSpPr>
            <a:spLocks noGrp="true"/>
          </p:cNvSpPr>
          <p:nvPr>
            <p:ph type="pic" sz="quarter" idx="12" hasCustomPrompt="true"/>
          </p:nvPr>
        </p:nvSpPr>
        <p:spPr>
          <a:xfrm>
            <a:off x="7463342" y="1976438"/>
            <a:ext cx="3335852" cy="5956300"/>
          </a:xfrm>
        </p:spPr>
        <p:txBody>
          <a:bodyPr/>
          <a:lstStyle>
            <a:lvl1pPr>
              <a:defRPr/>
            </a:lvl1pPr>
          </a:lstStyle>
          <a:p>
            <a:r>
              <a:rPr kumimoji="1" lang="en-US" altLang="ja-JP" dirty="0"/>
              <a:t>Add an image</a:t>
            </a:r>
            <a:endParaRPr kumimoji="1" lang="ja-JP" altLang="en-US" dirty="0"/>
          </a:p>
        </p:txBody>
      </p:sp>
      <p:sp>
        <p:nvSpPr>
          <p:cNvPr id="13" name="テキスト プレースホルダー 11"/>
          <p:cNvSpPr>
            <a:spLocks noGrp="true"/>
          </p:cNvSpPr>
          <p:nvPr>
            <p:ph type="body" sz="quarter" idx="15" hasCustomPrompt="true"/>
          </p:nvPr>
        </p:nvSpPr>
        <p:spPr>
          <a:xfrm>
            <a:off x="11258441" y="2038155"/>
            <a:ext cx="6750750" cy="272730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true"/>
          </p:cNvSpPr>
          <p:nvPr>
            <p:ph type="body" sz="quarter" idx="16" hasCustomPrompt="true"/>
          </p:nvPr>
        </p:nvSpPr>
        <p:spPr>
          <a:xfrm>
            <a:off x="11258440" y="4929936"/>
            <a:ext cx="6480721" cy="3498929"/>
          </a:xfrm>
        </p:spPr>
        <p:txBody>
          <a:bodyPr anchor="t">
            <a:noAutofit/>
          </a:bodyPr>
          <a:lstStyle>
            <a:lvl1pPr algn="l">
              <a:lnSpc>
                <a:spcPct val="120000"/>
              </a:lnSpc>
              <a:spcBef>
                <a:spcPts val="0"/>
              </a:spcBef>
              <a:defRPr sz="2400">
                <a:solidFill>
                  <a:schemeClr val="tx1"/>
                </a:solidFill>
                <a:latin typeface="+mn-lt"/>
              </a:defRPr>
            </a:lvl1pPr>
          </a:lstStyle>
          <a:p>
            <a:pPr lvl="0"/>
            <a:r>
              <a:rPr lang="en-US" altLang="ja-JP" dirty="0"/>
              <a:t>Text Here</a:t>
            </a:r>
            <a:endParaRPr lang="en-US" altLang="ja-JP" dirty="0"/>
          </a:p>
          <a:p>
            <a:pPr lvl="0"/>
            <a:endParaRPr lang="en-US" altLang="ja-JP" dirty="0"/>
          </a:p>
        </p:txBody>
      </p:sp>
      <p:sp>
        <p:nvSpPr>
          <p:cNvPr id="16" name="テキスト プレースホルダー 11"/>
          <p:cNvSpPr>
            <a:spLocks noGrp="true"/>
          </p:cNvSpPr>
          <p:nvPr>
            <p:ph type="body" sz="quarter" idx="17" hasCustomPrompt="true"/>
          </p:nvPr>
        </p:nvSpPr>
        <p:spPr>
          <a:xfrm>
            <a:off x="2543098" y="2263180"/>
            <a:ext cx="4583730"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p:txBody>
      </p:sp>
      <p:sp>
        <p:nvSpPr>
          <p:cNvPr id="17" name="テキスト プレースホルダー 11"/>
          <p:cNvSpPr>
            <a:spLocks noGrp="true"/>
          </p:cNvSpPr>
          <p:nvPr>
            <p:ph type="body" sz="quarter" idx="18" hasCustomPrompt="true"/>
          </p:nvPr>
        </p:nvSpPr>
        <p:spPr>
          <a:xfrm>
            <a:off x="1906247" y="4342423"/>
            <a:ext cx="5239692"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a:p>
            <a:pPr lvl="0"/>
            <a:endParaRPr lang="en-US" altLang="ja-JP" dirty="0"/>
          </a:p>
        </p:txBody>
      </p:sp>
      <p:sp>
        <p:nvSpPr>
          <p:cNvPr id="19" name="テキスト プレースホルダー 11"/>
          <p:cNvSpPr>
            <a:spLocks noGrp="true"/>
          </p:cNvSpPr>
          <p:nvPr>
            <p:ph type="body" sz="quarter" idx="19" hasCustomPrompt="true"/>
          </p:nvPr>
        </p:nvSpPr>
        <p:spPr>
          <a:xfrm>
            <a:off x="1276177" y="6435155"/>
            <a:ext cx="5869762"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altLang="ja-JP" dirty="0"/>
          </a:p>
          <a:p>
            <a:pPr lvl="0"/>
            <a:endParaRPr lang="en-US" altLang="ja-JP" dirty="0"/>
          </a:p>
        </p:txBody>
      </p:sp>
      <p:sp>
        <p:nvSpPr>
          <p:cNvPr id="20" name="涙形 19"/>
          <p:cNvSpPr/>
          <p:nvPr userDrawn="true"/>
        </p:nvSpPr>
        <p:spPr>
          <a:xfrm rot="5400000">
            <a:off x="1752351" y="1322658"/>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true"/>
          <p:nvPr userDrawn="true"/>
        </p:nvSpPr>
        <p:spPr>
          <a:xfrm>
            <a:off x="1970642" y="1466965"/>
            <a:ext cx="412292" cy="584775"/>
          </a:xfrm>
          <a:prstGeom prst="rect">
            <a:avLst/>
          </a:prstGeom>
          <a:noFill/>
        </p:spPr>
        <p:txBody>
          <a:bodyPr wrap="none" rtlCol="0">
            <a:spAutoFit/>
          </a:bodyPr>
          <a:lstStyle/>
          <a:p>
            <a:r>
              <a:rPr kumimoji="1" lang="en-US" altLang="ja-JP" dirty="0">
                <a:solidFill>
                  <a:schemeClr val="accent1"/>
                </a:solidFill>
              </a:rPr>
              <a:t>1</a:t>
            </a:r>
            <a:endParaRPr kumimoji="1" lang="ja-JP" altLang="en-US" dirty="0">
              <a:solidFill>
                <a:schemeClr val="accent1"/>
              </a:solidFill>
            </a:endParaRPr>
          </a:p>
        </p:txBody>
      </p:sp>
      <p:sp>
        <p:nvSpPr>
          <p:cNvPr id="23" name="涙形 22"/>
          <p:cNvSpPr/>
          <p:nvPr userDrawn="true"/>
        </p:nvSpPr>
        <p:spPr>
          <a:xfrm rot="5400000">
            <a:off x="1057372" y="3368912"/>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true"/>
          <p:nvPr userDrawn="true"/>
        </p:nvSpPr>
        <p:spPr>
          <a:xfrm>
            <a:off x="1275663" y="3513219"/>
            <a:ext cx="412292" cy="584775"/>
          </a:xfrm>
          <a:prstGeom prst="rect">
            <a:avLst/>
          </a:prstGeom>
          <a:noFill/>
        </p:spPr>
        <p:txBody>
          <a:bodyPr wrap="none" rtlCol="0">
            <a:spAutoFit/>
          </a:bodyPr>
          <a:lstStyle/>
          <a:p>
            <a:r>
              <a:rPr kumimoji="1" lang="en-US" altLang="ja-JP" dirty="0">
                <a:solidFill>
                  <a:schemeClr val="accent1"/>
                </a:solidFill>
              </a:rPr>
              <a:t>2</a:t>
            </a:r>
            <a:endParaRPr kumimoji="1" lang="ja-JP" altLang="en-US" dirty="0">
              <a:solidFill>
                <a:schemeClr val="accent1"/>
              </a:solidFill>
            </a:endParaRPr>
          </a:p>
        </p:txBody>
      </p:sp>
      <p:sp>
        <p:nvSpPr>
          <p:cNvPr id="27" name="涙形 26"/>
          <p:cNvSpPr/>
          <p:nvPr userDrawn="true"/>
        </p:nvSpPr>
        <p:spPr>
          <a:xfrm rot="5400000">
            <a:off x="382297" y="5461645"/>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true"/>
          <p:nvPr userDrawn="true"/>
        </p:nvSpPr>
        <p:spPr>
          <a:xfrm>
            <a:off x="600588" y="5605952"/>
            <a:ext cx="412292" cy="584775"/>
          </a:xfrm>
          <a:prstGeom prst="rect">
            <a:avLst/>
          </a:prstGeom>
          <a:noFill/>
        </p:spPr>
        <p:txBody>
          <a:bodyPr wrap="none" rtlCol="0">
            <a:spAutoFit/>
          </a:bodyPr>
          <a:lstStyle/>
          <a:p>
            <a:r>
              <a:rPr kumimoji="1" lang="en-US" altLang="ja-JP" dirty="0">
                <a:solidFill>
                  <a:schemeClr val="accent1"/>
                </a:solidFill>
              </a:rPr>
              <a:t>3</a:t>
            </a:r>
            <a:endParaRPr kumimoji="1" lang="ja-JP" altLang="en-US"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 presetClass="entr" presetSubtype="2" decel="100000" fill="hold" grpId="0" nodeType="afterEffect">
                                  <p:stCondLst>
                                    <p:cond delay="0"/>
                                  </p:stCondLst>
                                  <p:iterate type="wd">
                                    <p:tmPct val="10000"/>
                                  </p:iterate>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2" presetClass="entr" presetSubtype="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par>
                          <p:cTn id="19" fill="hold">
                            <p:stCondLst>
                              <p:cond delay="1400"/>
                            </p:stCondLst>
                            <p:childTnLst>
                              <p:par>
                                <p:cTn id="20" presetID="2" presetClass="entr" presetSubtype="2" decel="10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1900"/>
                            </p:stCondLst>
                            <p:childTnLst>
                              <p:par>
                                <p:cTn id="25" presetID="10" presetClass="entr" presetSubtype="0" fill="hold" grpId="0" nodeType="after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grpId="0" nodeType="withEffect">
                                  <p:stCondLst>
                                    <p:cond delay="25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2" presetClass="entr" presetSubtype="1" decel="100000" fill="hold" grpId="0" nodeType="withEffect">
                                  <p:stCondLst>
                                    <p:cond delay="25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25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2650"/>
                            </p:stCondLst>
                            <p:childTnLst>
                              <p:par>
                                <p:cTn id="43" presetID="10" presetClass="entr" presetSubtype="0" fill="hold" grpId="0" nodeType="afterEffect">
                                  <p:stCondLst>
                                    <p:cond delay="50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par>
                                <p:cTn id="52" presetID="2" presetClass="entr" presetSubtype="1" decel="100000" fill="hold" grpId="0" nodeType="withEffect">
                                  <p:stCondLst>
                                    <p:cond delay="50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50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0-#ppt_h/2"/>
                                          </p:val>
                                        </p:tav>
                                        <p:tav tm="100000">
                                          <p:val>
                                            <p:strVal val="#ppt_y"/>
                                          </p:val>
                                        </p:tav>
                                      </p:tavLst>
                                    </p:anim>
                                  </p:childTnLst>
                                </p:cTn>
                              </p:par>
                            </p:childTnLst>
                          </p:cTn>
                        </p:par>
                        <p:par>
                          <p:cTn id="60" fill="hold">
                            <p:stCondLst>
                              <p:cond delay="3650"/>
                            </p:stCondLst>
                            <p:childTnLst>
                              <p:par>
                                <p:cTn id="61" presetID="10" presetClass="entr" presetSubtype="0" fill="hold" grpId="0" nodeType="after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22" presetClass="entr" presetSubtype="8" fill="hold" grpId="0" nodeType="withEffect">
                                  <p:stCondLst>
                                    <p:cond delay="50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par>
                                <p:cTn id="67" presetID="22" presetClass="entr" presetSubtype="8" fill="hold" grpId="0" nodeType="withEffect">
                                  <p:stCondLst>
                                    <p:cond delay="50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par>
                                <p:cTn id="70" presetID="2" presetClass="entr" presetSubtype="1" decel="10000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0-#ppt_h/2"/>
                                          </p:val>
                                        </p:tav>
                                        <p:tav tm="100000">
                                          <p:val>
                                            <p:strVal val="#ppt_y"/>
                                          </p:val>
                                        </p:tav>
                                      </p:tavLst>
                                    </p:anim>
                                  </p:childTnLst>
                                </p:cTn>
                              </p:par>
                              <p:par>
                                <p:cTn id="74" presetID="2" presetClass="entr" presetSubtype="1" decel="100000" fill="hold" grpId="0" nodeType="withEffect">
                                  <p:stCondLst>
                                    <p:cond delay="50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true"/>
      <p:bldP spid="31" grpId="0" animBg="true"/>
      <p:bldP spid="5" grpId="0" animBg="true"/>
      <p:bldP spid="30" grpId="0" animBg="true"/>
      <p:bldP spid="10" grpId="0" animBg="true"/>
      <p:bldP spid="8" grpId="0" animBg="true"/>
      <p:bldP spid="24" grpId="0"/>
      <p:bldP spid="13" grpId="0">
        <p:tmplLst>
          <p:tmpl lvl="0">
            <p:tnLst>
              <p:par>
                <p:cTn presetID="2" presetClass="entr" presetSubtype="2" decel="100000" fill="hold" nodeType="afterEffect">
                  <p:stCondLst>
                    <p:cond delay="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5" grpId="0"/>
      <p:bldP spid="16" grpId="0">
        <p:tmplLst>
          <p:tmpl lvl="0">
            <p:tnLst>
              <p:par>
                <p:cTn presetID="22" presetClass="entr" presetSubtype="8"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lvl="0">
            <p:tnLst>
              <p:par>
                <p:cTn presetID="22" presetClass="entr" presetSubtype="8"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9" grpId="0">
        <p:tmplLst>
          <p:tmpl lvl="0">
            <p:tnLst>
              <p:par>
                <p:cTn presetID="22" presetClass="entr" presetSubtype="8"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true"/>
      <p:bldP spid="21" grpId="0"/>
      <p:bldP spid="23" grpId="0" animBg="true"/>
      <p:bldP spid="25" grpId="0"/>
      <p:bldP spid="27" grpId="0" animBg="true"/>
      <p:bldP spid="28"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obile 4">
    <p:spTree>
      <p:nvGrpSpPr>
        <p:cNvPr id="1" name=""/>
        <p:cNvGrpSpPr/>
        <p:nvPr/>
      </p:nvGrpSpPr>
      <p:grpSpPr>
        <a:xfrm>
          <a:off x="0" y="0"/>
          <a:ext cx="0" cy="0"/>
          <a:chOff x="0" y="0"/>
          <a:chExt cx="0" cy="0"/>
        </a:xfrm>
      </p:grpSpPr>
      <p:sp>
        <p:nvSpPr>
          <p:cNvPr id="15" name="正方形/長方形 14"/>
          <p:cNvSpPr/>
          <p:nvPr userDrawn="true"/>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pic>
        <p:nvPicPr>
          <p:cNvPr id="9" name="図 8"/>
          <p:cNvPicPr>
            <a:picLocks noChangeAspect="true"/>
          </p:cNvPicPr>
          <p:nvPr userDrawn="true"/>
        </p:nvPicPr>
        <p:blipFill>
          <a:blip r:embed="rId2" cstate="print">
            <a:extLst>
              <a:ext uri="{28A0092B-C50C-407E-A947-70E740481C1C}">
                <a14:useLocalDpi xmlns:a14="http://schemas.microsoft.com/office/drawing/2010/main" val="false"/>
              </a:ext>
            </a:extLst>
          </a:blip>
          <a:stretch>
            <a:fillRect/>
          </a:stretch>
        </p:blipFill>
        <p:spPr>
          <a:xfrm>
            <a:off x="12931284" y="510933"/>
            <a:ext cx="3820508" cy="9260434"/>
          </a:xfrm>
          <a:prstGeom prst="rect">
            <a:avLst/>
          </a:prstGeom>
        </p:spPr>
      </p:pic>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pic>
        <p:nvPicPr>
          <p:cNvPr id="22" name="図 21"/>
          <p:cNvPicPr>
            <a:picLocks noChangeAspect="true"/>
          </p:cNvPicPr>
          <p:nvPr userDrawn="true"/>
        </p:nvPicPr>
        <p:blipFill>
          <a:blip r:embed="rId3">
            <a:extLst>
              <a:ext uri="{28A0092B-C50C-407E-A947-70E740481C1C}">
                <a14:useLocalDpi xmlns:a14="http://schemas.microsoft.com/office/drawing/2010/main" val="false"/>
              </a:ext>
            </a:extLst>
          </a:blip>
          <a:stretch>
            <a:fillRect/>
          </a:stretch>
        </p:blipFill>
        <p:spPr>
          <a:xfrm>
            <a:off x="9449044" y="1453090"/>
            <a:ext cx="3894306" cy="7956932"/>
          </a:xfrm>
          <a:prstGeom prst="rect">
            <a:avLst/>
          </a:prstGeom>
        </p:spPr>
      </p:pic>
      <p:sp>
        <p:nvSpPr>
          <p:cNvPr id="24" name="図プレースホルダー 23"/>
          <p:cNvSpPr>
            <a:spLocks noGrp="true"/>
          </p:cNvSpPr>
          <p:nvPr>
            <p:ph type="pic" sz="quarter" idx="12" hasCustomPrompt="true"/>
          </p:nvPr>
        </p:nvSpPr>
        <p:spPr>
          <a:xfrm>
            <a:off x="9728271" y="2478058"/>
            <a:ext cx="3335852" cy="5956300"/>
          </a:xfrm>
        </p:spPr>
        <p:txBody>
          <a:bodyPr/>
          <a:lstStyle>
            <a:lvl1pPr>
              <a:defRPr/>
            </a:lvl1pPr>
          </a:lstStyle>
          <a:p>
            <a:r>
              <a:rPr kumimoji="1" lang="en-US" altLang="ja-JP" dirty="0"/>
              <a:t>Add an image</a:t>
            </a:r>
            <a:endParaRPr kumimoji="1" lang="ja-JP" altLang="en-US" dirty="0"/>
          </a:p>
        </p:txBody>
      </p:sp>
      <p:sp>
        <p:nvSpPr>
          <p:cNvPr id="16" name="テキスト プレースホルダー 11"/>
          <p:cNvSpPr>
            <a:spLocks noGrp="true"/>
          </p:cNvSpPr>
          <p:nvPr>
            <p:ph type="body" sz="quarter" idx="15" hasCustomPrompt="true"/>
          </p:nvPr>
        </p:nvSpPr>
        <p:spPr>
          <a:xfrm>
            <a:off x="547251" y="5413530"/>
            <a:ext cx="8595955"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17" name="テキスト プレースホルダー 11"/>
          <p:cNvSpPr>
            <a:spLocks noGrp="true"/>
          </p:cNvSpPr>
          <p:nvPr>
            <p:ph type="body" sz="quarter" idx="20" hasCustomPrompt="true"/>
          </p:nvPr>
        </p:nvSpPr>
        <p:spPr>
          <a:xfrm>
            <a:off x="547250" y="6763679"/>
            <a:ext cx="8595955" cy="2025225"/>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1500"/>
                            </p:stCondLst>
                            <p:childTnLst>
                              <p:par>
                                <p:cTn id="20" presetID="2" presetClass="entr" presetSubtype="8" decel="100000" fill="hold" grpId="0" nodeType="afterEffect">
                                  <p:stCondLst>
                                    <p:cond delay="0"/>
                                  </p:stCondLst>
                                  <p:iterate type="wd">
                                    <p:tmPct val="10000"/>
                                  </p:iterate>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400"/>
                            </p:stCondLst>
                            <p:childTnLst>
                              <p:par>
                                <p:cTn id="25" presetID="2" presetClass="entr" presetSubtype="8" decel="10000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true"/>
      <p:bldP spid="24" grpId="0"/>
      <p:bldP spid="16" grpId="0">
        <p:tmplLst>
          <p:tmpl lvl="0">
            <p:tnLst>
              <p:par>
                <p:cTn presetID="2" presetClass="entr" presetSubtype="8"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p:tmplLst>
          <p:tmpl lvl="0">
            <p:tnLst>
              <p:par>
                <p:cTn presetID="2" presetClass="entr" presetSubtype="8"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obile Devices 1">
    <p:spTree>
      <p:nvGrpSpPr>
        <p:cNvPr id="1" name=""/>
        <p:cNvGrpSpPr/>
        <p:nvPr/>
      </p:nvGrpSpPr>
      <p:grpSpPr>
        <a:xfrm>
          <a:off x="0" y="0"/>
          <a:ext cx="0" cy="0"/>
          <a:chOff x="0" y="0"/>
          <a:chExt cx="0" cy="0"/>
        </a:xfrm>
      </p:grpSpPr>
      <p:cxnSp>
        <p:nvCxnSpPr>
          <p:cNvPr id="17" name="直線コネクタ 16"/>
          <p:cNvCxnSpPr/>
          <p:nvPr userDrawn="true"/>
        </p:nvCxnSpPr>
        <p:spPr>
          <a:xfrm flipH="true">
            <a:off x="0" y="325329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pic>
        <p:nvPicPr>
          <p:cNvPr id="5" name="図 4"/>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3067531" y="868025"/>
            <a:ext cx="5715635" cy="8126678"/>
          </a:xfrm>
          <a:prstGeom prst="rect">
            <a:avLst/>
          </a:prstGeom>
        </p:spPr>
      </p:pic>
      <p:pic>
        <p:nvPicPr>
          <p:cNvPr id="6" name="図 5"/>
          <p:cNvPicPr>
            <a:picLocks noChangeAspect="true"/>
          </p:cNvPicPr>
          <p:nvPr userDrawn="true"/>
        </p:nvPicPr>
        <p:blipFill>
          <a:blip r:embed="rId3">
            <a:extLst>
              <a:ext uri="{28A0092B-C50C-407E-A947-70E740481C1C}">
                <a14:useLocalDpi xmlns:a14="http://schemas.microsoft.com/office/drawing/2010/main" val="false"/>
              </a:ext>
            </a:extLst>
          </a:blip>
          <a:stretch>
            <a:fillRect/>
          </a:stretch>
        </p:blipFill>
        <p:spPr>
          <a:xfrm>
            <a:off x="862286" y="3834097"/>
            <a:ext cx="2533388" cy="5160606"/>
          </a:xfrm>
          <a:prstGeom prst="rect">
            <a:avLst/>
          </a:prstGeom>
        </p:spPr>
      </p:pic>
      <p:sp>
        <p:nvSpPr>
          <p:cNvPr id="8" name="図プレースホルダー 7"/>
          <p:cNvSpPr>
            <a:spLocks noGrp="true"/>
          </p:cNvSpPr>
          <p:nvPr>
            <p:ph type="pic" sz="quarter" idx="12" hasCustomPrompt="true"/>
          </p:nvPr>
        </p:nvSpPr>
        <p:spPr>
          <a:xfrm>
            <a:off x="1048686" y="4501463"/>
            <a:ext cx="2160588" cy="3825875"/>
          </a:xfrm>
        </p:spPr>
        <p:txBody>
          <a:bodyPr/>
          <a:lstStyle>
            <a:lvl1pPr>
              <a:defRPr baseline="0"/>
            </a:lvl1pPr>
          </a:lstStyle>
          <a:p>
            <a:r>
              <a:rPr kumimoji="1" lang="en-US" altLang="ja-JP" dirty="0"/>
              <a:t>Add an image</a:t>
            </a:r>
            <a:endParaRPr kumimoji="1" lang="ja-JP" altLang="en-US" dirty="0"/>
          </a:p>
        </p:txBody>
      </p:sp>
      <p:sp>
        <p:nvSpPr>
          <p:cNvPr id="12" name="図プレースホルダー 11"/>
          <p:cNvSpPr>
            <a:spLocks noGrp="true"/>
          </p:cNvSpPr>
          <p:nvPr>
            <p:ph type="pic" sz="quarter" idx="13" hasCustomPrompt="true"/>
          </p:nvPr>
        </p:nvSpPr>
        <p:spPr>
          <a:xfrm>
            <a:off x="3456428" y="1646033"/>
            <a:ext cx="4937841" cy="6570663"/>
          </a:xfrm>
        </p:spPr>
        <p:txBody>
          <a:bodyPr/>
          <a:lstStyle>
            <a:lvl1pPr>
              <a:defRPr/>
            </a:lvl1pPr>
          </a:lstStyle>
          <a:p>
            <a:r>
              <a:rPr kumimoji="1" lang="en-US" altLang="ja-JP" dirty="0"/>
              <a:t>Add an image</a:t>
            </a:r>
            <a:endParaRPr kumimoji="1" lang="ja-JP" altLang="en-US" dirty="0"/>
          </a:p>
        </p:txBody>
      </p:sp>
      <p:sp>
        <p:nvSpPr>
          <p:cNvPr id="19" name="テキスト プレースホルダー 11"/>
          <p:cNvSpPr>
            <a:spLocks noGrp="true"/>
          </p:cNvSpPr>
          <p:nvPr>
            <p:ph type="body" sz="quarter" idx="15" hasCustomPrompt="true"/>
          </p:nvPr>
        </p:nvSpPr>
        <p:spPr>
          <a:xfrm>
            <a:off x="9098201" y="1273071"/>
            <a:ext cx="8730970" cy="19881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20" name="ホームベース 19"/>
          <p:cNvSpPr/>
          <p:nvPr userDrawn="true"/>
        </p:nvSpPr>
        <p:spPr>
          <a:xfrm>
            <a:off x="9158564" y="371940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11"/>
          <p:cNvSpPr>
            <a:spLocks noGrp="true"/>
          </p:cNvSpPr>
          <p:nvPr>
            <p:ph type="body" sz="quarter" idx="16" hasCustomPrompt="true"/>
          </p:nvPr>
        </p:nvSpPr>
        <p:spPr>
          <a:xfrm>
            <a:off x="9638261" y="4102749"/>
            <a:ext cx="8190910" cy="1895845"/>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dirty="0"/>
          </a:p>
        </p:txBody>
      </p:sp>
      <p:sp>
        <p:nvSpPr>
          <p:cNvPr id="23" name="テキスト プレースホルダー 11"/>
          <p:cNvSpPr>
            <a:spLocks noGrp="true"/>
          </p:cNvSpPr>
          <p:nvPr>
            <p:ph type="body" sz="quarter" idx="17" hasCustomPrompt="true"/>
          </p:nvPr>
        </p:nvSpPr>
        <p:spPr>
          <a:xfrm>
            <a:off x="9638261" y="3523320"/>
            <a:ext cx="819091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
        <p:nvSpPr>
          <p:cNvPr id="25" name="ホームベース 24"/>
          <p:cNvSpPr/>
          <p:nvPr userDrawn="true"/>
        </p:nvSpPr>
        <p:spPr>
          <a:xfrm>
            <a:off x="9158564" y="6361320"/>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1"/>
          <p:cNvSpPr>
            <a:spLocks noGrp="true"/>
          </p:cNvSpPr>
          <p:nvPr>
            <p:ph type="body" sz="quarter" idx="18" hasCustomPrompt="true"/>
          </p:nvPr>
        </p:nvSpPr>
        <p:spPr>
          <a:xfrm>
            <a:off x="9638261" y="6744664"/>
            <a:ext cx="8190910" cy="1895845"/>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dirty="0"/>
              <a:t>Text Here</a:t>
            </a:r>
            <a:endParaRPr lang="en-US" dirty="0"/>
          </a:p>
        </p:txBody>
      </p:sp>
      <p:sp>
        <p:nvSpPr>
          <p:cNvPr id="28" name="テキスト プレースホルダー 11"/>
          <p:cNvSpPr>
            <a:spLocks noGrp="true"/>
          </p:cNvSpPr>
          <p:nvPr>
            <p:ph type="body" sz="quarter" idx="19" hasCustomPrompt="true"/>
          </p:nvPr>
        </p:nvSpPr>
        <p:spPr>
          <a:xfrm>
            <a:off x="9638261" y="6165235"/>
            <a:ext cx="8190910" cy="773203"/>
          </a:xfrm>
        </p:spPr>
        <p:txBody>
          <a:bodyPr anchor="t">
            <a:noAutofit/>
          </a:bodyPr>
          <a:lstStyle>
            <a:lvl1pPr algn="l">
              <a:lnSpc>
                <a:spcPct val="120000"/>
              </a:lnSpc>
              <a:defRPr sz="3200" spc="300">
                <a:solidFill>
                  <a:schemeClr val="accent1"/>
                </a:solidFill>
                <a:latin typeface="+mj-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150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2400"/>
                            </p:stCondLst>
                            <p:childTnLst>
                              <p:par>
                                <p:cTn id="28" presetID="2" presetClass="entr" presetSubtype="8" decel="100000" fill="hold" grpId="0" nodeType="afterEffect">
                                  <p:stCondLst>
                                    <p:cond delay="50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5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1+#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1+#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childTnLst>
                          </p:cTn>
                        </p:par>
                        <p:par>
                          <p:cTn id="40" fill="hold">
                            <p:stCondLst>
                              <p:cond delay="3400"/>
                            </p:stCondLst>
                            <p:childTnLst>
                              <p:par>
                                <p:cTn id="41" presetID="2" presetClass="entr" presetSubtype="8" decel="100000" fill="hold" grpId="0" nodeType="afterEffect">
                                  <p:stCondLst>
                                    <p:cond delay="50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50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50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9" grpId="0">
        <p:tmplLst>
          <p:tmpl lvl="0">
            <p:tnLst>
              <p:par>
                <p:cTn presetID="2" presetClass="entr" presetSubtype="2"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true"/>
      <p:bldP spid="21" grpId="0">
        <p:tmplLst>
          <p:tmpl lvl="0">
            <p:tnLst>
              <p:par>
                <p:cTn presetID="2" presetClass="entr" presetSubtype="2"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3" grpId="0">
        <p:tmplLst>
          <p:tmpl lvl="0">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5" grpId="0" animBg="true"/>
      <p:bldP spid="27" grpId="0">
        <p:tmplLst>
          <p:tmpl lvl="0">
            <p:tnLst>
              <p:par>
                <p:cTn presetID="2" presetClass="entr" presetSubtype="2" decel="10000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lvl="0">
            <p:tnLst>
              <p:par>
                <p:cTn presetID="2" presetClass="entr" presetSubtype="2"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obile Devices 2">
    <p:spTree>
      <p:nvGrpSpPr>
        <p:cNvPr id="1" name=""/>
        <p:cNvGrpSpPr/>
        <p:nvPr/>
      </p:nvGrpSpPr>
      <p:grpSpPr>
        <a:xfrm>
          <a:off x="0" y="0"/>
          <a:ext cx="0" cy="0"/>
          <a:chOff x="0" y="0"/>
          <a:chExt cx="0" cy="0"/>
        </a:xfrm>
      </p:grpSpPr>
      <p:sp>
        <p:nvSpPr>
          <p:cNvPr id="16" name="正方形/長方形 15"/>
          <p:cNvSpPr/>
          <p:nvPr userDrawn="true"/>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pic>
        <p:nvPicPr>
          <p:cNvPr id="5" name="図 4"/>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3067531" y="868025"/>
            <a:ext cx="5715635" cy="8126678"/>
          </a:xfrm>
          <a:prstGeom prst="rect">
            <a:avLst/>
          </a:prstGeom>
        </p:spPr>
      </p:pic>
      <p:pic>
        <p:nvPicPr>
          <p:cNvPr id="6" name="図 5"/>
          <p:cNvPicPr>
            <a:picLocks noChangeAspect="true"/>
          </p:cNvPicPr>
          <p:nvPr userDrawn="true"/>
        </p:nvPicPr>
        <p:blipFill>
          <a:blip r:embed="rId3">
            <a:extLst>
              <a:ext uri="{28A0092B-C50C-407E-A947-70E740481C1C}">
                <a14:useLocalDpi xmlns:a14="http://schemas.microsoft.com/office/drawing/2010/main" val="false"/>
              </a:ext>
            </a:extLst>
          </a:blip>
          <a:stretch>
            <a:fillRect/>
          </a:stretch>
        </p:blipFill>
        <p:spPr>
          <a:xfrm>
            <a:off x="862286" y="3834097"/>
            <a:ext cx="2533388" cy="5160606"/>
          </a:xfrm>
          <a:prstGeom prst="rect">
            <a:avLst/>
          </a:prstGeom>
        </p:spPr>
      </p:pic>
      <p:sp>
        <p:nvSpPr>
          <p:cNvPr id="8" name="図プレースホルダー 7"/>
          <p:cNvSpPr>
            <a:spLocks noGrp="true"/>
          </p:cNvSpPr>
          <p:nvPr>
            <p:ph type="pic" sz="quarter" idx="12" hasCustomPrompt="true"/>
          </p:nvPr>
        </p:nvSpPr>
        <p:spPr>
          <a:xfrm>
            <a:off x="1048686" y="4501463"/>
            <a:ext cx="2160588" cy="3825875"/>
          </a:xfrm>
        </p:spPr>
        <p:txBody>
          <a:bodyPr/>
          <a:lstStyle>
            <a:lvl1pPr>
              <a:defRPr baseline="0"/>
            </a:lvl1pPr>
          </a:lstStyle>
          <a:p>
            <a:r>
              <a:rPr kumimoji="1" lang="en-US" altLang="ja-JP" dirty="0"/>
              <a:t>Add an image</a:t>
            </a:r>
            <a:endParaRPr kumimoji="1" lang="ja-JP" altLang="en-US" dirty="0"/>
          </a:p>
        </p:txBody>
      </p:sp>
      <p:sp>
        <p:nvSpPr>
          <p:cNvPr id="12" name="図プレースホルダー 11"/>
          <p:cNvSpPr>
            <a:spLocks noGrp="true"/>
          </p:cNvSpPr>
          <p:nvPr>
            <p:ph type="pic" sz="quarter" idx="13" hasCustomPrompt="true"/>
          </p:nvPr>
        </p:nvSpPr>
        <p:spPr>
          <a:xfrm>
            <a:off x="3456428" y="1646033"/>
            <a:ext cx="4937841" cy="6570663"/>
          </a:xfrm>
        </p:spPr>
        <p:txBody>
          <a:bodyPr/>
          <a:lstStyle>
            <a:lvl1pPr>
              <a:defRPr/>
            </a:lvl1pPr>
          </a:lstStyle>
          <a:p>
            <a:r>
              <a:rPr kumimoji="1" lang="en-US" altLang="ja-JP" dirty="0"/>
              <a:t>Add an image</a:t>
            </a:r>
            <a:endParaRPr kumimoji="1" lang="ja-JP" altLang="en-US" dirty="0"/>
          </a:p>
        </p:txBody>
      </p:sp>
      <p:sp>
        <p:nvSpPr>
          <p:cNvPr id="18" name="テキスト プレースホルダー 11"/>
          <p:cNvSpPr>
            <a:spLocks noGrp="true"/>
          </p:cNvSpPr>
          <p:nvPr>
            <p:ph type="body" sz="quarter" idx="15" hasCustomPrompt="true"/>
          </p:nvPr>
        </p:nvSpPr>
        <p:spPr>
          <a:xfrm>
            <a:off x="9008191" y="5413530"/>
            <a:ext cx="8505945"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true"/>
          </p:cNvSpPr>
          <p:nvPr>
            <p:ph type="body" sz="quarter" idx="20" hasCustomPrompt="true"/>
          </p:nvPr>
        </p:nvSpPr>
        <p:spPr>
          <a:xfrm>
            <a:off x="9038278" y="6763679"/>
            <a:ext cx="8520863" cy="2025225"/>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par>
                          <p:cTn id="22" fill="hold">
                            <p:stCondLst>
                              <p:cond delay="150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2400"/>
                            </p:stCondLst>
                            <p:childTnLst>
                              <p:par>
                                <p:cTn id="28" presetID="2" presetClass="entr" presetSubtype="2" decel="10000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1+#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true"/>
      <p:bldP spid="8" grpId="0"/>
      <p:bldP spid="12" grpId="0"/>
      <p:bldP spid="18" grpId="0">
        <p:tmplLst>
          <p:tmpl lvl="0">
            <p:tnLst>
              <p:par>
                <p:cTn presetID="2" presetClass="entr" presetSubtype="2" decel="100000" fill="hold" nodeType="afterEffect">
                  <p:stCondLst>
                    <p:cond delay="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p:tmplLst>
          <p:tmpl lvl="0">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C and iPhone">
    <p:spTree>
      <p:nvGrpSpPr>
        <p:cNvPr id="1" name=""/>
        <p:cNvGrpSpPr/>
        <p:nvPr/>
      </p:nvGrpSpPr>
      <p:grpSpPr>
        <a:xfrm>
          <a:off x="0" y="0"/>
          <a:ext cx="0" cy="0"/>
          <a:chOff x="0" y="0"/>
          <a:chExt cx="0" cy="0"/>
        </a:xfrm>
      </p:grpSpPr>
      <p:cxnSp>
        <p:nvCxnSpPr>
          <p:cNvPr id="17" name="直線コネクタ 16"/>
          <p:cNvCxnSpPr/>
          <p:nvPr userDrawn="true"/>
        </p:nvCxnSpPr>
        <p:spPr>
          <a:xfrm flipH="true">
            <a:off x="0" y="477556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テキスト プレースホルダー 11"/>
          <p:cNvSpPr>
            <a:spLocks noGrp="true"/>
          </p:cNvSpPr>
          <p:nvPr>
            <p:ph type="body" sz="quarter" idx="15" hasCustomPrompt="true"/>
          </p:nvPr>
        </p:nvSpPr>
        <p:spPr>
          <a:xfrm>
            <a:off x="10988412" y="1993151"/>
            <a:ext cx="6840760"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dirty="0"/>
              <a:t>TEXT HERE</a:t>
            </a:r>
            <a:endParaRPr lang="en-US" dirty="0"/>
          </a:p>
        </p:txBody>
      </p:sp>
      <p:sp>
        <p:nvSpPr>
          <p:cNvPr id="3" name="フッター プレースホルダー 2"/>
          <p:cNvSpPr>
            <a:spLocks noGrp="true"/>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true"/>
          </p:cNvSpPr>
          <p:nvPr>
            <p:ph type="sldNum" sz="quarter" idx="11"/>
          </p:nvPr>
        </p:nvSpPr>
        <p:spPr/>
        <p:txBody>
          <a:bodyPr/>
          <a:lstStyle/>
          <a:p>
            <a:fld id="{387164BF-D67A-46C0-81D2-5BAF67C00C80}" type="slidenum">
              <a:rPr lang="en-US" smtClean="0"/>
            </a:fld>
            <a:endParaRPr lang="en-US" dirty="0"/>
          </a:p>
        </p:txBody>
      </p:sp>
      <p:pic>
        <p:nvPicPr>
          <p:cNvPr id="11" name="図 10"/>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2806763" y="1700461"/>
            <a:ext cx="7911618" cy="6409096"/>
          </a:xfrm>
          <a:prstGeom prst="rect">
            <a:avLst/>
          </a:prstGeom>
        </p:spPr>
      </p:pic>
      <p:sp>
        <p:nvSpPr>
          <p:cNvPr id="13" name="図プレースホルダー 8"/>
          <p:cNvSpPr>
            <a:spLocks noGrp="true"/>
          </p:cNvSpPr>
          <p:nvPr>
            <p:ph type="pic" sz="quarter" idx="13" hasCustomPrompt="true"/>
          </p:nvPr>
        </p:nvSpPr>
        <p:spPr>
          <a:xfrm>
            <a:off x="3097428" y="1970491"/>
            <a:ext cx="7335815" cy="4056234"/>
          </a:xfrm>
        </p:spPr>
        <p:txBody>
          <a:bodyPr/>
          <a:lstStyle>
            <a:lvl1pPr>
              <a:defRPr/>
            </a:lvl1pPr>
          </a:lstStyle>
          <a:p>
            <a:r>
              <a:rPr kumimoji="1" lang="en-US" altLang="ja-JP" dirty="0"/>
              <a:t>Add an image</a:t>
            </a:r>
            <a:endParaRPr kumimoji="1" lang="ja-JP" altLang="en-US" dirty="0"/>
          </a:p>
        </p:txBody>
      </p:sp>
      <p:pic>
        <p:nvPicPr>
          <p:cNvPr id="14" name="図 13"/>
          <p:cNvPicPr>
            <a:picLocks noChangeAspect="true"/>
          </p:cNvPicPr>
          <p:nvPr userDrawn="true"/>
        </p:nvPicPr>
        <p:blipFill>
          <a:blip r:embed="rId3">
            <a:extLst>
              <a:ext uri="{28A0092B-C50C-407E-A947-70E740481C1C}">
                <a14:useLocalDpi xmlns:a14="http://schemas.microsoft.com/office/drawing/2010/main" val="false"/>
              </a:ext>
            </a:extLst>
          </a:blip>
          <a:stretch>
            <a:fillRect/>
          </a:stretch>
        </p:blipFill>
        <p:spPr>
          <a:xfrm>
            <a:off x="929413" y="4128186"/>
            <a:ext cx="2044962" cy="4165664"/>
          </a:xfrm>
          <a:prstGeom prst="rect">
            <a:avLst/>
          </a:prstGeom>
        </p:spPr>
      </p:pic>
      <p:sp>
        <p:nvSpPr>
          <p:cNvPr id="15" name="図プレースホルダー 8"/>
          <p:cNvSpPr>
            <a:spLocks noGrp="true"/>
          </p:cNvSpPr>
          <p:nvPr>
            <p:ph type="pic" sz="quarter" idx="12" hasCustomPrompt="true"/>
          </p:nvPr>
        </p:nvSpPr>
        <p:spPr>
          <a:xfrm>
            <a:off x="1097026" y="4658443"/>
            <a:ext cx="1709737" cy="3105150"/>
          </a:xfrm>
        </p:spPr>
        <p:txBody>
          <a:bodyPr/>
          <a:lstStyle>
            <a:lvl1pPr>
              <a:defRPr/>
            </a:lvl1pPr>
          </a:lstStyle>
          <a:p>
            <a:r>
              <a:rPr kumimoji="1" lang="en-US" altLang="ja-JP" dirty="0"/>
              <a:t>Add an image</a:t>
            </a:r>
            <a:endParaRPr kumimoji="1" lang="ja-JP" altLang="en-US" dirty="0"/>
          </a:p>
        </p:txBody>
      </p:sp>
      <p:sp>
        <p:nvSpPr>
          <p:cNvPr id="20" name="テキスト プレースホルダー 11"/>
          <p:cNvSpPr>
            <a:spLocks noGrp="true"/>
          </p:cNvSpPr>
          <p:nvPr>
            <p:ph type="body" sz="quarter" idx="20" hasCustomPrompt="true"/>
          </p:nvPr>
        </p:nvSpPr>
        <p:spPr>
          <a:xfrm>
            <a:off x="10988411" y="4905010"/>
            <a:ext cx="6840759" cy="3523856"/>
          </a:xfrm>
        </p:spPr>
        <p:txBody>
          <a:bodyPr anchor="t">
            <a:noAutofit/>
          </a:bodyPr>
          <a:lstStyle>
            <a:lvl1pPr algn="l">
              <a:lnSpc>
                <a:spcPct val="120000"/>
              </a:lnSpc>
              <a:defRPr sz="2400">
                <a:solidFill>
                  <a:schemeClr val="tx1"/>
                </a:solidFill>
                <a:latin typeface="+mn-lt"/>
              </a:defRPr>
            </a:lvl1pPr>
          </a:lstStyle>
          <a:p>
            <a:pPr lvl="0"/>
            <a:r>
              <a:rPr lang="en-US" altLang="ja-JP" dirty="0"/>
              <a:t>Text Here</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150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2400"/>
                            </p:stCondLst>
                            <p:childTnLst>
                              <p:par>
                                <p:cTn id="28" presetID="2" presetClass="entr" presetSubtype="2" decel="10000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1+#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lvl="0">
            <p:tnLst>
              <p:par>
                <p:cTn presetID="2" presetClass="entr" presetSubtype="2"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13" grpId="0"/>
      <p:bldP spid="15" grpId="0"/>
      <p:bldP spid="20" grpId="0">
        <p:tmplLst>
          <p:tmpl lvl="0">
            <p:tnLst>
              <p:par>
                <p:cTn presetID="2" presetClass="entr" presetSubtype="2"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6" Type="http://schemas.openxmlformats.org/officeDocument/2006/relationships/theme" Target="../theme/theme2.xml"/><Relationship Id="rId55" Type="http://schemas.openxmlformats.org/officeDocument/2006/relationships/slideLayout" Target="../slideLayouts/slideLayout71.xml"/><Relationship Id="rId54" Type="http://schemas.openxmlformats.org/officeDocument/2006/relationships/slideLayout" Target="../slideLayouts/slideLayout70.xml"/><Relationship Id="rId53" Type="http://schemas.openxmlformats.org/officeDocument/2006/relationships/slideLayout" Target="../slideLayouts/slideLayout69.xml"/><Relationship Id="rId52" Type="http://schemas.openxmlformats.org/officeDocument/2006/relationships/slideLayout" Target="../slideLayouts/slideLayout68.xml"/><Relationship Id="rId51" Type="http://schemas.openxmlformats.org/officeDocument/2006/relationships/slideLayout" Target="../slideLayouts/slideLayout67.xml"/><Relationship Id="rId50" Type="http://schemas.openxmlformats.org/officeDocument/2006/relationships/slideLayout" Target="../slideLayouts/slideLayout66.xml"/><Relationship Id="rId5" Type="http://schemas.openxmlformats.org/officeDocument/2006/relationships/slideLayout" Target="../slideLayouts/slideLayout21.xml"/><Relationship Id="rId49" Type="http://schemas.openxmlformats.org/officeDocument/2006/relationships/slideLayout" Target="../slideLayouts/slideLayout65.xml"/><Relationship Id="rId48" Type="http://schemas.openxmlformats.org/officeDocument/2006/relationships/slideLayout" Target="../slideLayouts/slideLayout64.xml"/><Relationship Id="rId47" Type="http://schemas.openxmlformats.org/officeDocument/2006/relationships/slideLayout" Target="../slideLayouts/slideLayout63.xml"/><Relationship Id="rId46" Type="http://schemas.openxmlformats.org/officeDocument/2006/relationships/slideLayout" Target="../slideLayouts/slideLayout62.xml"/><Relationship Id="rId45" Type="http://schemas.openxmlformats.org/officeDocument/2006/relationships/slideLayout" Target="../slideLayouts/slideLayout61.xml"/><Relationship Id="rId44" Type="http://schemas.openxmlformats.org/officeDocument/2006/relationships/slideLayout" Target="../slideLayouts/slideLayout60.xml"/><Relationship Id="rId43" Type="http://schemas.openxmlformats.org/officeDocument/2006/relationships/slideLayout" Target="../slideLayouts/slideLayout59.xml"/><Relationship Id="rId42" Type="http://schemas.openxmlformats.org/officeDocument/2006/relationships/slideLayout" Target="../slideLayouts/slideLayout58.xml"/><Relationship Id="rId41" Type="http://schemas.openxmlformats.org/officeDocument/2006/relationships/slideLayout" Target="../slideLayouts/slideLayout57.xml"/><Relationship Id="rId40" Type="http://schemas.openxmlformats.org/officeDocument/2006/relationships/slideLayout" Target="../slideLayouts/slideLayout56.xml"/><Relationship Id="rId4" Type="http://schemas.openxmlformats.org/officeDocument/2006/relationships/slideLayout" Target="../slideLayouts/slideLayout20.xml"/><Relationship Id="rId39" Type="http://schemas.openxmlformats.org/officeDocument/2006/relationships/slideLayout" Target="../slideLayouts/slideLayout55.xml"/><Relationship Id="rId38" Type="http://schemas.openxmlformats.org/officeDocument/2006/relationships/slideLayout" Target="../slideLayouts/slideLayout54.xml"/><Relationship Id="rId37" Type="http://schemas.openxmlformats.org/officeDocument/2006/relationships/slideLayout" Target="../slideLayouts/slideLayout53.xml"/><Relationship Id="rId36" Type="http://schemas.openxmlformats.org/officeDocument/2006/relationships/slideLayout" Target="../slideLayouts/slideLayout52.xml"/><Relationship Id="rId35" Type="http://schemas.openxmlformats.org/officeDocument/2006/relationships/slideLayout" Target="../slideLayouts/slideLayout51.xml"/><Relationship Id="rId34" Type="http://schemas.openxmlformats.org/officeDocument/2006/relationships/slideLayout" Target="../slideLayouts/slideLayout50.xml"/><Relationship Id="rId33" Type="http://schemas.openxmlformats.org/officeDocument/2006/relationships/slideLayout" Target="../slideLayouts/slideLayout49.xml"/><Relationship Id="rId32" Type="http://schemas.openxmlformats.org/officeDocument/2006/relationships/slideLayout" Target="../slideLayouts/slideLayout48.xml"/><Relationship Id="rId31" Type="http://schemas.openxmlformats.org/officeDocument/2006/relationships/slideLayout" Target="../slideLayouts/slideLayout47.xml"/><Relationship Id="rId30" Type="http://schemas.openxmlformats.org/officeDocument/2006/relationships/slideLayout" Target="../slideLayouts/slideLayout46.xml"/><Relationship Id="rId3" Type="http://schemas.openxmlformats.org/officeDocument/2006/relationships/slideLayout" Target="../slideLayouts/slideLayout19.xml"/><Relationship Id="rId29" Type="http://schemas.openxmlformats.org/officeDocument/2006/relationships/slideLayout" Target="../slideLayouts/slideLayout45.xml"/><Relationship Id="rId28" Type="http://schemas.openxmlformats.org/officeDocument/2006/relationships/slideLayout" Target="../slideLayouts/slideLayout44.xml"/><Relationship Id="rId27" Type="http://schemas.openxmlformats.org/officeDocument/2006/relationships/slideLayout" Target="../slideLayouts/slideLayout43.xml"/><Relationship Id="rId26" Type="http://schemas.openxmlformats.org/officeDocument/2006/relationships/slideLayout" Target="../slideLayouts/slideLayout42.xml"/><Relationship Id="rId25" Type="http://schemas.openxmlformats.org/officeDocument/2006/relationships/slideLayout" Target="../slideLayouts/slideLayout41.xml"/><Relationship Id="rId24" Type="http://schemas.openxmlformats.org/officeDocument/2006/relationships/slideLayout" Target="../slideLayouts/slideLayout40.xml"/><Relationship Id="rId23" Type="http://schemas.openxmlformats.org/officeDocument/2006/relationships/slideLayout" Target="../slideLayouts/slideLayout39.xml"/><Relationship Id="rId22" Type="http://schemas.openxmlformats.org/officeDocument/2006/relationships/slideLayout" Target="../slideLayouts/slideLayout38.xml"/><Relationship Id="rId21" Type="http://schemas.openxmlformats.org/officeDocument/2006/relationships/slideLayout" Target="../slideLayouts/slideLayout37.xml"/><Relationship Id="rId20" Type="http://schemas.openxmlformats.org/officeDocument/2006/relationships/slideLayout" Target="../slideLayouts/slideLayout36.xml"/><Relationship Id="rId2" Type="http://schemas.openxmlformats.org/officeDocument/2006/relationships/slideLayout" Target="../slideLayouts/slideLayout18.xml"/><Relationship Id="rId19" Type="http://schemas.openxmlformats.org/officeDocument/2006/relationships/slideLayout" Target="../slideLayouts/slideLayout35.xml"/><Relationship Id="rId18" Type="http://schemas.openxmlformats.org/officeDocument/2006/relationships/slideLayout" Target="../slideLayouts/slideLayout34.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80.xml"/><Relationship Id="rId8" Type="http://schemas.openxmlformats.org/officeDocument/2006/relationships/slideLayout" Target="../slideLayouts/slideLayout79.xml"/><Relationship Id="rId7" Type="http://schemas.openxmlformats.org/officeDocument/2006/relationships/slideLayout" Target="../slideLayouts/slideLayout78.xml"/><Relationship Id="rId61" Type="http://schemas.openxmlformats.org/officeDocument/2006/relationships/theme" Target="../theme/theme3.xml"/><Relationship Id="rId60" Type="http://schemas.openxmlformats.org/officeDocument/2006/relationships/slideLayout" Target="../slideLayouts/slideLayout131.xml"/><Relationship Id="rId6" Type="http://schemas.openxmlformats.org/officeDocument/2006/relationships/slideLayout" Target="../slideLayouts/slideLayout77.xml"/><Relationship Id="rId59" Type="http://schemas.openxmlformats.org/officeDocument/2006/relationships/slideLayout" Target="../slideLayouts/slideLayout130.xml"/><Relationship Id="rId58" Type="http://schemas.openxmlformats.org/officeDocument/2006/relationships/slideLayout" Target="../slideLayouts/slideLayout129.xml"/><Relationship Id="rId57" Type="http://schemas.openxmlformats.org/officeDocument/2006/relationships/slideLayout" Target="../slideLayouts/slideLayout128.xml"/><Relationship Id="rId56" Type="http://schemas.openxmlformats.org/officeDocument/2006/relationships/slideLayout" Target="../slideLayouts/slideLayout127.xml"/><Relationship Id="rId55" Type="http://schemas.openxmlformats.org/officeDocument/2006/relationships/slideLayout" Target="../slideLayouts/slideLayout126.xml"/><Relationship Id="rId54" Type="http://schemas.openxmlformats.org/officeDocument/2006/relationships/slideLayout" Target="../slideLayouts/slideLayout125.xml"/><Relationship Id="rId53" Type="http://schemas.openxmlformats.org/officeDocument/2006/relationships/slideLayout" Target="../slideLayouts/slideLayout124.xml"/><Relationship Id="rId52" Type="http://schemas.openxmlformats.org/officeDocument/2006/relationships/slideLayout" Target="../slideLayouts/slideLayout123.xml"/><Relationship Id="rId51" Type="http://schemas.openxmlformats.org/officeDocument/2006/relationships/slideLayout" Target="../slideLayouts/slideLayout122.xml"/><Relationship Id="rId50" Type="http://schemas.openxmlformats.org/officeDocument/2006/relationships/slideLayout" Target="../slideLayouts/slideLayout121.xml"/><Relationship Id="rId5" Type="http://schemas.openxmlformats.org/officeDocument/2006/relationships/slideLayout" Target="../slideLayouts/slideLayout76.xml"/><Relationship Id="rId49" Type="http://schemas.openxmlformats.org/officeDocument/2006/relationships/slideLayout" Target="../slideLayouts/slideLayout120.xml"/><Relationship Id="rId48" Type="http://schemas.openxmlformats.org/officeDocument/2006/relationships/slideLayout" Target="../slideLayouts/slideLayout119.xml"/><Relationship Id="rId47" Type="http://schemas.openxmlformats.org/officeDocument/2006/relationships/slideLayout" Target="../slideLayouts/slideLayout118.xml"/><Relationship Id="rId46" Type="http://schemas.openxmlformats.org/officeDocument/2006/relationships/slideLayout" Target="../slideLayouts/slideLayout117.xml"/><Relationship Id="rId45" Type="http://schemas.openxmlformats.org/officeDocument/2006/relationships/slideLayout" Target="../slideLayouts/slideLayout116.xml"/><Relationship Id="rId44" Type="http://schemas.openxmlformats.org/officeDocument/2006/relationships/slideLayout" Target="../slideLayouts/slideLayout115.xml"/><Relationship Id="rId43" Type="http://schemas.openxmlformats.org/officeDocument/2006/relationships/slideLayout" Target="../slideLayouts/slideLayout114.xml"/><Relationship Id="rId42" Type="http://schemas.openxmlformats.org/officeDocument/2006/relationships/slideLayout" Target="../slideLayouts/slideLayout113.xml"/><Relationship Id="rId41" Type="http://schemas.openxmlformats.org/officeDocument/2006/relationships/slideLayout" Target="../slideLayouts/slideLayout112.xml"/><Relationship Id="rId40" Type="http://schemas.openxmlformats.org/officeDocument/2006/relationships/slideLayout" Target="../slideLayouts/slideLayout111.xml"/><Relationship Id="rId4" Type="http://schemas.openxmlformats.org/officeDocument/2006/relationships/slideLayout" Target="../slideLayouts/slideLayout75.xml"/><Relationship Id="rId39" Type="http://schemas.openxmlformats.org/officeDocument/2006/relationships/slideLayout" Target="../slideLayouts/slideLayout110.xml"/><Relationship Id="rId38" Type="http://schemas.openxmlformats.org/officeDocument/2006/relationships/slideLayout" Target="../slideLayouts/slideLayout109.xml"/><Relationship Id="rId37" Type="http://schemas.openxmlformats.org/officeDocument/2006/relationships/slideLayout" Target="../slideLayouts/slideLayout108.xml"/><Relationship Id="rId36" Type="http://schemas.openxmlformats.org/officeDocument/2006/relationships/slideLayout" Target="../slideLayouts/slideLayout107.xml"/><Relationship Id="rId35" Type="http://schemas.openxmlformats.org/officeDocument/2006/relationships/slideLayout" Target="../slideLayouts/slideLayout106.xml"/><Relationship Id="rId34" Type="http://schemas.openxmlformats.org/officeDocument/2006/relationships/slideLayout" Target="../slideLayouts/slideLayout105.xml"/><Relationship Id="rId33" Type="http://schemas.openxmlformats.org/officeDocument/2006/relationships/slideLayout" Target="../slideLayouts/slideLayout104.xml"/><Relationship Id="rId32" Type="http://schemas.openxmlformats.org/officeDocument/2006/relationships/slideLayout" Target="../slideLayouts/slideLayout103.xml"/><Relationship Id="rId31" Type="http://schemas.openxmlformats.org/officeDocument/2006/relationships/slideLayout" Target="../slideLayouts/slideLayout102.xml"/><Relationship Id="rId30" Type="http://schemas.openxmlformats.org/officeDocument/2006/relationships/slideLayout" Target="../slideLayouts/slideLayout101.xml"/><Relationship Id="rId3" Type="http://schemas.openxmlformats.org/officeDocument/2006/relationships/slideLayout" Target="../slideLayouts/slideLayout74.xml"/><Relationship Id="rId29" Type="http://schemas.openxmlformats.org/officeDocument/2006/relationships/slideLayout" Target="../slideLayouts/slideLayout100.xml"/><Relationship Id="rId28" Type="http://schemas.openxmlformats.org/officeDocument/2006/relationships/slideLayout" Target="../slideLayouts/slideLayout99.xml"/><Relationship Id="rId27" Type="http://schemas.openxmlformats.org/officeDocument/2006/relationships/slideLayout" Target="../slideLayouts/slideLayout98.xml"/><Relationship Id="rId26" Type="http://schemas.openxmlformats.org/officeDocument/2006/relationships/slideLayout" Target="../slideLayouts/slideLayout97.xml"/><Relationship Id="rId25" Type="http://schemas.openxmlformats.org/officeDocument/2006/relationships/slideLayout" Target="../slideLayouts/slideLayout96.xml"/><Relationship Id="rId24" Type="http://schemas.openxmlformats.org/officeDocument/2006/relationships/slideLayout" Target="../slideLayouts/slideLayout95.xml"/><Relationship Id="rId23" Type="http://schemas.openxmlformats.org/officeDocument/2006/relationships/slideLayout" Target="../slideLayouts/slideLayout94.xml"/><Relationship Id="rId22" Type="http://schemas.openxmlformats.org/officeDocument/2006/relationships/slideLayout" Target="../slideLayouts/slideLayout93.xml"/><Relationship Id="rId21" Type="http://schemas.openxmlformats.org/officeDocument/2006/relationships/slideLayout" Target="../slideLayouts/slideLayout92.xml"/><Relationship Id="rId20" Type="http://schemas.openxmlformats.org/officeDocument/2006/relationships/slideLayout" Target="../slideLayouts/slideLayout91.xml"/><Relationship Id="rId2" Type="http://schemas.openxmlformats.org/officeDocument/2006/relationships/slideLayout" Target="../slideLayouts/slideLayout73.xml"/><Relationship Id="rId19" Type="http://schemas.openxmlformats.org/officeDocument/2006/relationships/slideLayout" Target="../slideLayouts/slideLayout90.xml"/><Relationship Id="rId18" Type="http://schemas.openxmlformats.org/officeDocument/2006/relationships/slideLayout" Target="../slideLayouts/slideLayout89.xml"/><Relationship Id="rId17" Type="http://schemas.openxmlformats.org/officeDocument/2006/relationships/slideLayout" Target="../slideLayouts/slideLayout88.xml"/><Relationship Id="rId16" Type="http://schemas.openxmlformats.org/officeDocument/2006/relationships/slideLayout" Target="../slideLayouts/slideLayout87.xml"/><Relationship Id="rId15" Type="http://schemas.openxmlformats.org/officeDocument/2006/relationships/slideLayout" Target="../slideLayouts/slideLayout86.xml"/><Relationship Id="rId14" Type="http://schemas.openxmlformats.org/officeDocument/2006/relationships/slideLayout" Target="../slideLayouts/slideLayout85.xml"/><Relationship Id="rId13" Type="http://schemas.openxmlformats.org/officeDocument/2006/relationships/slideLayout" Target="../slideLayouts/slideLayout84.xml"/><Relationship Id="rId12" Type="http://schemas.openxmlformats.org/officeDocument/2006/relationships/slideLayout" Target="../slideLayouts/slideLayout83.xml"/><Relationship Id="rId11" Type="http://schemas.openxmlformats.org/officeDocument/2006/relationships/slideLayout" Target="../slideLayouts/slideLayout82.xml"/><Relationship Id="rId10" Type="http://schemas.openxmlformats.org/officeDocument/2006/relationships/slideLayout" Target="../slideLayouts/slideLayout81.xml"/><Relationship Id="rId1"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テキスト プレースホルダー 7"/>
          <p:cNvSpPr>
            <a:spLocks noGrp="true"/>
          </p:cNvSpPr>
          <p:nvPr>
            <p:ph type="body" idx="1"/>
          </p:nvPr>
        </p:nvSpPr>
        <p:spPr>
          <a:xfrm>
            <a:off x="914400" y="2400300"/>
            <a:ext cx="16457613" cy="6789738"/>
          </a:xfrm>
          <a:prstGeom prst="rect">
            <a:avLst/>
          </a:prstGeom>
        </p:spPr>
        <p:txBody>
          <a:bodyPr vert="horz" lIns="91440" tIns="45720" rIns="91440" bIns="45720" rtlCol="0">
            <a:normAutofit/>
          </a:bodyPr>
          <a:lstStyle/>
          <a:p>
            <a:pPr lvl="0"/>
            <a:r>
              <a:rPr lang="en-US" dirty="0"/>
              <a:t>Master Text</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p14:dur="500"/>
    </mc:Choice>
    <mc:Fallback>
      <p:transition/>
    </mc:Fallback>
  </mc:AlternateContent>
  <p:hf hdr="0" dt="0"/>
  <p:txStyles>
    <p:titleStyle>
      <a:lvl1pPr algn="ctr" defTabSz="1632585" rtl="0" eaLnBrk="1" latinLnBrk="0" hangingPunct="1">
        <a:spcBef>
          <a:spcPct val="0"/>
        </a:spcBef>
        <a:buNone/>
        <a:defRPr sz="7900" kern="1200">
          <a:solidFill>
            <a:schemeClr val="tx1"/>
          </a:solidFill>
          <a:latin typeface="+mj-lt"/>
          <a:ea typeface="+mj-ea"/>
          <a:cs typeface="+mj-cs"/>
        </a:defRPr>
      </a:lvl1pPr>
    </p:titleStyle>
    <p:bodyStyle>
      <a:lvl1pPr marL="0" indent="0" algn="l" defTabSz="1632585" rtl="0" eaLnBrk="1" latinLnBrk="0" hangingPunct="1">
        <a:spcBef>
          <a:spcPct val="20000"/>
        </a:spcBef>
        <a:buFont typeface="Arial" panose="02080604020202020204" pitchFamily="34" charset="0"/>
        <a:buNone/>
        <a:defRPr sz="2400" kern="1200" baseline="0">
          <a:solidFill>
            <a:schemeClr val="tx1"/>
          </a:solidFill>
          <a:latin typeface="+mn-lt"/>
          <a:ea typeface="+mn-ea"/>
          <a:cs typeface="+mn-cs"/>
        </a:defRPr>
      </a:lvl1pPr>
      <a:lvl2pPr marL="1326515" indent="-510540" algn="l" defTabSz="1632585" rtl="0" eaLnBrk="1" latinLnBrk="0" hangingPunct="1">
        <a:spcBef>
          <a:spcPct val="20000"/>
        </a:spcBef>
        <a:buFont typeface="Arial" panose="02080604020202020204" pitchFamily="34" charset="0"/>
        <a:buChar char="–"/>
        <a:defRPr sz="50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80604020202020204" pitchFamily="34" charset="0"/>
        <a:buChar char="•"/>
        <a:defRPr sz="43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9pPr>
    </p:bodyStyle>
    <p:otherStyle>
      <a:defPPr>
        <a:defRPr lang="en-US"/>
      </a:defPPr>
      <a:lvl1pPr marL="0" algn="l" defTabSz="1632585" rtl="0" eaLnBrk="1" latinLnBrk="0" hangingPunct="1">
        <a:defRPr sz="3200" kern="1200">
          <a:solidFill>
            <a:schemeClr val="tx1"/>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直角三角形 8"/>
          <p:cNvSpPr/>
          <p:nvPr userDrawn="true"/>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false"/>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0" name="直角三角形 9"/>
          <p:cNvSpPr/>
          <p:nvPr userDrawn="true"/>
        </p:nvSpPr>
        <p:spPr>
          <a:xfrm rot="10800000">
            <a:off x="14212397" y="-1371"/>
            <a:ext cx="4095455" cy="1949515"/>
          </a:xfrm>
          <a:prstGeom prst="rtTriangle">
            <a:avLst/>
          </a:prstGeom>
          <a:gradFill flip="none" rotWithShape="true">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false"/>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2" name="タイトル プレースホルダー 1"/>
          <p:cNvSpPr>
            <a:spLocks noGrp="true"/>
          </p:cNvSpPr>
          <p:nvPr>
            <p:ph type="title"/>
          </p:nvPr>
        </p:nvSpPr>
        <p:spPr>
          <a:xfrm>
            <a:off x="592256" y="192950"/>
            <a:ext cx="16741860" cy="1125125"/>
          </a:xfrm>
          <a:prstGeom prst="rect">
            <a:avLst/>
          </a:prstGeom>
        </p:spPr>
        <p:txBody>
          <a:bodyPr vert="horz" lIns="163275" tIns="81638" rIns="163275" bIns="81638" rtlCol="0" anchor="ctr">
            <a:noAutofit/>
          </a:bodyPr>
          <a:lstStyle/>
          <a:p>
            <a:r>
              <a:rPr lang="en-US" altLang="ja-JP" dirty="0"/>
              <a:t>SLIDE TITLE HERE</a:t>
            </a:r>
            <a:endParaRPr lang="en-US" dirty="0"/>
          </a:p>
        </p:txBody>
      </p:sp>
      <p:sp>
        <p:nvSpPr>
          <p:cNvPr id="3" name="テキスト プレースホルダー 2"/>
          <p:cNvSpPr>
            <a:spLocks noGrp="true"/>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dirty="0"/>
              <a:t>Master Text</a:t>
            </a:r>
            <a:endParaRPr lang="ja-JP" altLang="en-US" dirty="0"/>
          </a:p>
        </p:txBody>
      </p:sp>
      <p:sp>
        <p:nvSpPr>
          <p:cNvPr id="5" name="フッター プレースホルダー 4"/>
          <p:cNvSpPr>
            <a:spLocks noGrp="true"/>
          </p:cNvSpPr>
          <p:nvPr>
            <p:ph type="ftr" sz="quarter" idx="3"/>
          </p:nvPr>
        </p:nvSpPr>
        <p:spPr>
          <a:xfrm>
            <a:off x="9413236" y="9591367"/>
            <a:ext cx="7776864" cy="547688"/>
          </a:xfrm>
          <a:prstGeom prst="rect">
            <a:avLst/>
          </a:prstGeom>
        </p:spPr>
        <p:txBody>
          <a:bodyPr vert="horz" lIns="163275" tIns="81638" rIns="163275" bIns="81638" rtlCol="0" anchor="ctr"/>
          <a:lstStyle>
            <a:lvl1pPr algn="r">
              <a:defRPr sz="2100">
                <a:solidFill>
                  <a:schemeClr val="bg1">
                    <a:lumMod val="50000"/>
                    <a:alpha val="70000"/>
                  </a:schemeClr>
                </a:solidFill>
              </a:defRPr>
            </a:lvl1pPr>
          </a:lstStyle>
          <a:p>
            <a:r>
              <a:rPr lang="en-US"/>
              <a:t>The Power of PowerPoint | thepopp.com</a:t>
            </a:r>
            <a:endParaRPr lang="en-US" dirty="0"/>
          </a:p>
        </p:txBody>
      </p:sp>
      <p:sp>
        <p:nvSpPr>
          <p:cNvPr id="6" name="スライド番号プレースホルダー 5"/>
          <p:cNvSpPr>
            <a:spLocks noGrp="true"/>
          </p:cNvSpPr>
          <p:nvPr>
            <p:ph type="sldNum" sz="quarter" idx="4"/>
          </p:nvPr>
        </p:nvSpPr>
        <p:spPr>
          <a:xfrm>
            <a:off x="17371930" y="9591367"/>
            <a:ext cx="907291" cy="547688"/>
          </a:xfrm>
          <a:prstGeom prst="rect">
            <a:avLst/>
          </a:prstGeom>
        </p:spPr>
        <p:txBody>
          <a:bodyPr vert="horz" lIns="163275" tIns="81638" rIns="163275" bIns="81638" rtlCol="0" anchor="ctr"/>
          <a:lstStyle>
            <a:lvl1pPr algn="l">
              <a:defRPr sz="3200">
                <a:solidFill>
                  <a:schemeClr val="bg2">
                    <a:lumMod val="75000"/>
                  </a:schemeClr>
                </a:solidFill>
                <a:latin typeface="+mj-lt"/>
              </a:defRPr>
            </a:lvl1pPr>
          </a:lstStyle>
          <a:p>
            <a:fld id="{387164BF-D67A-46C0-81D2-5BAF67C00C80}" type="slidenum">
              <a:rPr lang="en-US" smtClean="0"/>
            </a:fld>
            <a:endParaRPr lang="en-US" dirty="0"/>
          </a:p>
        </p:txBody>
      </p:sp>
      <p:cxnSp>
        <p:nvCxnSpPr>
          <p:cNvPr id="7" name="直線コネクタ 6"/>
          <p:cNvCxnSpPr/>
          <p:nvPr userDrawn="true"/>
        </p:nvCxnSpPr>
        <p:spPr>
          <a:xfrm>
            <a:off x="603507" y="1273070"/>
            <a:ext cx="1707939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true"/>
        </p:nvCxnSpPr>
        <p:spPr>
          <a:xfrm flipV="true">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 id="2147483716" r:id="rId51"/>
    <p:sldLayoutId id="2147483717" r:id="rId52"/>
    <p:sldLayoutId id="2147483718" r:id="rId53"/>
    <p:sldLayoutId id="2147483719" r:id="rId54"/>
    <p:sldLayoutId id="2147483720" r:id="rId55"/>
  </p:sldLayoutIdLst>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 presetClass="entr" presetSubtype="8" decel="100000" fill="hold" grpId="0" nodeType="withEffect">
                                  <p:stCondLst>
                                    <p:cond delay="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true"/>
      <p:bldP spid="10" grpId="0" animBg="true"/>
      <p:bldP spid="2" grpId="0"/>
    </p:bldLst>
  </p:timing>
  <p:hf hdr="0" dt="0"/>
  <p:txStyles>
    <p:titleStyle>
      <a:lvl1pPr algn="l" defTabSz="1632585" rtl="0" eaLnBrk="1" latinLnBrk="0" hangingPunct="1">
        <a:spcBef>
          <a:spcPct val="0"/>
        </a:spcBef>
        <a:buNone/>
        <a:defRPr sz="5400" kern="1200" spc="1500" baseline="0">
          <a:solidFill>
            <a:schemeClr val="accent1"/>
          </a:solidFill>
          <a:latin typeface="+mj-lt"/>
          <a:ea typeface="+mj-ea"/>
          <a:cs typeface="+mj-cs"/>
        </a:defRPr>
      </a:lvl1pPr>
    </p:titleStyle>
    <p:bodyStyle>
      <a:lvl1pPr marL="0" indent="0" algn="l" defTabSz="1632585" rtl="0" eaLnBrk="1" latinLnBrk="0" hangingPunct="1">
        <a:spcBef>
          <a:spcPct val="20000"/>
        </a:spcBef>
        <a:buFont typeface="Arial" panose="02080604020202020204" pitchFamily="34" charset="0"/>
        <a:buNone/>
        <a:defRPr sz="2000" kern="1200" baseline="0">
          <a:solidFill>
            <a:schemeClr val="tx1"/>
          </a:solidFill>
          <a:latin typeface="+mn-lt"/>
          <a:ea typeface="+mn-ea"/>
          <a:cs typeface="+mn-cs"/>
        </a:defRPr>
      </a:lvl1pPr>
      <a:lvl2pPr marL="1326515" indent="-510540"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9pPr>
    </p:bodyStyle>
    <p:otherStyle>
      <a:defPPr>
        <a:defRPr lang="en-US"/>
      </a:defPPr>
      <a:lvl1pPr marL="0" algn="l" defTabSz="1632585" rtl="0" eaLnBrk="1" latinLnBrk="0" hangingPunct="1">
        <a:defRPr sz="3200" kern="1200">
          <a:solidFill>
            <a:schemeClr val="tx1"/>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テキスト プレースホルダー 2"/>
          <p:cNvSpPr>
            <a:spLocks noGrp="true"/>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dirty="0"/>
              <a:t>Master Text</a:t>
            </a:r>
            <a:endParaRPr lang="ja-JP" altLang="en-US" dirty="0"/>
          </a:p>
        </p:txBody>
      </p:sp>
      <p:sp>
        <p:nvSpPr>
          <p:cNvPr id="5" name="フッター プレースホルダー 4"/>
          <p:cNvSpPr>
            <a:spLocks noGrp="true"/>
          </p:cNvSpPr>
          <p:nvPr>
            <p:ph type="ftr" sz="quarter" idx="3"/>
          </p:nvPr>
        </p:nvSpPr>
        <p:spPr>
          <a:xfrm>
            <a:off x="9413236" y="9591367"/>
            <a:ext cx="7776864" cy="547688"/>
          </a:xfrm>
          <a:prstGeom prst="rect">
            <a:avLst/>
          </a:prstGeom>
        </p:spPr>
        <p:txBody>
          <a:bodyPr vert="horz" lIns="163275" tIns="81638" rIns="163275" bIns="81638" rtlCol="0" anchor="ctr"/>
          <a:lstStyle>
            <a:lvl1pPr algn="r">
              <a:defRPr sz="2100">
                <a:solidFill>
                  <a:schemeClr val="bg1">
                    <a:lumMod val="50000"/>
                    <a:alpha val="70000"/>
                  </a:schemeClr>
                </a:solidFill>
              </a:defRPr>
            </a:lvl1pPr>
          </a:lstStyle>
          <a:p>
            <a:r>
              <a:rPr lang="en-US"/>
              <a:t>The Power of PowerPoint | thepopp.com</a:t>
            </a:r>
            <a:endParaRPr lang="en-US" dirty="0"/>
          </a:p>
        </p:txBody>
      </p:sp>
      <p:sp>
        <p:nvSpPr>
          <p:cNvPr id="6" name="スライド番号プレースホルダー 5"/>
          <p:cNvSpPr>
            <a:spLocks noGrp="true"/>
          </p:cNvSpPr>
          <p:nvPr>
            <p:ph type="sldNum" sz="quarter" idx="4"/>
          </p:nvPr>
        </p:nvSpPr>
        <p:spPr>
          <a:xfrm>
            <a:off x="17371930" y="9591367"/>
            <a:ext cx="907291" cy="547688"/>
          </a:xfrm>
          <a:prstGeom prst="rect">
            <a:avLst/>
          </a:prstGeom>
        </p:spPr>
        <p:txBody>
          <a:bodyPr vert="horz" lIns="163275" tIns="81638" rIns="163275" bIns="81638" rtlCol="0" anchor="ctr"/>
          <a:lstStyle>
            <a:lvl1pPr algn="l">
              <a:defRPr sz="3200">
                <a:solidFill>
                  <a:schemeClr val="bg2">
                    <a:lumMod val="75000"/>
                  </a:schemeClr>
                </a:solidFill>
                <a:latin typeface="+mj-lt"/>
              </a:defRPr>
            </a:lvl1pPr>
          </a:lstStyle>
          <a:p>
            <a:fld id="{387164BF-D67A-46C0-81D2-5BAF67C00C80}" type="slidenum">
              <a:rPr lang="en-US" smtClean="0"/>
            </a:fld>
            <a:endParaRPr lang="en-US" dirty="0"/>
          </a:p>
        </p:txBody>
      </p:sp>
      <p:cxnSp>
        <p:nvCxnSpPr>
          <p:cNvPr id="13" name="直線コネクタ 12"/>
          <p:cNvCxnSpPr/>
          <p:nvPr userDrawn="true"/>
        </p:nvCxnSpPr>
        <p:spPr>
          <a:xfrm flipV="true">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8" name="直角三角形 7"/>
          <p:cNvSpPr/>
          <p:nvPr userDrawn="true"/>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false"/>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
        <p:nvSpPr>
          <p:cNvPr id="10" name="直角三角形 9"/>
          <p:cNvSpPr/>
          <p:nvPr userDrawn="true"/>
        </p:nvSpPr>
        <p:spPr>
          <a:xfrm rot="10800000">
            <a:off x="14212397" y="-1371"/>
            <a:ext cx="4095455" cy="1949515"/>
          </a:xfrm>
          <a:prstGeom prst="rtTriangle">
            <a:avLst/>
          </a:prstGeom>
          <a:gradFill flip="none" rotWithShape="true">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false"/>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 id="2147483760" r:id="rId39"/>
    <p:sldLayoutId id="2147483761" r:id="rId40"/>
    <p:sldLayoutId id="2147483762" r:id="rId41"/>
    <p:sldLayoutId id="2147483763" r:id="rId42"/>
    <p:sldLayoutId id="2147483764" r:id="rId43"/>
    <p:sldLayoutId id="2147483765" r:id="rId44"/>
    <p:sldLayoutId id="2147483766" r:id="rId45"/>
    <p:sldLayoutId id="2147483767" r:id="rId46"/>
    <p:sldLayoutId id="2147483768" r:id="rId47"/>
    <p:sldLayoutId id="2147483769" r:id="rId48"/>
    <p:sldLayoutId id="2147483770" r:id="rId49"/>
    <p:sldLayoutId id="2147483771" r:id="rId50"/>
    <p:sldLayoutId id="2147483772" r:id="rId51"/>
    <p:sldLayoutId id="2147483773" r:id="rId52"/>
    <p:sldLayoutId id="2147483774" r:id="rId53"/>
    <p:sldLayoutId id="2147483775" r:id="rId54"/>
    <p:sldLayoutId id="2147483776" r:id="rId55"/>
    <p:sldLayoutId id="2147483777" r:id="rId56"/>
    <p:sldLayoutId id="2147483778" r:id="rId57"/>
    <p:sldLayoutId id="2147483779" r:id="rId58"/>
    <p:sldLayoutId id="2147483780" r:id="rId59"/>
    <p:sldLayoutId id="2147483781" r:id="rId60"/>
  </p:sldLayoutIdLst>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true"/>
      <p:bldP spid="10" grpId="0" animBg="true"/>
    </p:bldLst>
  </p:timing>
  <p:hf hdr="0" dt="0"/>
  <p:txStyles>
    <p:titleStyle>
      <a:lvl1pPr algn="l" defTabSz="1632585" rtl="0" eaLnBrk="1" latinLnBrk="0" hangingPunct="1">
        <a:spcBef>
          <a:spcPct val="0"/>
        </a:spcBef>
        <a:buNone/>
        <a:defRPr sz="6000" kern="1200" spc="300" baseline="0">
          <a:solidFill>
            <a:schemeClr val="accent1"/>
          </a:solidFill>
          <a:latin typeface="+mj-lt"/>
          <a:ea typeface="+mj-ea"/>
          <a:cs typeface="+mj-cs"/>
        </a:defRPr>
      </a:lvl1pPr>
    </p:titleStyle>
    <p:bodyStyle>
      <a:lvl1pPr marL="0" indent="0" algn="l" defTabSz="1632585" rtl="0" eaLnBrk="1" latinLnBrk="0" hangingPunct="1">
        <a:spcBef>
          <a:spcPct val="20000"/>
        </a:spcBef>
        <a:buFont typeface="Arial" panose="02080604020202020204" pitchFamily="34" charset="0"/>
        <a:buNone/>
        <a:defRPr sz="2000" kern="1200" baseline="0">
          <a:solidFill>
            <a:schemeClr val="tx1"/>
          </a:solidFill>
          <a:latin typeface="+mn-lt"/>
          <a:ea typeface="+mn-ea"/>
          <a:cs typeface="+mn-cs"/>
        </a:defRPr>
      </a:lvl1pPr>
      <a:lvl2pPr marL="1326515" indent="-510540"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9pPr>
    </p:bodyStyle>
    <p:otherStyle>
      <a:defPPr>
        <a:defRPr lang="en-US"/>
      </a:defPPr>
      <a:lvl1pPr marL="0" algn="l" defTabSz="1632585" rtl="0" eaLnBrk="1" latinLnBrk="0" hangingPunct="1">
        <a:defRPr sz="3200" kern="1200">
          <a:solidFill>
            <a:schemeClr val="tx1"/>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18.xml"/><Relationship Id="rId2" Type="http://schemas.openxmlformats.org/officeDocument/2006/relationships/chart" Target="../charts/chart3.xml"/><Relationship Id="rId1"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1.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image" Target="../media/image14.png"/><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0.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19.xml"/><Relationship Id="rId2" Type="http://schemas.openxmlformats.org/officeDocument/2006/relationships/chart" Target="../charts/chart5.xml"/><Relationship Id="rId1" Type="http://schemas.openxmlformats.org/officeDocument/2006/relationships/chart" Target="../charts/chart4.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65.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1.xml"/><Relationship Id="rId2" Type="http://schemas.openxmlformats.org/officeDocument/2006/relationships/image" Target="../media/image25.png"/><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7.xml"/><Relationship Id="rId1"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microsoft.com/office/2007/relationships/hdphoto" Target="../media/image28.wdp"/><Relationship Id="rId1"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6.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9.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6.xml"/><Relationship Id="rId2" Type="http://schemas.openxmlformats.org/officeDocument/2006/relationships/image" Target="../media/image18.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8.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true"/>
          <p:nvPr/>
        </p:nvSpPr>
        <p:spPr>
          <a:xfrm>
            <a:off x="-47616" y="1768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11" name="タイトル 10"/>
          <p:cNvSpPr>
            <a:spLocks noGrp="true"/>
          </p:cNvSpPr>
          <p:nvPr>
            <p:ph type="title"/>
          </p:nvPr>
        </p:nvSpPr>
        <p:spPr>
          <a:xfrm>
            <a:off x="810260" y="2207895"/>
            <a:ext cx="16741775" cy="2010410"/>
          </a:xfrm>
        </p:spPr>
        <p:txBody>
          <a:bodyPr>
            <a:normAutofit/>
          </a:bodyPr>
          <a:lstStyle/>
          <a:p>
            <a:r>
              <a:rPr kumimoji="1" lang="es-ES_tradnl" altLang="en-US" sz="6600" b="1" spc="0" dirty="0">
                <a:solidFill>
                  <a:schemeClr val="accent5">
                    <a:lumMod val="50000"/>
                  </a:schemeClr>
                </a:solidFill>
                <a:uFillTx/>
              </a:rPr>
              <a:t>Plan Nacional de Desarrollo 2022-2026</a:t>
            </a:r>
            <a:br>
              <a:rPr kumimoji="1" lang="es-ES_tradnl" altLang="en-US" sz="6600" b="1" spc="0" dirty="0">
                <a:solidFill>
                  <a:schemeClr val="accent5">
                    <a:lumMod val="50000"/>
                  </a:schemeClr>
                </a:solidFill>
                <a:uFillTx/>
              </a:rPr>
            </a:br>
            <a:r>
              <a:rPr kumimoji="1" lang="es-ES_tradnl" altLang="en-US" sz="4800" b="1" spc="0" dirty="0">
                <a:solidFill>
                  <a:schemeClr val="accent5">
                    <a:lumMod val="50000"/>
                  </a:schemeClr>
                </a:solidFill>
                <a:uFillTx/>
              </a:rPr>
              <a:t>Contexto y líneas generales</a:t>
            </a:r>
            <a:endParaRPr kumimoji="1" lang="es-ES_tradnl" altLang="en-US" sz="4800" b="1" spc="0" dirty="0">
              <a:solidFill>
                <a:schemeClr val="accent5">
                  <a:lumMod val="50000"/>
                </a:schemeClr>
              </a:solidFill>
              <a:uFillTx/>
            </a:endParaRPr>
          </a:p>
        </p:txBody>
      </p:sp>
      <p:sp>
        <p:nvSpPr>
          <p:cNvPr id="15" name="スライド番号プレースホルダー 14"/>
          <p:cNvSpPr>
            <a:spLocks noGrp="true"/>
          </p:cNvSpPr>
          <p:nvPr>
            <p:ph type="sldNum" sz="quarter" idx="11"/>
          </p:nvPr>
        </p:nvSpPr>
        <p:spPr/>
        <p:txBody>
          <a:bodyPr/>
          <a:lstStyle/>
          <a:p>
            <a:fld id="{387164BF-D67A-46C0-81D2-5BAF67C00C80}" type="slidenum">
              <a:rPr lang="en-US" sz="1200" smtClean="0"/>
            </a:fld>
            <a:endParaRPr lang="en-US" sz="1200" dirty="0"/>
          </a:p>
        </p:txBody>
      </p:sp>
      <p:sp>
        <p:nvSpPr>
          <p:cNvPr id="21" name="Text Placeholder 1"/>
          <p:cNvSpPr>
            <a:spLocks noGrp="true"/>
          </p:cNvSpPr>
          <p:nvPr/>
        </p:nvSpPr>
        <p:spPr>
          <a:xfrm>
            <a:off x="10497185" y="6146165"/>
            <a:ext cx="4928235" cy="914400"/>
          </a:xfrm>
          <a:prstGeom prst="rect">
            <a:avLst/>
          </a:prstGeom>
        </p:spPr>
        <p:txBody>
          <a:bodyPr vert="horz" lIns="163257" tIns="81628" rIns="163257" bIns="81628" rtlCol="0" anchor="t">
            <a:noAutofit/>
            <a:scene3d>
              <a:camera prst="orthographicFront"/>
              <a:lightRig rig="soft" dir="t">
                <a:rot lat="0" lon="0" rev="15600000"/>
              </a:lightRig>
            </a:scene3d>
            <a:sp3d extrusionH="57150" prstMaterial="softEdge">
              <a:bevelT w="25400" h="38100"/>
            </a:sp3d>
          </a:bodyPr>
          <a:lstStyle>
            <a:lvl1pPr marL="0" indent="0" algn="ctr" defTabSz="1632585" rtl="0" eaLnBrk="1" latinLnBrk="0" hangingPunct="1">
              <a:lnSpc>
                <a:spcPct val="120000"/>
              </a:lnSpc>
              <a:spcBef>
                <a:spcPct val="20000"/>
              </a:spcBef>
              <a:buFont typeface="Arial" panose="02080604020202020204" pitchFamily="34" charset="0"/>
              <a:buNone/>
              <a:defRPr sz="2400" kern="1200" baseline="0">
                <a:solidFill>
                  <a:schemeClr val="tx1"/>
                </a:solidFill>
                <a:latin typeface="+mn-lt"/>
                <a:ea typeface="+mn-ea"/>
                <a:cs typeface="+mn-cs"/>
              </a:defRPr>
            </a:lvl1pPr>
            <a:lvl2pPr marL="1326515" indent="-510540"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9pPr>
          </a:lstStyle>
          <a:p>
            <a:pPr fontAlgn="auto">
              <a:lnSpc>
                <a:spcPct val="100000"/>
              </a:lnSpc>
              <a:spcBef>
                <a:spcPts val="0"/>
              </a:spcBef>
            </a:pPr>
            <a:r>
              <a:rPr lang="es-ES_tradnl" altLang="en-US" sz="3600" b="1" kern="0">
                <a:solidFill>
                  <a:schemeClr val="accent5">
                    <a:lumMod val="50000"/>
                  </a:schemeClr>
                </a:solidFill>
                <a:effectLst/>
                <a:uFillTx/>
              </a:rPr>
              <a:t>Bancolombia</a:t>
            </a:r>
            <a:endParaRPr lang="es-ES_tradnl" altLang="en-US" sz="3600" b="1" kern="0">
              <a:solidFill>
                <a:schemeClr val="accent5">
                  <a:lumMod val="50000"/>
                </a:schemeClr>
              </a:solidFill>
              <a:effectLst/>
              <a:uFillTx/>
            </a:endParaRPr>
          </a:p>
        </p:txBody>
      </p:sp>
      <p:sp>
        <p:nvSpPr>
          <p:cNvPr id="5" name="Text Placeholder 1"/>
          <p:cNvSpPr>
            <a:spLocks noGrp="true"/>
          </p:cNvSpPr>
          <p:nvPr/>
        </p:nvSpPr>
        <p:spPr>
          <a:xfrm>
            <a:off x="2155686" y="5902872"/>
            <a:ext cx="4928356" cy="2474972"/>
          </a:xfrm>
          <a:prstGeom prst="rect">
            <a:avLst/>
          </a:prstGeom>
        </p:spPr>
        <p:txBody>
          <a:bodyPr vert="horz" lIns="163257" tIns="81628" rIns="163257" bIns="81628" rtlCol="0" anchor="t">
            <a:noAutofit/>
            <a:scene3d>
              <a:camera prst="orthographicFront"/>
              <a:lightRig rig="soft" dir="t">
                <a:rot lat="0" lon="0" rev="15600000"/>
              </a:lightRig>
            </a:scene3d>
            <a:sp3d extrusionH="57150" prstMaterial="softEdge">
              <a:bevelT w="25400" h="38100"/>
            </a:sp3d>
          </a:bodyPr>
          <a:lstStyle>
            <a:lvl1pPr marL="0" indent="0" algn="ctr" defTabSz="1632585" rtl="0" eaLnBrk="1" latinLnBrk="0" hangingPunct="1">
              <a:lnSpc>
                <a:spcPct val="120000"/>
              </a:lnSpc>
              <a:spcBef>
                <a:spcPct val="20000"/>
              </a:spcBef>
              <a:buFont typeface="Arial" panose="02080604020202020204" pitchFamily="34" charset="0"/>
              <a:buNone/>
              <a:defRPr sz="2400" kern="1200" baseline="0">
                <a:solidFill>
                  <a:schemeClr val="tx1"/>
                </a:solidFill>
                <a:latin typeface="+mn-lt"/>
                <a:ea typeface="+mn-ea"/>
                <a:cs typeface="+mn-cs"/>
              </a:defRPr>
            </a:lvl1pPr>
            <a:lvl2pPr marL="1326515" indent="-510540"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9pPr>
          </a:lstStyle>
          <a:p>
            <a:pPr fontAlgn="auto">
              <a:lnSpc>
                <a:spcPct val="100000"/>
              </a:lnSpc>
              <a:spcBef>
                <a:spcPts val="0"/>
              </a:spcBef>
            </a:pPr>
            <a:r>
              <a:rPr lang="es-ES_tradnl" altLang="en-US" sz="4000" b="1" kern="0">
                <a:solidFill>
                  <a:schemeClr val="accent5">
                    <a:lumMod val="50000"/>
                  </a:schemeClr>
                </a:solidFill>
                <a:effectLst/>
                <a:uFillTx/>
              </a:rPr>
              <a:t>Economía</a:t>
            </a:r>
            <a:endParaRPr lang="es-ES_tradnl" altLang="en-US" sz="4000" b="1" kern="0">
              <a:solidFill>
                <a:schemeClr val="accent5">
                  <a:lumMod val="50000"/>
                </a:schemeClr>
              </a:solidFill>
              <a:effectLst/>
              <a:uFillTx/>
            </a:endParaRPr>
          </a:p>
          <a:p>
            <a:pPr fontAlgn="auto">
              <a:lnSpc>
                <a:spcPct val="100000"/>
              </a:lnSpc>
              <a:spcBef>
                <a:spcPts val="0"/>
              </a:spcBef>
            </a:pPr>
            <a:r>
              <a:rPr lang="es-ES_tradnl" altLang="en-US" sz="4000" b="1" kern="0">
                <a:solidFill>
                  <a:schemeClr val="accent5">
                    <a:lumMod val="50000"/>
                  </a:schemeClr>
                </a:solidFill>
                <a:effectLst/>
                <a:uFillTx/>
              </a:rPr>
              <a:t>Aplicada</a:t>
            </a:r>
            <a:endParaRPr lang="es-ES_tradnl" altLang="en-US" sz="4000" b="1" kern="0">
              <a:solidFill>
                <a:schemeClr val="accent5">
                  <a:lumMod val="50000"/>
                </a:schemeClr>
              </a:solidFill>
              <a:effectLst/>
              <a:uFillTx/>
            </a:endParaRPr>
          </a:p>
        </p:txBody>
      </p:sp>
      <p:sp>
        <p:nvSpPr>
          <p:cNvPr id="2" name="Text Box 1"/>
          <p:cNvSpPr txBox="true"/>
          <p:nvPr/>
        </p:nvSpPr>
        <p:spPr>
          <a:xfrm>
            <a:off x="6577330" y="7639685"/>
            <a:ext cx="3676650" cy="521970"/>
          </a:xfrm>
          <a:prstGeom prst="rect">
            <a:avLst/>
          </a:prstGeom>
          <a:noFill/>
        </p:spPr>
        <p:txBody>
          <a:bodyPr wrap="square" rtlCol="0">
            <a:spAutoFit/>
          </a:bodyPr>
          <a:p>
            <a:pPr algn="ctr"/>
            <a:r>
              <a:rPr lang="es-ES_tradnl" altLang="en-US" sz="2800" b="1">
                <a:solidFill>
                  <a:schemeClr val="accent5">
                    <a:lumMod val="50000"/>
                  </a:schemeClr>
                </a:solidFill>
              </a:rPr>
              <a:t>21 de febrero de 2023</a:t>
            </a:r>
            <a:endParaRPr lang="es-ES_tradnl" altLang="en-US" sz="2800" b="1">
              <a:solidFill>
                <a:schemeClr val="accent5">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true"/>
          <p:nvPr/>
        </p:nvSpPr>
        <p:spPr>
          <a:xfrm>
            <a:off x="195589" y="75471"/>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2" name="Title 1"/>
          <p:cNvSpPr>
            <a:spLocks noGrp="true"/>
          </p:cNvSpPr>
          <p:nvPr>
            <p:ph type="title" idx="4294967295"/>
          </p:nvPr>
        </p:nvSpPr>
        <p:spPr>
          <a:xfrm>
            <a:off x="582930" y="269875"/>
            <a:ext cx="16741775" cy="1125220"/>
          </a:xfrm>
        </p:spPr>
        <p:txBody>
          <a:bodyPr/>
          <a:p>
            <a:r>
              <a:rPr lang="es-ES_tradnl" altLang="en-US" b="1" spc="0">
                <a:solidFill>
                  <a:schemeClr val="accent6">
                    <a:lumMod val="50000"/>
                  </a:schemeClr>
                </a:solidFill>
                <a:uFillTx/>
                <a:sym typeface="+mn-ea"/>
              </a:rPr>
              <a:t>Enfasis en recursos de los PND </a:t>
            </a:r>
            <a:endParaRPr lang="es-ES_tradnl" altLang="en-US" b="1" spc="0">
              <a:solidFill>
                <a:schemeClr val="accent6">
                  <a:lumMod val="50000"/>
                </a:schemeClr>
              </a:solidFill>
              <a:uFillTx/>
              <a:sym typeface="+mn-ea"/>
            </a:endParaRPr>
          </a:p>
        </p:txBody>
      </p:sp>
      <p:graphicFrame>
        <p:nvGraphicFramePr>
          <p:cNvPr id="5" name="Chart 4"/>
          <p:cNvGraphicFramePr/>
          <p:nvPr/>
        </p:nvGraphicFramePr>
        <p:xfrm>
          <a:off x="673735" y="2125980"/>
          <a:ext cx="8559800" cy="766254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Chart 6"/>
          <p:cNvGraphicFramePr/>
          <p:nvPr/>
        </p:nvGraphicFramePr>
        <p:xfrm>
          <a:off x="9502140" y="2219325"/>
          <a:ext cx="8058785" cy="7683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true"/>
          <p:nvPr/>
        </p:nvSpPr>
        <p:spPr>
          <a:xfrm>
            <a:off x="-47616" y="-26764"/>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3" name="Text Placeholder 2"/>
          <p:cNvSpPr>
            <a:spLocks noGrp="true"/>
          </p:cNvSpPr>
          <p:nvPr>
            <p:ph type="body" sz="quarter" idx="14"/>
          </p:nvPr>
        </p:nvSpPr>
        <p:spPr>
          <a:xfrm>
            <a:off x="6153150" y="4682490"/>
            <a:ext cx="10733404" cy="1043940"/>
          </a:xfrm>
        </p:spPr>
        <p:txBody>
          <a:bodyPr/>
          <a:p>
            <a:r>
              <a:rPr lang="es-ES_tradnl" altLang="en-US" sz="6000" b="1">
                <a:solidFill>
                  <a:schemeClr val="accent5">
                    <a:lumMod val="50000"/>
                  </a:schemeClr>
                </a:solidFill>
              </a:rPr>
              <a:t>Estructura PND</a:t>
            </a:r>
            <a:endParaRPr lang="es-ES_tradnl" altLang="en-US" sz="6000" b="1">
              <a:solidFill>
                <a:schemeClr val="accent5">
                  <a:lumMod val="50000"/>
                </a:schemeClr>
              </a:solidFill>
            </a:endParaRPr>
          </a:p>
        </p:txBody>
      </p:sp>
      <p:sp>
        <p:nvSpPr>
          <p:cNvPr id="5" name="Footer Placeholder 4"/>
          <p:cNvSpPr>
            <a:spLocks noGrp="true"/>
          </p:cNvSpPr>
          <p:nvPr>
            <p:ph type="ftr" sz="quarter" idx="10"/>
          </p:nvPr>
        </p:nvSpPr>
        <p:spPr/>
        <p:txBody>
          <a:bodyPr/>
          <a:p>
            <a:r>
              <a:rPr lang="es-ES_tradnl" altLang="en-US" dirty="0"/>
              <a:t>www.economiaaplicada.co</a:t>
            </a:r>
            <a:endParaRPr lang="es-ES_tradnl" altLang="en-US" dirty="0"/>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sp>
        <p:nvSpPr>
          <p:cNvPr id="8" name="Oval 7"/>
          <p:cNvSpPr/>
          <p:nvPr/>
        </p:nvSpPr>
        <p:spPr>
          <a:xfrm>
            <a:off x="2644140" y="3680460"/>
            <a:ext cx="2778760" cy="2925445"/>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en-US"/>
          </a:p>
        </p:txBody>
      </p:sp>
      <p:sp>
        <p:nvSpPr>
          <p:cNvPr id="9" name="Text Box 8"/>
          <p:cNvSpPr txBox="true"/>
          <p:nvPr/>
        </p:nvSpPr>
        <p:spPr>
          <a:xfrm>
            <a:off x="3672840" y="4682490"/>
            <a:ext cx="721995" cy="1014730"/>
          </a:xfrm>
          <a:prstGeom prst="rect">
            <a:avLst/>
          </a:prstGeom>
          <a:noFill/>
        </p:spPr>
        <p:txBody>
          <a:bodyPr wrap="square" rtlCol="0">
            <a:spAutoFit/>
          </a:bodyPr>
          <a:p>
            <a:r>
              <a:rPr lang="es-ES_tradnl" altLang="en-US" sz="6000" b="1">
                <a:solidFill>
                  <a:schemeClr val="accent5">
                    <a:lumMod val="50000"/>
                  </a:schemeClr>
                </a:solidFill>
              </a:rPr>
              <a:t>2</a:t>
            </a:r>
            <a:endParaRPr lang="es-ES_tradnl" altLang="en-US" sz="6000" b="1">
              <a:solidFill>
                <a:schemeClr val="accent5">
                  <a:lumMod val="50000"/>
                </a:schemeClr>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 Box 7"/>
          <p:cNvSpPr txBox="true"/>
          <p:nvPr/>
        </p:nvSpPr>
        <p:spPr>
          <a:xfrm>
            <a:off x="-85716" y="-26764"/>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7" name="Text Box 6"/>
          <p:cNvSpPr txBox="true"/>
          <p:nvPr/>
        </p:nvSpPr>
        <p:spPr>
          <a:xfrm>
            <a:off x="241944" y="1599471"/>
            <a:ext cx="18457526" cy="368300"/>
          </a:xfrm>
          <a:prstGeom prst="rect">
            <a:avLst/>
          </a:prstGeom>
          <a:solidFill>
            <a:srgbClr val="FFFFCB">
              <a:alpha val="66000"/>
            </a:srgbClr>
          </a:solidFill>
        </p:spPr>
        <p:txBody>
          <a:bodyPr wrap="square" rtlCol="0">
            <a:spAutoFit/>
          </a:bodyPr>
          <a:p>
            <a:r>
              <a:rPr lang="en-US" sz="1800" b="1">
                <a:sym typeface="+mn-ea"/>
              </a:rPr>
              <a:t>5 grandes paquetes presupuestales donde se</a:t>
            </a:r>
            <a:r>
              <a:rPr lang="en-US" sz="1800" b="1" i="1">
                <a:sym typeface="+mn-ea"/>
              </a:rPr>
              <a:t> rompe la distinción sectorial</a:t>
            </a:r>
            <a:r>
              <a:rPr lang="en-US" sz="1800" b="1">
                <a:sym typeface="+mn-ea"/>
              </a:rPr>
              <a:t>, explicó el director</a:t>
            </a:r>
            <a:r>
              <a:rPr lang="es-ES_tradnl" altLang="en-US" sz="1800" b="1">
                <a:sym typeface="+mn-ea"/>
              </a:rPr>
              <a:t> del DNP</a:t>
            </a:r>
            <a:r>
              <a:rPr lang="en-US" sz="1800" b="1">
                <a:sym typeface="+mn-ea"/>
              </a:rPr>
              <a:t>.</a:t>
            </a:r>
            <a:endParaRPr lang="en-US" sz="1800"/>
          </a:p>
        </p:txBody>
      </p:sp>
      <p:sp>
        <p:nvSpPr>
          <p:cNvPr id="4" name="Title 3"/>
          <p:cNvSpPr>
            <a:spLocks noGrp="true"/>
          </p:cNvSpPr>
          <p:nvPr>
            <p:ph type="title"/>
          </p:nvPr>
        </p:nvSpPr>
        <p:spPr>
          <a:xfrm>
            <a:off x="241834" y="-20637"/>
            <a:ext cx="15771757" cy="1988345"/>
          </a:xfrm>
        </p:spPr>
        <p:txBody>
          <a:bodyPr>
            <a:noAutofit/>
          </a:bodyPr>
          <a:p>
            <a:r>
              <a:rPr lang="es-ES_tradnl" altLang="en-US" sz="4400">
                <a:solidFill>
                  <a:srgbClr val="C00000"/>
                </a:solidFill>
                <a:sym typeface="+mn-ea"/>
              </a:rPr>
              <a:t>Plan de Desarrollo </a:t>
            </a:r>
            <a:br>
              <a:rPr lang="es-ES_tradnl" altLang="en-US" sz="4400">
                <a:solidFill>
                  <a:srgbClr val="C00000"/>
                </a:solidFill>
                <a:sym typeface="+mn-ea"/>
              </a:rPr>
            </a:br>
            <a:r>
              <a:rPr lang="es-ES_tradnl" altLang="en-US" sz="4400">
                <a:solidFill>
                  <a:srgbClr val="C00000"/>
                </a:solidFill>
                <a:sym typeface="+mn-ea"/>
              </a:rPr>
              <a:t>Colombia Potencia Mundial de la Vida</a:t>
            </a:r>
            <a:endParaRPr lang="es-ES_tradnl" altLang="en-US" sz="4400">
              <a:solidFill>
                <a:srgbClr val="C00000"/>
              </a:solidFill>
              <a:sym typeface="+mn-ea"/>
            </a:endParaRPr>
          </a:p>
        </p:txBody>
      </p:sp>
      <p:sp>
        <p:nvSpPr>
          <p:cNvPr id="5" name="Content Placeholder 4"/>
          <p:cNvSpPr>
            <a:spLocks noGrp="true"/>
          </p:cNvSpPr>
          <p:nvPr>
            <p:ph idx="1"/>
          </p:nvPr>
        </p:nvSpPr>
        <p:spPr>
          <a:xfrm>
            <a:off x="365125" y="2098675"/>
            <a:ext cx="9906000" cy="6527165"/>
          </a:xfrm>
        </p:spPr>
        <p:txBody>
          <a:bodyPr>
            <a:noAutofit/>
          </a:bodyPr>
          <a:p>
            <a:r>
              <a:rPr lang="en-US" sz="2400" b="1">
                <a:solidFill>
                  <a:srgbClr val="BB313E"/>
                </a:solidFill>
                <a:sym typeface="+mn-ea"/>
              </a:rPr>
              <a:t>El Plan Nacional de Desarrollo tiene siete capítulos:</a:t>
            </a:r>
            <a:endParaRPr lang="en-US" sz="2400" b="1"/>
          </a:p>
          <a:p>
            <a:endParaRPr lang="en-US" sz="2400" b="1"/>
          </a:p>
          <a:p>
            <a:r>
              <a:rPr lang="es-ES_tradnl" altLang="en-US" sz="2400" b="1">
                <a:sym typeface="+mn-ea"/>
              </a:rPr>
              <a:t>	</a:t>
            </a:r>
            <a:r>
              <a:rPr lang="en-US" sz="2400" b="1">
                <a:sym typeface="+mn-ea"/>
              </a:rPr>
              <a:t>1. Ordenamiento del territorio alrededor del agua</a:t>
            </a:r>
            <a:endParaRPr lang="en-US" sz="2400" b="1"/>
          </a:p>
          <a:p>
            <a:endParaRPr lang="en-US" sz="2400" b="1"/>
          </a:p>
          <a:p>
            <a:r>
              <a:rPr lang="es-ES_tradnl" altLang="en-US" sz="2400" b="1">
                <a:sym typeface="+mn-ea"/>
              </a:rPr>
              <a:t>	</a:t>
            </a:r>
            <a:r>
              <a:rPr lang="en-US" sz="2400" b="1">
                <a:sym typeface="+mn-ea"/>
              </a:rPr>
              <a:t>2. Seguridad Humana y Justicia Social</a:t>
            </a:r>
            <a:endParaRPr lang="en-US" sz="2400" b="1"/>
          </a:p>
          <a:p>
            <a:endParaRPr lang="en-US" sz="2400" b="1"/>
          </a:p>
          <a:p>
            <a:r>
              <a:rPr lang="es-ES_tradnl" altLang="en-US" sz="2400" b="1">
                <a:sym typeface="+mn-ea"/>
              </a:rPr>
              <a:t>	</a:t>
            </a:r>
            <a:r>
              <a:rPr lang="en-US" sz="2400" b="1">
                <a:sym typeface="+mn-ea"/>
              </a:rPr>
              <a:t>3. Derecho humano a la alimentación</a:t>
            </a:r>
            <a:endParaRPr lang="en-US" sz="2400" b="1"/>
          </a:p>
          <a:p>
            <a:endParaRPr lang="en-US" sz="2400" b="1"/>
          </a:p>
          <a:p>
            <a:r>
              <a:rPr lang="es-ES_tradnl" altLang="en-US" sz="2400" b="1">
                <a:sym typeface="+mn-ea"/>
              </a:rPr>
              <a:t>	</a:t>
            </a:r>
            <a:r>
              <a:rPr lang="en-US" sz="2400" b="1">
                <a:sym typeface="+mn-ea"/>
              </a:rPr>
              <a:t>4. Internacionalización, transformación productiva para la </a:t>
            </a:r>
            <a:r>
              <a:rPr lang="es-ES_tradnl" altLang="en-US" sz="2400" b="1">
                <a:sym typeface="+mn-ea"/>
              </a:rPr>
              <a:t>                                                    </a:t>
            </a:r>
            <a:endParaRPr lang="es-ES_tradnl" altLang="en-US" sz="2400" b="1">
              <a:sym typeface="+mn-ea"/>
            </a:endParaRPr>
          </a:p>
          <a:p>
            <a:r>
              <a:rPr lang="es-ES_tradnl" altLang="en-US" sz="2400" b="1">
                <a:sym typeface="+mn-ea"/>
              </a:rPr>
              <a:t>                             </a:t>
            </a:r>
            <a:r>
              <a:rPr lang="en-US" sz="2400" b="1">
                <a:sym typeface="+mn-ea"/>
              </a:rPr>
              <a:t>vida y acción climática</a:t>
            </a:r>
            <a:endParaRPr lang="en-US" sz="2400" b="1"/>
          </a:p>
          <a:p>
            <a:endParaRPr lang="en-US" sz="2400" b="1"/>
          </a:p>
          <a:p>
            <a:r>
              <a:rPr lang="es-ES_tradnl" altLang="en-US" sz="2400" b="1">
                <a:sym typeface="+mn-ea"/>
              </a:rPr>
              <a:t>	</a:t>
            </a:r>
            <a:r>
              <a:rPr lang="en-US" sz="2400" b="1">
                <a:sym typeface="+mn-ea"/>
              </a:rPr>
              <a:t>5. Convergencia regional</a:t>
            </a:r>
            <a:endParaRPr lang="en-US" sz="2400" b="1"/>
          </a:p>
          <a:p>
            <a:endParaRPr lang="en-US" sz="2400" b="1"/>
          </a:p>
          <a:p>
            <a:r>
              <a:rPr lang="es-ES_tradnl" altLang="en-US" sz="2400" b="1">
                <a:sym typeface="+mn-ea"/>
              </a:rPr>
              <a:t>	</a:t>
            </a:r>
            <a:r>
              <a:rPr lang="en-US" sz="2400" b="1">
                <a:sym typeface="+mn-ea"/>
              </a:rPr>
              <a:t>6. Estabilidad Macroeconómica</a:t>
            </a:r>
            <a:endParaRPr lang="en-US" sz="2400" b="1"/>
          </a:p>
          <a:p>
            <a:endParaRPr lang="en-US" sz="2400" b="1"/>
          </a:p>
          <a:p>
            <a:endParaRPr lang="en-US" sz="2400" b="1">
              <a:sym typeface="+mn-ea"/>
            </a:endParaRPr>
          </a:p>
        </p:txBody>
      </p:sp>
      <p:sp>
        <p:nvSpPr>
          <p:cNvPr id="2" name="Footer Placeholder 1"/>
          <p:cNvSpPr>
            <a:spLocks noGrp="true"/>
          </p:cNvSpPr>
          <p:nvPr>
            <p:ph type="ftr" sz="quarter" idx="11"/>
          </p:nvPr>
        </p:nvSpPr>
        <p:spPr/>
        <p:txBody>
          <a:bodyPr/>
          <a:p>
            <a:endParaRPr lang="zh-CN" altLang="en-US"/>
          </a:p>
        </p:txBody>
      </p:sp>
      <p:sp>
        <p:nvSpPr>
          <p:cNvPr id="3" name="Slide Number Placeholder 2"/>
          <p:cNvSpPr>
            <a:spLocks noGrp="true"/>
          </p:cNvSpPr>
          <p:nvPr>
            <p:ph type="sldNum" sz="quarter" idx="12"/>
          </p:nvPr>
        </p:nvSpPr>
        <p:spPr/>
        <p:txBody>
          <a:bodyPr/>
          <a:p>
            <a:fld id="{49AE70B2-8BF9-45C0-BB95-33D1B9D3A854}" type="slidenum">
              <a:rPr lang="zh-CN" altLang="en-US" smtClean="0"/>
            </a:fld>
            <a:endParaRPr lang="zh-CN" altLang="en-US"/>
          </a:p>
        </p:txBody>
      </p:sp>
      <p:pic>
        <p:nvPicPr>
          <p:cNvPr id="6" name="Picture 5"/>
          <p:cNvPicPr>
            <a:picLocks noChangeAspect="true"/>
          </p:cNvPicPr>
          <p:nvPr/>
        </p:nvPicPr>
        <p:blipFill>
          <a:blip r:embed="rId1"/>
          <a:stretch>
            <a:fillRect/>
          </a:stretch>
        </p:blipFill>
        <p:spPr>
          <a:xfrm>
            <a:off x="10916920" y="1967865"/>
            <a:ext cx="6362700" cy="74714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500"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500"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500"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500"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500"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500" fill="hold">
                                          <p:stCondLst>
                                            <p:cond delay="0"/>
                                          </p:stCondLst>
                                        </p:cTn>
                                        <p:tgtEl>
                                          <p:spTgt spid="5">
                                            <p:txEl>
                                              <p:pRg st="11" end="11"/>
                                            </p:txEl>
                                          </p:spTgt>
                                        </p:tgtEl>
                                        <p:attrNameLst>
                                          <p:attrName>style.visibility</p:attrName>
                                        </p:attrNameLst>
                                      </p:cBhvr>
                                      <p:to>
                                        <p:strVal val="visible"/>
                                      </p:to>
                                    </p:set>
                                    <p:anim calcmode="lin" valueType="num">
                                      <p:cBhvr additive="base">
                                        <p:cTn id="4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500" fill="hold">
                                          <p:stCondLst>
                                            <p:cond delay="0"/>
                                          </p:stCondLst>
                                        </p:cTn>
                                        <p:tgtEl>
                                          <p:spTgt spid="5">
                                            <p:txEl>
                                              <p:pRg st="13" end="13"/>
                                            </p:txEl>
                                          </p:spTgt>
                                        </p:tgtEl>
                                        <p:attrNameLst>
                                          <p:attrName>style.visibility</p:attrName>
                                        </p:attrNameLst>
                                      </p:cBhvr>
                                      <p:to>
                                        <p:strVal val="visible"/>
                                      </p:to>
                                    </p:set>
                                    <p:anim calcmode="lin" valueType="num">
                                      <p:cBhvr additive="base">
                                        <p:cTn id="4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83176" y="-167099"/>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8" name="Title 7"/>
          <p:cNvSpPr>
            <a:spLocks noGrp="true"/>
          </p:cNvSpPr>
          <p:nvPr>
            <p:ph type="title"/>
          </p:nvPr>
        </p:nvSpPr>
        <p:spPr/>
        <p:txBody>
          <a:bodyPr/>
          <a:p>
            <a:r>
              <a:rPr lang="es-ES_tradnl" altLang="en-US" b="1" kern="0" spc="0">
                <a:solidFill>
                  <a:schemeClr val="accent6">
                    <a:lumMod val="50000"/>
                  </a:schemeClr>
                </a:solidFill>
                <a:uFillTx/>
              </a:rPr>
              <a:t>Temas-sectores de cada componente</a:t>
            </a:r>
            <a:endParaRPr lang="es-ES_tradnl" altLang="en-US" b="1" kern="0" spc="0">
              <a:solidFill>
                <a:schemeClr val="accent6">
                  <a:lumMod val="50000"/>
                </a:schemeClr>
              </a:solidFill>
              <a:uFillTx/>
            </a:endParaRPr>
          </a:p>
        </p:txBody>
      </p:sp>
      <p:sp>
        <p:nvSpPr>
          <p:cNvPr id="9" name="Text Placeholder 8"/>
          <p:cNvSpPr>
            <a:spLocks noGrp="true"/>
          </p:cNvSpPr>
          <p:nvPr>
            <p:ph type="body" sz="quarter" idx="14"/>
          </p:nvPr>
        </p:nvSpPr>
        <p:spPr/>
        <p:txBody>
          <a:bodyPr/>
          <a:p>
            <a:r>
              <a:rPr lang="es-ES_tradnl" altLang="en-US" b="1">
                <a:solidFill>
                  <a:schemeClr val="accent6">
                    <a:lumMod val="50000"/>
                  </a:schemeClr>
                </a:solidFill>
              </a:rPr>
              <a:t>Ordenamiento teritorio-agua</a:t>
            </a:r>
            <a:endParaRPr lang="es-ES_tradnl" altLang="en-US" b="1">
              <a:solidFill>
                <a:schemeClr val="accent6">
                  <a:lumMod val="50000"/>
                </a:schemeClr>
              </a:solidFill>
            </a:endParaRPr>
          </a:p>
        </p:txBody>
      </p:sp>
      <p:sp>
        <p:nvSpPr>
          <p:cNvPr id="10" name="Text Placeholder 9"/>
          <p:cNvSpPr>
            <a:spLocks noGrp="true"/>
          </p:cNvSpPr>
          <p:nvPr>
            <p:ph type="body" sz="quarter" idx="15"/>
          </p:nvPr>
        </p:nvSpPr>
        <p:spPr>
          <a:xfrm>
            <a:off x="332105" y="3036570"/>
            <a:ext cx="4575810" cy="5895340"/>
          </a:xfrm>
        </p:spPr>
        <p:txBody>
          <a:bodyPr/>
          <a:p>
            <a:pPr marL="457200" indent="-457200">
              <a:buAutoNum type="arabicPeriod"/>
            </a:pPr>
            <a:r>
              <a:rPr lang="es-ES_tradnl" altLang="en-US"/>
              <a:t>Catastro Multipropósito-sistema de administracióndel territorio</a:t>
            </a:r>
            <a:endParaRPr lang="es-ES_tradnl" altLang="en-US"/>
          </a:p>
          <a:p>
            <a:pPr marL="457200" indent="-457200">
              <a:buAutoNum type="arabicPeriod"/>
            </a:pPr>
            <a:r>
              <a:rPr lang="es-ES_tradnl" altLang="en-US"/>
              <a:t>Formalizaciónde la propiedad</a:t>
            </a:r>
            <a:endParaRPr lang="es-ES_tradnl" altLang="en-US"/>
          </a:p>
          <a:p>
            <a:pPr marL="457200" indent="-457200">
              <a:buAutoNum type="arabicPeriod"/>
            </a:pPr>
            <a:r>
              <a:rPr lang="es-ES_tradnl" altLang="en-US"/>
              <a:t>Modernizacion institucionalidad ambiental</a:t>
            </a:r>
            <a:endParaRPr lang="es-ES_tradnl" altLang="en-US"/>
          </a:p>
          <a:p>
            <a:pPr marL="457200" indent="-457200">
              <a:buAutoNum type="arabicPeriod"/>
            </a:pPr>
            <a:r>
              <a:rPr lang="es-ES_tradnl" altLang="en-US"/>
              <a:t>Instrumentos de control y vigilancia ambiental para resiliencia</a:t>
            </a:r>
            <a:endParaRPr lang="es-ES_tradnl" altLang="en-US"/>
          </a:p>
          <a:p>
            <a:pPr marL="457200" indent="-457200">
              <a:buAutoNum type="arabicPeriod"/>
            </a:pPr>
            <a:r>
              <a:rPr lang="es-ES_tradnl" altLang="en-US"/>
              <a:t>Ciclo del agua yterritorio</a:t>
            </a:r>
            <a:endParaRPr lang="es-ES_tradnl" altLang="en-US"/>
          </a:p>
          <a:p>
            <a:pPr marL="457200" indent="-457200">
              <a:buAutoNum type="arabicPeriod"/>
            </a:pPr>
            <a:r>
              <a:rPr lang="es-ES_tradnl" altLang="en-US"/>
              <a:t>Jerarquizacion determinantes de ordenamiento territorio (ver boletin normativo sobre POT)</a:t>
            </a:r>
            <a:endParaRPr lang="es-ES_tradnl" altLang="en-US"/>
          </a:p>
          <a:p>
            <a:pPr marL="457200" indent="-457200">
              <a:buAutoNum type="arabicPeriod"/>
            </a:pPr>
            <a:r>
              <a:rPr lang="es-ES_tradnl" altLang="en-US"/>
              <a:t>Coordinación instrumentos de planificación</a:t>
            </a:r>
            <a:endParaRPr lang="es-ES_tradnl" altLang="en-US"/>
          </a:p>
          <a:p>
            <a:pPr marL="457200" indent="-457200">
              <a:buAutoNum type="arabicPeriod"/>
            </a:pPr>
            <a:r>
              <a:rPr lang="es-ES_tradnl" altLang="en-US"/>
              <a:t>Capacidades gobiernos locales</a:t>
            </a:r>
            <a:endParaRPr lang="es-ES_tradnl" altLang="en-US"/>
          </a:p>
        </p:txBody>
      </p:sp>
      <p:sp>
        <p:nvSpPr>
          <p:cNvPr id="11" name="Text Placeholder 10"/>
          <p:cNvSpPr>
            <a:spLocks noGrp="true"/>
          </p:cNvSpPr>
          <p:nvPr>
            <p:ph type="body" sz="quarter" idx="16"/>
          </p:nvPr>
        </p:nvSpPr>
        <p:spPr>
          <a:xfrm>
            <a:off x="5172710" y="1939290"/>
            <a:ext cx="5032375" cy="1043940"/>
          </a:xfrm>
        </p:spPr>
        <p:txBody>
          <a:bodyPr/>
          <a:p>
            <a:pPr algn="ctr"/>
            <a:r>
              <a:rPr lang="es-ES_tradnl" altLang="en-US" b="1">
                <a:solidFill>
                  <a:schemeClr val="accent6">
                    <a:lumMod val="50000"/>
                  </a:schemeClr>
                </a:solidFill>
              </a:rPr>
              <a:t>Seguridad humana y justicia social</a:t>
            </a:r>
            <a:endParaRPr lang="es-ES_tradnl" altLang="en-US" b="1">
              <a:solidFill>
                <a:schemeClr val="accent6">
                  <a:lumMod val="50000"/>
                </a:schemeClr>
              </a:solidFill>
            </a:endParaRPr>
          </a:p>
        </p:txBody>
      </p:sp>
      <p:sp>
        <p:nvSpPr>
          <p:cNvPr id="12" name="Text Placeholder 11"/>
          <p:cNvSpPr>
            <a:spLocks noGrp="true"/>
          </p:cNvSpPr>
          <p:nvPr>
            <p:ph type="body" sz="quarter" idx="17"/>
          </p:nvPr>
        </p:nvSpPr>
        <p:spPr>
          <a:xfrm>
            <a:off x="5172710" y="3028315"/>
            <a:ext cx="5077460" cy="5895340"/>
          </a:xfrm>
        </p:spPr>
        <p:txBody>
          <a:bodyPr/>
          <a:p>
            <a:r>
              <a:rPr lang="es-ES_tradnl" altLang="en-US"/>
              <a:t>1.Habilitadores de seguridad humana y bienestar (Transferencias Monetarias, economia popular,declración de ingresos).</a:t>
            </a:r>
            <a:endParaRPr lang="es-ES_tradnl" altLang="en-US"/>
          </a:p>
          <a:p>
            <a:r>
              <a:rPr lang="es-ES_tradnl" altLang="en-US"/>
              <a:t>2.Infraestructuras sociales (transporte publico,TICS)</a:t>
            </a:r>
            <a:endParaRPr lang="es-ES_tradnl" altLang="en-US"/>
          </a:p>
          <a:p>
            <a:r>
              <a:rPr lang="es-ES_tradnl" altLang="en-US"/>
              <a:t>3.Defensa, justicia, acuerdo de paz.</a:t>
            </a:r>
            <a:endParaRPr lang="es-ES_tradnl" altLang="en-US"/>
          </a:p>
          <a:p>
            <a:r>
              <a:rPr lang="es-ES_tradnl" altLang="en-US"/>
              <a:t>4. Salud</a:t>
            </a:r>
            <a:endParaRPr lang="es-ES_tradnl" altLang="en-US"/>
          </a:p>
          <a:p>
            <a:r>
              <a:rPr lang="es-ES_tradnl" altLang="en-US"/>
              <a:t>5. Educación</a:t>
            </a:r>
            <a:endParaRPr lang="es-ES_tradnl" altLang="en-US"/>
          </a:p>
          <a:p>
            <a:r>
              <a:rPr lang="es-ES_tradnl" altLang="en-US"/>
              <a:t>6. TIcs</a:t>
            </a:r>
            <a:endParaRPr lang="es-ES_tradnl" altLang="en-US"/>
          </a:p>
          <a:p>
            <a:r>
              <a:rPr lang="es-ES_tradnl" altLang="en-US"/>
              <a:t>7. Deportee y cultura</a:t>
            </a:r>
            <a:endParaRPr lang="es-ES_tradnl" altLang="en-US"/>
          </a:p>
          <a:p>
            <a:r>
              <a:rPr lang="es-ES_tradnl" altLang="en-US"/>
              <a:t>8. Sistema del cuidado</a:t>
            </a:r>
            <a:endParaRPr lang="es-ES_tradnl" altLang="en-US"/>
          </a:p>
          <a:p>
            <a:r>
              <a:rPr lang="es-ES_tradnl" altLang="en-US"/>
              <a:t>9. Economía popular, reformas laborales</a:t>
            </a:r>
            <a:endParaRPr lang="es-ES_tradnl" altLang="en-US"/>
          </a:p>
          <a:p>
            <a:r>
              <a:rPr lang="es-ES_tradnl" altLang="en-US"/>
              <a:t>10. Desarrollo empresarial</a:t>
            </a:r>
            <a:endParaRPr lang="es-ES_tradnl" altLang="en-US"/>
          </a:p>
          <a:p>
            <a:r>
              <a:rPr lang="es-ES_tradnl" altLang="en-US"/>
              <a:t>11. Políticas de financiamiento</a:t>
            </a:r>
            <a:endParaRPr lang="es-ES_tradnl" altLang="en-US"/>
          </a:p>
        </p:txBody>
      </p:sp>
      <p:sp>
        <p:nvSpPr>
          <p:cNvPr id="13" name="Text Placeholder 12"/>
          <p:cNvSpPr>
            <a:spLocks noGrp="true"/>
          </p:cNvSpPr>
          <p:nvPr>
            <p:ph type="body" sz="quarter" idx="18"/>
          </p:nvPr>
        </p:nvSpPr>
        <p:spPr>
          <a:xfrm>
            <a:off x="10403205" y="1903095"/>
            <a:ext cx="3811905" cy="1043940"/>
          </a:xfrm>
        </p:spPr>
        <p:txBody>
          <a:bodyPr/>
          <a:p>
            <a:pPr algn="ctr"/>
            <a:r>
              <a:rPr lang="es-ES_tradnl" altLang="en-US" b="1">
                <a:solidFill>
                  <a:schemeClr val="accent6">
                    <a:lumMod val="50000"/>
                  </a:schemeClr>
                </a:solidFill>
              </a:rPr>
              <a:t>Derecho humano a la alimentación</a:t>
            </a:r>
            <a:endParaRPr lang="es-ES_tradnl" altLang="en-US" b="1">
              <a:solidFill>
                <a:schemeClr val="accent6">
                  <a:lumMod val="50000"/>
                </a:schemeClr>
              </a:solidFill>
            </a:endParaRPr>
          </a:p>
        </p:txBody>
      </p:sp>
      <p:sp>
        <p:nvSpPr>
          <p:cNvPr id="14" name="Text Placeholder 13"/>
          <p:cNvSpPr>
            <a:spLocks noGrp="true"/>
          </p:cNvSpPr>
          <p:nvPr>
            <p:ph type="body" sz="quarter" idx="19"/>
          </p:nvPr>
        </p:nvSpPr>
        <p:spPr>
          <a:xfrm>
            <a:off x="10438765" y="3028315"/>
            <a:ext cx="3811905" cy="5895340"/>
          </a:xfrm>
        </p:spPr>
        <p:txBody>
          <a:bodyPr/>
          <a:p>
            <a:r>
              <a:rPr lang="es-ES_tradnl" altLang="en-US" sz="1800"/>
              <a:t>Agropecuario</a:t>
            </a:r>
            <a:endParaRPr lang="es-ES_tradnl" altLang="en-US" sz="1800"/>
          </a:p>
          <a:p>
            <a:r>
              <a:rPr lang="es-ES_tradnl" altLang="en-US" sz="1800" b="1"/>
              <a:t>1. Disponibilidad de alimentos:</a:t>
            </a:r>
            <a:r>
              <a:rPr lang="es-ES_tradnl" altLang="en-US" sz="1800"/>
              <a:t> producción nacional de insumos, ordenar pn agropecuaria, acceso a factores ptivos</a:t>
            </a:r>
            <a:endParaRPr lang="es-ES_tradnl" altLang="en-US" sz="1800"/>
          </a:p>
          <a:p>
            <a:r>
              <a:rPr lang="es-ES_tradnl" altLang="en-US" sz="1800" b="1"/>
              <a:t>2.Acceso físico alimentos</a:t>
            </a:r>
            <a:r>
              <a:rPr lang="es-ES_tradnl" altLang="en-US" sz="1800"/>
              <a:t>: cadenas productivas, redes agrologísticas,transporte eficiente,mejora en margenes comerciales</a:t>
            </a:r>
            <a:endParaRPr lang="es-ES_tradnl" altLang="en-US" sz="1800"/>
          </a:p>
          <a:p>
            <a:r>
              <a:rPr lang="es-ES_tradnl" altLang="en-US" sz="1800" b="1"/>
              <a:t>3. Adecuación de Alimentos: </a:t>
            </a:r>
            <a:r>
              <a:rPr lang="es-ES_tradnl" altLang="en-US" sz="1800"/>
              <a:t>inocuidad, alimentación saludable,cocinas tradicionales, desnutrición,agua potable.</a:t>
            </a:r>
            <a:endParaRPr lang="es-ES_tradnl" altLang="en-US" sz="1800"/>
          </a:p>
          <a:p>
            <a:r>
              <a:rPr lang="es-ES_tradnl" altLang="en-US" sz="1800" b="1"/>
              <a:t>4.Gobernanza:</a:t>
            </a:r>
            <a:r>
              <a:rPr lang="es-ES_tradnl" altLang="en-US" sz="1800"/>
              <a:t> Sistema de garantía del derecho a la alimentación, reformas institucionales,información.</a:t>
            </a:r>
            <a:endParaRPr lang="es-ES_tradnl" altLang="en-US" sz="1800"/>
          </a:p>
        </p:txBody>
      </p:sp>
      <p:sp>
        <p:nvSpPr>
          <p:cNvPr id="15" name="Text Placeholder 14"/>
          <p:cNvSpPr>
            <a:spLocks noGrp="true"/>
          </p:cNvSpPr>
          <p:nvPr>
            <p:ph type="body" sz="quarter" idx="20"/>
          </p:nvPr>
        </p:nvSpPr>
        <p:spPr>
          <a:xfrm>
            <a:off x="13913485" y="1858010"/>
            <a:ext cx="4351655" cy="1043940"/>
          </a:xfrm>
        </p:spPr>
        <p:txBody>
          <a:bodyPr/>
          <a:p>
            <a:pPr algn="ctr"/>
            <a:r>
              <a:rPr lang="es-ES_tradnl" altLang="en-US" sz="3500" b="1" kern="0" spc="0">
                <a:solidFill>
                  <a:schemeClr val="accent6">
                    <a:lumMod val="50000"/>
                  </a:schemeClr>
                </a:solidFill>
                <a:uFillTx/>
              </a:rPr>
              <a:t>Transf.  ptiva internacionalización y acción climática (1)</a:t>
            </a:r>
            <a:endParaRPr lang="es-ES_tradnl" altLang="en-US" sz="3500" b="1" kern="0" spc="0">
              <a:solidFill>
                <a:schemeClr val="accent6">
                  <a:lumMod val="50000"/>
                </a:schemeClr>
              </a:solidFill>
              <a:uFillTx/>
            </a:endParaRPr>
          </a:p>
        </p:txBody>
      </p:sp>
      <p:sp>
        <p:nvSpPr>
          <p:cNvPr id="16" name="Text Placeholder 15"/>
          <p:cNvSpPr>
            <a:spLocks noGrp="true"/>
          </p:cNvSpPr>
          <p:nvPr>
            <p:ph type="body" sz="quarter" idx="21"/>
          </p:nvPr>
        </p:nvSpPr>
        <p:spPr>
          <a:xfrm>
            <a:off x="14363700" y="2983230"/>
            <a:ext cx="3811905" cy="5895340"/>
          </a:xfrm>
        </p:spPr>
        <p:txBody>
          <a:bodyPr/>
          <a:p>
            <a:pPr algn="l"/>
            <a:r>
              <a:rPr lang="es-ES_tradnl" altLang="en-US" sz="1800"/>
              <a:t>1. </a:t>
            </a:r>
            <a:r>
              <a:rPr lang="es-ES_tradnl" altLang="en-US" sz="1800" b="1"/>
              <a:t>Naturaleza </a:t>
            </a:r>
            <a:r>
              <a:rPr lang="es-ES_tradnl" altLang="en-US" sz="1800"/>
              <a:t>viva con inclusión social, control deforestación, restauración paricipativa</a:t>
            </a:r>
            <a:endParaRPr lang="es-ES_tradnl" altLang="en-US" sz="1800"/>
          </a:p>
          <a:p>
            <a:pPr algn="l"/>
            <a:r>
              <a:rPr lang="es-ES_tradnl" altLang="en-US" sz="1800" b="1"/>
              <a:t>2.Transición energética</a:t>
            </a:r>
            <a:r>
              <a:rPr lang="es-ES_tradnl" altLang="en-US" sz="1800"/>
              <a:t> en infraestrucutra, territorios, fomento FNCER, cierre brechas energéticas. Diversificación energética asociada a act extractivas, eficiencia energética,</a:t>
            </a:r>
            <a:endParaRPr lang="es-ES_tradnl" altLang="en-US" sz="1800"/>
          </a:p>
          <a:p>
            <a:pPr algn="l"/>
            <a:r>
              <a:rPr lang="es-ES_tradnl" altLang="en-US" sz="1800" b="1"/>
              <a:t>3.Ascenso tecnológico en transporte:</a:t>
            </a:r>
            <a:r>
              <a:rPr lang="es-ES_tradnl" altLang="en-US" sz="1800"/>
              <a:t> en setor publico,infraestructuras de carga,modos de transporte eficientes,fortalecimiento industria nacional,  para generara capdidasd etécnicas para ascenso de sector transporte, movilidad activa, reducción impacto ambiental hogres e industria.</a:t>
            </a:r>
            <a:endParaRPr lang="es-ES_tradnl" altLang="en-US" sz="1800"/>
          </a:p>
          <a:p>
            <a:pPr algn="l"/>
            <a:endParaRPr lang="es-ES_tradnl" altLang="en-US" sz="1800"/>
          </a:p>
          <a:p>
            <a:pPr algn="l"/>
            <a:endParaRPr lang="es-ES_tradnl" altLang="en-US" sz="1800"/>
          </a:p>
        </p:txBody>
      </p:sp>
      <p:sp>
        <p:nvSpPr>
          <p:cNvPr id="5" name="Footer Placeholder 4"/>
          <p:cNvSpPr>
            <a:spLocks noGrp="true"/>
          </p:cNvSpPr>
          <p:nvPr/>
        </p:nvSpPr>
        <p:spPr>
          <a:xfrm>
            <a:off x="9413232" y="9591367"/>
            <a:ext cx="7776860" cy="547688"/>
          </a:xfrm>
          <a:prstGeom prst="rect">
            <a:avLst/>
          </a:prstGeom>
        </p:spPr>
        <p:txBody>
          <a:bodyPr vert="horz" lIns="163275" tIns="81638" rIns="163275" bIns="81638" rtlCol="0" anchor="ctr"/>
          <a:lstStyle>
            <a:defPPr>
              <a:defRPr lang="en-US"/>
            </a:defPPr>
            <a:lvl1pPr marL="0" algn="r" defTabSz="1632585" rtl="0" eaLnBrk="1" latinLnBrk="0" hangingPunct="1">
              <a:defRPr sz="2100" kern="1200">
                <a:solidFill>
                  <a:schemeClr val="bg1">
                    <a:lumMod val="50000"/>
                    <a:alpha val="70000"/>
                  </a:schemeClr>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a:lstStyle>
          <a:p>
            <a:r>
              <a:rPr lang="es-ES_tradnl" altLang="en-US"/>
              <a:t>www.economiaaplicada.co</a:t>
            </a:r>
            <a:endParaRPr lang="es-ES_tradnl"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307966" y="1027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8" name="Title 7"/>
          <p:cNvSpPr>
            <a:spLocks noGrp="true"/>
          </p:cNvSpPr>
          <p:nvPr>
            <p:ph type="title"/>
          </p:nvPr>
        </p:nvSpPr>
        <p:spPr/>
        <p:txBody>
          <a:bodyPr/>
          <a:p>
            <a:r>
              <a:rPr lang="es-ES_tradnl" altLang="en-US" b="1" kern="0" spc="0">
                <a:solidFill>
                  <a:schemeClr val="accent6">
                    <a:lumMod val="50000"/>
                  </a:schemeClr>
                </a:solidFill>
                <a:uFillTx/>
              </a:rPr>
              <a:t>Temas-sectores de cada componente</a:t>
            </a:r>
            <a:endParaRPr lang="es-ES_tradnl" altLang="en-US" b="1" kern="0" spc="0">
              <a:solidFill>
                <a:schemeClr val="accent6">
                  <a:lumMod val="50000"/>
                </a:schemeClr>
              </a:solidFill>
              <a:uFillTx/>
            </a:endParaRPr>
          </a:p>
        </p:txBody>
      </p:sp>
      <p:sp>
        <p:nvSpPr>
          <p:cNvPr id="9" name="Text Placeholder 8"/>
          <p:cNvSpPr>
            <a:spLocks noGrp="true"/>
          </p:cNvSpPr>
          <p:nvPr>
            <p:ph type="body" sz="quarter" idx="14"/>
          </p:nvPr>
        </p:nvSpPr>
        <p:spPr>
          <a:xfrm>
            <a:off x="457200" y="2218055"/>
            <a:ext cx="6075045" cy="1043940"/>
          </a:xfrm>
        </p:spPr>
        <p:txBody>
          <a:bodyPr/>
          <a:p>
            <a:pPr algn="ctr"/>
            <a:r>
              <a:rPr lang="es-ES_tradnl" altLang="en-US" sz="3200" b="1" kern="0" spc="0">
                <a:solidFill>
                  <a:schemeClr val="accent6">
                    <a:lumMod val="50000"/>
                  </a:schemeClr>
                </a:solidFill>
                <a:uFillTx/>
                <a:sym typeface="+mn-ea"/>
              </a:rPr>
              <a:t>Transf.  ptiva internacionalización y acción climática (2)</a:t>
            </a:r>
            <a:endParaRPr lang="es-ES_tradnl" altLang="en-US" sz="3200" b="1" kern="0" spc="0">
              <a:solidFill>
                <a:schemeClr val="accent6">
                  <a:lumMod val="50000"/>
                </a:schemeClr>
              </a:solidFill>
              <a:uFillTx/>
              <a:sym typeface="+mn-ea"/>
            </a:endParaRPr>
          </a:p>
        </p:txBody>
      </p:sp>
      <p:sp>
        <p:nvSpPr>
          <p:cNvPr id="10" name="Text Placeholder 9"/>
          <p:cNvSpPr>
            <a:spLocks noGrp="true"/>
          </p:cNvSpPr>
          <p:nvPr>
            <p:ph type="body" sz="quarter" idx="15"/>
          </p:nvPr>
        </p:nvSpPr>
        <p:spPr>
          <a:xfrm>
            <a:off x="231775" y="3343275"/>
            <a:ext cx="7073265" cy="5895340"/>
          </a:xfrm>
        </p:spPr>
        <p:txBody>
          <a:bodyPr/>
          <a:p>
            <a:pPr algn="l" fontAlgn="auto">
              <a:lnSpc>
                <a:spcPct val="70000"/>
              </a:lnSpc>
            </a:pPr>
            <a:r>
              <a:rPr lang="es-ES_tradnl" altLang="en-US" sz="2400" b="1"/>
              <a:t>4.Economía productiva a través de la reindustrialización y la bioeconomía. </a:t>
            </a:r>
            <a:endParaRPr lang="es-ES_tradnl" altLang="en-US" sz="2400" b="1"/>
          </a:p>
          <a:p>
            <a:pPr algn="l" fontAlgn="auto">
              <a:lnSpc>
                <a:spcPct val="70000"/>
              </a:lnSpc>
            </a:pPr>
            <a:r>
              <a:rPr lang="es-ES_tradnl" altLang="en-US" sz="2400"/>
              <a:t>1.Reindustrialización para la sosteniblidad, transformación para la </a:t>
            </a:r>
            <a:r>
              <a:rPr lang="es-ES_tradnl" altLang="en-US" sz="2400" b="1"/>
              <a:t>diversificación productiva,impulso industria digital nacional.</a:t>
            </a:r>
            <a:endParaRPr lang="es-ES_tradnl" altLang="en-US" sz="2400"/>
          </a:p>
          <a:p>
            <a:pPr algn="l" fontAlgn="auto">
              <a:lnSpc>
                <a:spcPct val="70000"/>
              </a:lnSpc>
            </a:pPr>
            <a:r>
              <a:rPr lang="es-ES_tradnl" altLang="en-US" sz="2400"/>
              <a:t>2.Reindustrialización en actividades condicentes a </a:t>
            </a:r>
            <a:r>
              <a:rPr lang="es-ES_tradnl" altLang="en-US" sz="2400" b="1"/>
              <a:t>sociedad del conocimiento</a:t>
            </a:r>
            <a:r>
              <a:rPr lang="es-ES_tradnl" altLang="en-US" sz="2400"/>
              <a:t> (concurrencia de recursos en inversiones estratégicas en CyT (Se establecen políticas de I+D orientadas por misiones que deberán formular las entidades públicas en temas que sean desafíos sociales como alimentación, salud de la población, bioeconomía, entre otros.).</a:t>
            </a:r>
            <a:endParaRPr lang="es-ES_tradnl" altLang="en-US" sz="2400"/>
          </a:p>
          <a:p>
            <a:pPr algn="l" fontAlgn="auto">
              <a:lnSpc>
                <a:spcPct val="70000"/>
              </a:lnSpc>
            </a:pPr>
            <a:r>
              <a:rPr lang="es-ES_tradnl" altLang="en-US" sz="2400" kern="0">
                <a:solidFill>
                  <a:schemeClr val="tx1"/>
                </a:solidFill>
                <a:uFillTx/>
              </a:rPr>
              <a:t>3.Modelos de </a:t>
            </a:r>
            <a:r>
              <a:rPr lang="es-ES_tradnl" altLang="en-US" sz="2400" b="1" kern="0">
                <a:solidFill>
                  <a:schemeClr val="tx1"/>
                </a:solidFill>
                <a:uFillTx/>
              </a:rPr>
              <a:t>bioeconomía </a:t>
            </a:r>
            <a:r>
              <a:rPr lang="es-ES_tradnl" altLang="en-US" sz="2400" kern="0">
                <a:solidFill>
                  <a:schemeClr val="tx1"/>
                </a:solidFill>
                <a:uFillTx/>
              </a:rPr>
              <a:t>basados en conocimiento e innovación</a:t>
            </a:r>
            <a:endParaRPr lang="es-ES_tradnl" altLang="en-US" sz="2400" kern="0">
              <a:solidFill>
                <a:schemeClr val="tx1"/>
              </a:solidFill>
              <a:uFillTx/>
            </a:endParaRPr>
          </a:p>
          <a:p>
            <a:pPr algn="l" fontAlgn="auto">
              <a:lnSpc>
                <a:spcPct val="70000"/>
              </a:lnSpc>
              <a:spcBef>
                <a:spcPts val="0"/>
              </a:spcBef>
            </a:pPr>
            <a:r>
              <a:rPr lang="es-ES_tradnl" altLang="en-US" sz="2400" kern="0">
                <a:solidFill>
                  <a:schemeClr val="tx1"/>
                </a:solidFill>
                <a:uFillTx/>
              </a:rPr>
              <a:t>4.</a:t>
            </a:r>
            <a:r>
              <a:rPr lang="es-ES_tradnl" altLang="en-US" sz="2400" b="1" kern="0">
                <a:solidFill>
                  <a:schemeClr val="tx1"/>
                </a:solidFill>
                <a:uFillTx/>
              </a:rPr>
              <a:t>Turismo </a:t>
            </a:r>
            <a:r>
              <a:rPr lang="es-ES_tradnl" altLang="en-US" sz="2400" kern="0">
                <a:solidFill>
                  <a:schemeClr val="tx1"/>
                </a:solidFill>
                <a:uFillTx/>
              </a:rPr>
              <a:t>en armonía con la vida</a:t>
            </a:r>
            <a:endParaRPr lang="es-ES_tradnl" altLang="en-US" sz="2400" kern="0">
              <a:solidFill>
                <a:schemeClr val="tx1"/>
              </a:solidFill>
              <a:uFillTx/>
            </a:endParaRPr>
          </a:p>
          <a:p>
            <a:pPr algn="l" fontAlgn="auto">
              <a:lnSpc>
                <a:spcPct val="70000"/>
              </a:lnSpc>
              <a:spcBef>
                <a:spcPts val="0"/>
              </a:spcBef>
            </a:pPr>
            <a:r>
              <a:rPr lang="es-ES_tradnl" altLang="en-US" sz="2400" kern="0">
                <a:solidFill>
                  <a:schemeClr val="tx1"/>
                </a:solidFill>
                <a:uFillTx/>
              </a:rPr>
              <a:t>5.</a:t>
            </a:r>
            <a:r>
              <a:rPr lang="es-ES_tradnl" altLang="en-US" sz="2400" b="1" kern="0">
                <a:solidFill>
                  <a:schemeClr val="tx1"/>
                </a:solidFill>
                <a:uFillTx/>
              </a:rPr>
              <a:t>Economía forestal</a:t>
            </a:r>
            <a:endParaRPr lang="es-ES_tradnl" altLang="en-US" sz="2400" kern="0">
              <a:solidFill>
                <a:schemeClr val="tx1"/>
              </a:solidFill>
              <a:uFillTx/>
            </a:endParaRPr>
          </a:p>
          <a:p>
            <a:pPr algn="l" fontAlgn="auto">
              <a:lnSpc>
                <a:spcPct val="70000"/>
              </a:lnSpc>
              <a:spcBef>
                <a:spcPts val="0"/>
              </a:spcBef>
            </a:pPr>
            <a:r>
              <a:rPr lang="es-ES_tradnl" altLang="en-US" sz="2400" kern="0">
                <a:solidFill>
                  <a:schemeClr val="tx1"/>
                </a:solidFill>
                <a:uFillTx/>
              </a:rPr>
              <a:t>6.</a:t>
            </a:r>
            <a:r>
              <a:rPr lang="es-ES_tradnl" altLang="en-US" sz="2400" b="1" kern="0">
                <a:solidFill>
                  <a:schemeClr val="tx1"/>
                </a:solidFill>
                <a:uFillTx/>
              </a:rPr>
              <a:t>Bioproductos</a:t>
            </a:r>
            <a:endParaRPr lang="es-ES_tradnl" altLang="en-US" sz="2400" b="1" kern="0">
              <a:solidFill>
                <a:schemeClr val="tx1"/>
              </a:solidFill>
              <a:uFillTx/>
            </a:endParaRPr>
          </a:p>
          <a:p>
            <a:pPr algn="l" fontAlgn="auto">
              <a:lnSpc>
                <a:spcPct val="70000"/>
              </a:lnSpc>
              <a:spcBef>
                <a:spcPts val="0"/>
              </a:spcBef>
            </a:pPr>
            <a:r>
              <a:rPr lang="es-ES_tradnl" altLang="en-US" sz="2400" kern="0">
                <a:solidFill>
                  <a:schemeClr val="tx1"/>
                </a:solidFill>
                <a:uFillTx/>
              </a:rPr>
              <a:t>7.</a:t>
            </a:r>
            <a:r>
              <a:rPr lang="es-ES_tradnl" altLang="en-US" sz="2400" b="1" kern="0">
                <a:solidFill>
                  <a:schemeClr val="tx1"/>
                </a:solidFill>
                <a:uFillTx/>
              </a:rPr>
              <a:t>Economía circular</a:t>
            </a:r>
            <a:endParaRPr lang="es-ES_tradnl" altLang="en-US" sz="2400" b="1" kern="0">
              <a:solidFill>
                <a:schemeClr val="tx1"/>
              </a:solidFill>
              <a:uFillTx/>
            </a:endParaRPr>
          </a:p>
          <a:p>
            <a:pPr algn="l" fontAlgn="auto">
              <a:lnSpc>
                <a:spcPct val="70000"/>
              </a:lnSpc>
              <a:spcBef>
                <a:spcPts val="0"/>
              </a:spcBef>
            </a:pPr>
            <a:endParaRPr lang="es-ES_tradnl" altLang="en-US" sz="2400" b="1" kern="0">
              <a:solidFill>
                <a:schemeClr val="tx1"/>
              </a:solidFill>
              <a:uFillTx/>
            </a:endParaRPr>
          </a:p>
          <a:p>
            <a:pPr algn="l" fontAlgn="auto">
              <a:lnSpc>
                <a:spcPct val="70000"/>
              </a:lnSpc>
              <a:spcBef>
                <a:spcPts val="0"/>
              </a:spcBef>
            </a:pPr>
            <a:r>
              <a:rPr lang="es-ES_tradnl" altLang="en-US" sz="2400" b="1" kern="0">
                <a:solidFill>
                  <a:schemeClr val="tx1"/>
                </a:solidFill>
                <a:uFillTx/>
              </a:rPr>
              <a:t>5. Financiamiento </a:t>
            </a:r>
            <a:endParaRPr lang="es-ES_tradnl" altLang="en-US" sz="2400" b="1" kern="0">
              <a:solidFill>
                <a:schemeClr val="tx1"/>
              </a:solidFill>
              <a:uFillTx/>
            </a:endParaRPr>
          </a:p>
          <a:p>
            <a:pPr algn="l" fontAlgn="auto">
              <a:lnSpc>
                <a:spcPct val="70000"/>
              </a:lnSpc>
              <a:spcBef>
                <a:spcPts val="0"/>
              </a:spcBef>
            </a:pPr>
            <a:r>
              <a:rPr lang="es-ES_tradnl" altLang="en-US" sz="2400" kern="0">
                <a:solidFill>
                  <a:schemeClr val="tx1"/>
                </a:solidFill>
                <a:uFillTx/>
              </a:rPr>
              <a:t>para accion climática y desarrollo sostenible, banca de desarrollo, mercado de carbono.</a:t>
            </a:r>
            <a:endParaRPr lang="es-ES_tradnl" altLang="en-US" sz="2400" kern="0">
              <a:solidFill>
                <a:schemeClr val="tx1"/>
              </a:solidFill>
              <a:uFillTx/>
            </a:endParaRPr>
          </a:p>
          <a:p>
            <a:pPr marL="457200" indent="-457200" algn="l" fontAlgn="auto">
              <a:lnSpc>
                <a:spcPct val="70000"/>
              </a:lnSpc>
              <a:spcBef>
                <a:spcPts val="0"/>
              </a:spcBef>
              <a:buAutoNum type="arabicPeriod"/>
            </a:pPr>
            <a:endParaRPr lang="es-ES_tradnl" altLang="en-US" sz="2400" kern="0">
              <a:solidFill>
                <a:schemeClr val="tx1"/>
              </a:solidFill>
              <a:uFillTx/>
            </a:endParaRPr>
          </a:p>
          <a:p>
            <a:pPr marL="457200" indent="-457200" algn="l" fontAlgn="auto">
              <a:lnSpc>
                <a:spcPct val="70000"/>
              </a:lnSpc>
              <a:spcBef>
                <a:spcPts val="0"/>
              </a:spcBef>
              <a:buAutoNum type="arabicPeriod"/>
            </a:pPr>
            <a:endParaRPr lang="es-ES_tradnl" altLang="en-US" sz="2400" kern="0">
              <a:solidFill>
                <a:schemeClr val="tx1"/>
              </a:solidFill>
              <a:uFillTx/>
            </a:endParaRPr>
          </a:p>
        </p:txBody>
      </p:sp>
      <p:sp>
        <p:nvSpPr>
          <p:cNvPr id="11" name="Text Placeholder 10"/>
          <p:cNvSpPr>
            <a:spLocks noGrp="true"/>
          </p:cNvSpPr>
          <p:nvPr>
            <p:ph type="body" sz="quarter" idx="16"/>
          </p:nvPr>
        </p:nvSpPr>
        <p:spPr>
          <a:xfrm>
            <a:off x="9413240" y="1732280"/>
            <a:ext cx="5892800" cy="1043940"/>
          </a:xfrm>
        </p:spPr>
        <p:txBody>
          <a:bodyPr/>
          <a:p>
            <a:pPr algn="l"/>
            <a:r>
              <a:rPr lang="es-ES_tradnl" altLang="en-US" b="1">
                <a:solidFill>
                  <a:schemeClr val="accent6">
                    <a:lumMod val="50000"/>
                  </a:schemeClr>
                </a:solidFill>
              </a:rPr>
              <a:t>Convergencia Regional</a:t>
            </a:r>
            <a:endParaRPr lang="es-ES_tradnl" altLang="en-US" b="1">
              <a:solidFill>
                <a:schemeClr val="accent6">
                  <a:lumMod val="50000"/>
                </a:schemeClr>
              </a:solidFill>
            </a:endParaRPr>
          </a:p>
        </p:txBody>
      </p:sp>
      <p:sp>
        <p:nvSpPr>
          <p:cNvPr id="12" name="Text Placeholder 11"/>
          <p:cNvSpPr>
            <a:spLocks noGrp="true"/>
          </p:cNvSpPr>
          <p:nvPr>
            <p:ph type="body" sz="quarter" idx="17"/>
          </p:nvPr>
        </p:nvSpPr>
        <p:spPr>
          <a:xfrm>
            <a:off x="9591675" y="3037205"/>
            <a:ext cx="8375015" cy="5895340"/>
          </a:xfrm>
        </p:spPr>
        <p:txBody>
          <a:bodyPr/>
          <a:p>
            <a:r>
              <a:rPr lang="es-ES_tradnl" altLang="en-US" sz="2400"/>
              <a:t>1.Aprovechamiento ciudad construida.</a:t>
            </a:r>
            <a:endParaRPr lang="es-ES_tradnl" altLang="en-US" sz="2400"/>
          </a:p>
          <a:p>
            <a:r>
              <a:rPr lang="es-ES_tradnl" altLang="en-US" sz="2400"/>
              <a:t>2. Modelos de desarrollo supramunicipales: vías terciarias, terminales fluviales y aeródromos, fuentes de pago y financiación, integraciónd e territorios en conectividad física y multimodalidad, acceso a servicios públicos, gestión del suelo.</a:t>
            </a:r>
            <a:endParaRPr lang="es-ES_tradnl" altLang="en-US" sz="2400"/>
          </a:p>
          <a:p>
            <a:r>
              <a:rPr lang="es-ES_tradnl" altLang="en-US" sz="2400"/>
              <a:t>3. Territorios más humanos: hábitat integral, vivienda,democratización del crédito, vivienda rural, de interés cultural y productiva.</a:t>
            </a:r>
            <a:endParaRPr lang="es-ES_tradnl" altLang="en-US" sz="2400"/>
          </a:p>
          <a:p>
            <a:r>
              <a:rPr lang="es-ES_tradnl" altLang="en-US" sz="2400"/>
              <a:t>4. Transformación productiva regional inserción en cadenas globales de valor, desarrollo sostenible del turismo, desarollos de infraestructura vial turística y de servicios turísticos.</a:t>
            </a:r>
            <a:endParaRPr lang="es-ES_tradnl" altLang="en-US" sz="2400"/>
          </a:p>
          <a:p>
            <a:r>
              <a:rPr lang="es-ES_tradnl" altLang="en-US" sz="2400"/>
              <a:t>5.Fortalecimiento institucional,dispositivos democráticos de participación.</a:t>
            </a:r>
            <a:endParaRPr lang="es-ES_tradnl" altLang="en-US" sz="2400"/>
          </a:p>
          <a:p>
            <a:endParaRPr lang="es-ES_tradnl" altLang="en-US" sz="2400"/>
          </a:p>
        </p:txBody>
      </p:sp>
      <p:sp>
        <p:nvSpPr>
          <p:cNvPr id="5" name="Footer Placeholder 4"/>
          <p:cNvSpPr>
            <a:spLocks noGrp="true"/>
          </p:cNvSpPr>
          <p:nvPr/>
        </p:nvSpPr>
        <p:spPr>
          <a:xfrm>
            <a:off x="9413232" y="9591367"/>
            <a:ext cx="7776860" cy="547688"/>
          </a:xfrm>
          <a:prstGeom prst="rect">
            <a:avLst/>
          </a:prstGeom>
        </p:spPr>
        <p:txBody>
          <a:bodyPr vert="horz" lIns="163275" tIns="81638" rIns="163275" bIns="81638" rtlCol="0" anchor="ctr"/>
          <a:lstStyle>
            <a:defPPr>
              <a:defRPr lang="en-US"/>
            </a:defPPr>
            <a:lvl1pPr marL="0" algn="r" defTabSz="1632585" rtl="0" eaLnBrk="1" latinLnBrk="0" hangingPunct="1">
              <a:defRPr sz="2100" kern="1200">
                <a:solidFill>
                  <a:schemeClr val="bg1">
                    <a:lumMod val="50000"/>
                    <a:alpha val="70000"/>
                  </a:schemeClr>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a:lstStyle>
          <a:p>
            <a:r>
              <a:rPr lang="es-ES_tradnl" altLang="en-US"/>
              <a:t>www.economiaaplicada.co</a:t>
            </a:r>
            <a:endParaRPr lang="es-ES_tradnl"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true"/>
          <p:nvPr/>
        </p:nvSpPr>
        <p:spPr>
          <a:xfrm>
            <a:off x="-47616" y="-26764"/>
            <a:ext cx="18457525"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3" name="Text Placeholder 2"/>
          <p:cNvSpPr>
            <a:spLocks noGrp="true"/>
          </p:cNvSpPr>
          <p:nvPr>
            <p:ph type="body" sz="quarter" idx="14"/>
          </p:nvPr>
        </p:nvSpPr>
        <p:spPr>
          <a:xfrm>
            <a:off x="6153150" y="4682490"/>
            <a:ext cx="10733403" cy="1043940"/>
          </a:xfrm>
        </p:spPr>
        <p:txBody>
          <a:bodyPr/>
          <a:p>
            <a:r>
              <a:rPr lang="es-ES_tradnl" altLang="en-US" sz="6000" b="1">
                <a:solidFill>
                  <a:schemeClr val="accent5">
                    <a:lumMod val="50000"/>
                  </a:schemeClr>
                </a:solidFill>
              </a:rPr>
              <a:t>Seguridad humana y justicia social</a:t>
            </a:r>
            <a:endParaRPr lang="es-ES_tradnl" altLang="en-US" sz="6000" b="1">
              <a:solidFill>
                <a:schemeClr val="accent5">
                  <a:lumMod val="50000"/>
                </a:schemeClr>
              </a:solidFill>
            </a:endParaRPr>
          </a:p>
        </p:txBody>
      </p:sp>
      <p:sp>
        <p:nvSpPr>
          <p:cNvPr id="5" name="Footer Placeholder 4"/>
          <p:cNvSpPr>
            <a:spLocks noGrp="true"/>
          </p:cNvSpPr>
          <p:nvPr>
            <p:ph type="ftr" sz="quarter" idx="10"/>
          </p:nvPr>
        </p:nvSpPr>
        <p:spPr/>
        <p:txBody>
          <a:bodyPr/>
          <a:p>
            <a:r>
              <a:rPr lang="es-ES_tradnl" altLang="en-US" dirty="0"/>
              <a:t>www.economiaaplicada.co</a:t>
            </a:r>
            <a:endParaRPr lang="es-ES_tradnl" altLang="en-US" dirty="0"/>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sp>
        <p:nvSpPr>
          <p:cNvPr id="8" name="Oval 7"/>
          <p:cNvSpPr/>
          <p:nvPr/>
        </p:nvSpPr>
        <p:spPr>
          <a:xfrm>
            <a:off x="2644140" y="3680460"/>
            <a:ext cx="2778760" cy="2925445"/>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en-US"/>
          </a:p>
        </p:txBody>
      </p:sp>
      <p:sp>
        <p:nvSpPr>
          <p:cNvPr id="9" name="Text Box 8"/>
          <p:cNvSpPr txBox="true"/>
          <p:nvPr/>
        </p:nvSpPr>
        <p:spPr>
          <a:xfrm>
            <a:off x="3672840" y="4682490"/>
            <a:ext cx="721995" cy="1014730"/>
          </a:xfrm>
          <a:prstGeom prst="rect">
            <a:avLst/>
          </a:prstGeom>
          <a:noFill/>
        </p:spPr>
        <p:txBody>
          <a:bodyPr wrap="square" rtlCol="0">
            <a:spAutoFit/>
          </a:bodyPr>
          <a:p>
            <a:r>
              <a:rPr lang="es-ES_tradnl" altLang="en-US" sz="6000" b="1">
                <a:solidFill>
                  <a:schemeClr val="accent5">
                    <a:lumMod val="50000"/>
                  </a:schemeClr>
                </a:solidFill>
              </a:rPr>
              <a:t>3</a:t>
            </a:r>
            <a:endParaRPr lang="es-ES_tradnl" altLang="en-US" sz="6000" b="1">
              <a:solidFill>
                <a:schemeClr val="accent5">
                  <a:lumMod val="50000"/>
                </a:schemeClr>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10"/>
          </p:nvPr>
        </p:nvSpPr>
        <p:spPr/>
        <p:txBody>
          <a:bodyPr/>
          <a:p>
            <a:r>
              <a:rPr lang="es-ES_tradnl" altLang="en-US" dirty="0"/>
              <a:t>www.economiaaplicada.co</a:t>
            </a:r>
            <a:endParaRPr lang="es-ES_tradnl" altLang="en-US" dirty="0"/>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sp>
        <p:nvSpPr>
          <p:cNvPr id="7" name="Rounded Rectangle 6"/>
          <p:cNvSpPr/>
          <p:nvPr/>
        </p:nvSpPr>
        <p:spPr>
          <a:xfrm>
            <a:off x="13115287" y="3680460"/>
            <a:ext cx="4330700" cy="3046730"/>
          </a:xfrm>
          <a:prstGeom prst="round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sz="2800" b="1"/>
              <a:t>Infraestructura:</a:t>
            </a:r>
            <a:endParaRPr kumimoji="1" lang="es-ES_tradnl" altLang="en-US" sz="2400"/>
          </a:p>
          <a:p>
            <a:pPr algn="l"/>
            <a:r>
              <a:rPr kumimoji="1" lang="es-ES_tradnl" altLang="en-US" sz="2000"/>
              <a:t>1.Agua potable y saneamiento</a:t>
            </a:r>
            <a:endParaRPr kumimoji="1" lang="es-ES_tradnl" altLang="en-US" sz="2000"/>
          </a:p>
          <a:p>
            <a:pPr algn="l"/>
            <a:r>
              <a:rPr kumimoji="1" lang="es-ES_tradnl" altLang="en-US" sz="2000"/>
              <a:t>2.Conectividad: internet, vías terciarias, sistemas de transporte masivo, </a:t>
            </a:r>
            <a:endParaRPr kumimoji="1" lang="es-ES_tradnl" altLang="en-US" sz="2000"/>
          </a:p>
          <a:p>
            <a:pPr algn="l"/>
            <a:r>
              <a:rPr kumimoji="1" lang="es-ES_tradnl" altLang="en-US" sz="2000"/>
              <a:t>3. Infra. sistemas del cuidado</a:t>
            </a:r>
            <a:endParaRPr kumimoji="1" lang="es-ES_tradnl" altLang="en-US" sz="2000"/>
          </a:p>
          <a:p>
            <a:pPr algn="l"/>
            <a:r>
              <a:rPr kumimoji="1" lang="es-ES_tradnl" altLang="en-US" sz="2000"/>
              <a:t>4.Educación</a:t>
            </a:r>
            <a:endParaRPr kumimoji="1" lang="es-ES_tradnl" altLang="en-US" sz="2000"/>
          </a:p>
          <a:p>
            <a:pPr algn="l"/>
            <a:r>
              <a:rPr kumimoji="1" lang="es-ES_tradnl" altLang="en-US" sz="2000"/>
              <a:t>5. Salud</a:t>
            </a:r>
            <a:endParaRPr kumimoji="1" lang="es-ES_tradnl" altLang="en-US" sz="2000"/>
          </a:p>
        </p:txBody>
      </p:sp>
      <p:sp>
        <p:nvSpPr>
          <p:cNvPr id="10" name="Rounded Rectangle 9"/>
          <p:cNvSpPr/>
          <p:nvPr/>
        </p:nvSpPr>
        <p:spPr>
          <a:xfrm>
            <a:off x="910590" y="4460875"/>
            <a:ext cx="3870325" cy="1485265"/>
          </a:xfrm>
          <a:prstGeom prst="round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a:t>Ingreso Minimo Garantizado IMG</a:t>
            </a:r>
            <a:endParaRPr kumimoji="1" lang="es-ES_tradnl" altLang="en-US"/>
          </a:p>
          <a:p>
            <a:pPr algn="ctr"/>
            <a:r>
              <a:rPr kumimoji="1" lang="es-ES_tradnl" altLang="en-US" sz="2400"/>
              <a:t>(monetario-no monetario)</a:t>
            </a:r>
            <a:endParaRPr kumimoji="1" lang="es-ES_tradnl" altLang="en-US" sz="2400"/>
          </a:p>
        </p:txBody>
      </p:sp>
      <p:sp>
        <p:nvSpPr>
          <p:cNvPr id="11" name="Rounded Rectangle 10"/>
          <p:cNvSpPr/>
          <p:nvPr/>
        </p:nvSpPr>
        <p:spPr>
          <a:xfrm>
            <a:off x="7378697" y="7806690"/>
            <a:ext cx="3870325" cy="1485265"/>
          </a:xfrm>
          <a:prstGeom prst="round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a:t>Derecho a la alimentación</a:t>
            </a:r>
            <a:endParaRPr kumimoji="1" lang="es-ES_tradnl" altLang="en-US"/>
          </a:p>
        </p:txBody>
      </p:sp>
      <p:sp>
        <p:nvSpPr>
          <p:cNvPr id="12" name="Rounded Rectangle 11"/>
          <p:cNvSpPr/>
          <p:nvPr/>
        </p:nvSpPr>
        <p:spPr>
          <a:xfrm>
            <a:off x="987425" y="7371715"/>
            <a:ext cx="3870325" cy="1485265"/>
          </a:xfrm>
          <a:prstGeom prst="round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a:t>Protección al desempleo</a:t>
            </a:r>
            <a:endParaRPr kumimoji="1" lang="es-ES_tradnl" altLang="en-US"/>
          </a:p>
        </p:txBody>
      </p:sp>
      <p:sp>
        <p:nvSpPr>
          <p:cNvPr id="13" name="Rounded Rectangle 12"/>
          <p:cNvSpPr/>
          <p:nvPr/>
        </p:nvSpPr>
        <p:spPr>
          <a:xfrm>
            <a:off x="7288530" y="1521460"/>
            <a:ext cx="3870325" cy="1485265"/>
          </a:xfrm>
          <a:prstGeom prst="round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a:t>Sistema del cuidado</a:t>
            </a:r>
            <a:endParaRPr kumimoji="1" lang="es-ES_tradnl" altLang="en-US"/>
          </a:p>
        </p:txBody>
      </p:sp>
      <p:sp>
        <p:nvSpPr>
          <p:cNvPr id="14" name="Rounded Rectangle 13"/>
          <p:cNvSpPr/>
          <p:nvPr/>
        </p:nvSpPr>
        <p:spPr>
          <a:xfrm>
            <a:off x="13115287" y="1521460"/>
            <a:ext cx="3870325" cy="1485265"/>
          </a:xfrm>
          <a:prstGeom prst="round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a:t>Economía Popular</a:t>
            </a:r>
            <a:endParaRPr kumimoji="1" lang="es-ES_tradnl" altLang="en-US"/>
          </a:p>
          <a:p>
            <a:pPr algn="ctr"/>
            <a:r>
              <a:rPr kumimoji="1" lang="es-ES_tradnl" altLang="en-US" sz="1800"/>
              <a:t>(trabajo decente y acompañamiento al emprendimiento)</a:t>
            </a:r>
            <a:endParaRPr kumimoji="1" lang="es-ES_tradnl" altLang="en-US" sz="1800"/>
          </a:p>
        </p:txBody>
      </p:sp>
      <p:sp>
        <p:nvSpPr>
          <p:cNvPr id="15" name="Rounded Rectangle 14"/>
          <p:cNvSpPr/>
          <p:nvPr/>
        </p:nvSpPr>
        <p:spPr>
          <a:xfrm>
            <a:off x="13501367" y="7461250"/>
            <a:ext cx="3870325" cy="1485265"/>
          </a:xfrm>
          <a:prstGeom prst="round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a:t>Banca de primer piso</a:t>
            </a:r>
            <a:endParaRPr kumimoji="1" lang="es-ES_tradnl" altLang="en-US"/>
          </a:p>
        </p:txBody>
      </p:sp>
      <p:sp>
        <p:nvSpPr>
          <p:cNvPr id="16" name="Rounded Rectangle 15"/>
          <p:cNvSpPr/>
          <p:nvPr/>
        </p:nvSpPr>
        <p:spPr>
          <a:xfrm>
            <a:off x="987425" y="1521460"/>
            <a:ext cx="3870325" cy="1485265"/>
          </a:xfrm>
          <a:prstGeom prst="round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a:t>Protección Social</a:t>
            </a:r>
            <a:endParaRPr kumimoji="1" lang="es-ES_tradnl" altLang="en-US"/>
          </a:p>
          <a:p>
            <a:pPr algn="ctr"/>
            <a:r>
              <a:rPr kumimoji="1" lang="es-ES_tradnl" altLang="en-US"/>
              <a:t>Salud, Educación, pensiones</a:t>
            </a:r>
            <a:endParaRPr kumimoji="1" lang="es-ES_tradnl" altLang="en-US"/>
          </a:p>
        </p:txBody>
      </p:sp>
      <p:cxnSp>
        <p:nvCxnSpPr>
          <p:cNvPr id="17" name="Straight Arrow Connector 16"/>
          <p:cNvCxnSpPr>
            <a:stCxn id="8" idx="0"/>
          </p:cNvCxnSpPr>
          <p:nvPr/>
        </p:nvCxnSpPr>
        <p:spPr>
          <a:xfrm flipV="true">
            <a:off x="9181462" y="2744470"/>
            <a:ext cx="635" cy="7289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4" idx="2"/>
          </p:cNvCxnSpPr>
          <p:nvPr/>
        </p:nvCxnSpPr>
        <p:spPr>
          <a:xfrm flipV="true">
            <a:off x="10344147" y="3006725"/>
            <a:ext cx="4706620" cy="14541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6" idx="2"/>
          </p:cNvCxnSpPr>
          <p:nvPr/>
        </p:nvCxnSpPr>
        <p:spPr>
          <a:xfrm flipH="true" flipV="true">
            <a:off x="2922905" y="3006725"/>
            <a:ext cx="5079365" cy="1524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true">
            <a:off x="2932430" y="6244590"/>
            <a:ext cx="5158105" cy="10585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0267312" y="6177280"/>
            <a:ext cx="5092700" cy="1261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277982" y="6718300"/>
            <a:ext cx="0" cy="1215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a:endCxn id="10" idx="3"/>
          </p:cNvCxnSpPr>
          <p:nvPr/>
        </p:nvCxnSpPr>
        <p:spPr>
          <a:xfrm flipH="true" flipV="true">
            <a:off x="4780915" y="5203825"/>
            <a:ext cx="2378075" cy="298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538457" y="5187950"/>
            <a:ext cx="256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 Box 25"/>
          <p:cNvSpPr txBox="true"/>
          <p:nvPr/>
        </p:nvSpPr>
        <p:spPr>
          <a:xfrm>
            <a:off x="987425" y="13970"/>
            <a:ext cx="14269082" cy="1938020"/>
          </a:xfrm>
          <a:prstGeom prst="rect">
            <a:avLst/>
          </a:prstGeom>
          <a:noFill/>
        </p:spPr>
        <p:txBody>
          <a:bodyPr wrap="square" rtlCol="0">
            <a:spAutoFit/>
          </a:bodyPr>
          <a:p>
            <a:pPr algn="ctr"/>
            <a:r>
              <a:rPr lang="es-ES_tradnl" altLang="en-US" sz="4000" b="1">
                <a:solidFill>
                  <a:schemeClr val="accent6">
                    <a:lumMod val="50000"/>
                  </a:schemeClr>
                </a:solidFill>
              </a:rPr>
              <a:t>Componentes estrategia social PND</a:t>
            </a:r>
            <a:endParaRPr lang="es-ES_tradnl" altLang="en-US" sz="4000" b="1">
              <a:solidFill>
                <a:schemeClr val="accent6">
                  <a:lumMod val="50000"/>
                </a:schemeClr>
              </a:solidFill>
            </a:endParaRPr>
          </a:p>
          <a:p>
            <a:pPr algn="ctr"/>
            <a:r>
              <a:rPr lang="es-ES_tradnl" altLang="en-US" sz="4000" b="1">
                <a:solidFill>
                  <a:schemeClr val="accent6">
                    <a:lumMod val="50000"/>
                  </a:schemeClr>
                </a:solidFill>
                <a:sym typeface="+mn-ea"/>
              </a:rPr>
              <a:t>Seguridad humana y justicia social</a:t>
            </a:r>
            <a:endParaRPr lang="es-ES_tradnl" altLang="en-US" sz="4000" b="1">
              <a:solidFill>
                <a:schemeClr val="accent6">
                  <a:lumMod val="50000"/>
                </a:schemeClr>
              </a:solidFill>
            </a:endParaRPr>
          </a:p>
          <a:p>
            <a:pPr algn="ctr"/>
            <a:endParaRPr lang="es-ES_tradnl" altLang="en-US" sz="4000" b="1">
              <a:solidFill>
                <a:schemeClr val="accent6">
                  <a:lumMod val="50000"/>
                </a:schemeClr>
              </a:solidFill>
            </a:endParaRPr>
          </a:p>
        </p:txBody>
      </p:sp>
      <p:sp>
        <p:nvSpPr>
          <p:cNvPr id="8" name="Oval 7"/>
          <p:cNvSpPr/>
          <p:nvPr/>
        </p:nvSpPr>
        <p:spPr>
          <a:xfrm>
            <a:off x="7158990" y="3473450"/>
            <a:ext cx="4044315" cy="3520440"/>
          </a:xfrm>
          <a:prstGeom prst="ellipse">
            <a:avLst/>
          </a:prstGeom>
          <a:solidFill>
            <a:schemeClr val="accent5">
              <a:lumMod val="5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b="1"/>
              <a:t>Seguridad humana y justicia social </a:t>
            </a:r>
            <a:endParaRPr kumimoji="1" lang="es-ES_tradnl" altLang="en-US" b="1"/>
          </a:p>
          <a:p>
            <a:pPr algn="ctr"/>
            <a:endParaRPr kumimoji="1" lang="es-ES_tradnl" altLang="en-US" sz="2800" b="1"/>
          </a:p>
          <a:p>
            <a:pPr algn="ctr"/>
            <a:r>
              <a:rPr kumimoji="1" lang="es-ES_tradnl" altLang="en-US" sz="2400" b="1"/>
              <a:t>(64% de los recursos asignados en el PND)</a:t>
            </a:r>
            <a:endParaRPr kumimoji="1" lang="es-ES_tradnl" alt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8" fill="hold" nodeType="clickEffect">
                                  <p:stCondLst>
                                    <p:cond delay="0"/>
                                  </p:stCondLst>
                                  <p:childTnLst>
                                    <p:set>
                                      <p:cBhvr>
                                        <p:cTn id="11" dur="500"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fmla="">
                                          <p:val>
                                            <p:strVal val="0-#ppt_w/2"/>
                                          </p:val>
                                        </p:tav>
                                        <p:tav tm="100000" fmla="">
                                          <p:val>
                                            <p:strVal val="#ppt_x"/>
                                          </p:val>
                                        </p:tav>
                                      </p:tavLst>
                                    </p:anim>
                                    <p:anim calcmode="lin" valueType="num">
                                      <p:cBhvr additive="base">
                                        <p:cTn id="13" dur="500" fill="hold"/>
                                        <p:tgtEl>
                                          <p:spTgt spid="24"/>
                                        </p:tgtEl>
                                        <p:attrNameLst>
                                          <p:attrName>ppt_y</p:attrName>
                                        </p:attrNameLst>
                                      </p:cBhvr>
                                      <p:tavLst>
                                        <p:tav tm="0" fmla="">
                                          <p:val>
                                            <p:strVal val="#ppt_y"/>
                                          </p:val>
                                        </p:tav>
                                        <p:tav tm="100000" fmla="">
                                          <p:val>
                                            <p:strVal val="#ppt_y"/>
                                          </p:val>
                                        </p:tav>
                                      </p:tavLst>
                                    </p:anim>
                                  </p:childTnLst>
                                </p:cTn>
                              </p:par>
                              <p:par>
                                <p:cTn id="14" presetID="7" presetClass="entr" presetSubtype="8" fill="hold" grpId="0" nodeType="withEffect">
                                  <p:stCondLst>
                                    <p:cond delay="0"/>
                                  </p:stCondLst>
                                  <p:childTnLst>
                                    <p:set>
                                      <p:cBhvr>
                                        <p:cTn id="15" dur="500"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fmla="">
                                          <p:val>
                                            <p:strVal val="0-#ppt_w/2"/>
                                          </p:val>
                                        </p:tav>
                                        <p:tav tm="100000" fmla="">
                                          <p:val>
                                            <p:strVal val="#ppt_x"/>
                                          </p:val>
                                        </p:tav>
                                      </p:tavLst>
                                    </p:anim>
                                    <p:anim calcmode="lin" valueType="num">
                                      <p:cBhvr additive="base">
                                        <p:cTn id="17" dur="500" fill="hold"/>
                                        <p:tgtEl>
                                          <p:spTgt spid="10"/>
                                        </p:tgtEl>
                                        <p:attrNameLst>
                                          <p:attrName>ppt_y</p:attrName>
                                        </p:attrNameLst>
                                      </p:cBhvr>
                                      <p:tavLst>
                                        <p:tav tm="0" fmla="">
                                          <p:val>
                                            <p:strVal val="#ppt_y"/>
                                          </p:val>
                                        </p:tav>
                                        <p:tav tm="100000" fmla="">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500"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fmla="">
                                          <p:val>
                                            <p:strVal val="#ppt_x"/>
                                          </p:val>
                                        </p:tav>
                                        <p:tav tm="100000" fmla="">
                                          <p:val>
                                            <p:strVal val="#ppt_x"/>
                                          </p:val>
                                        </p:tav>
                                      </p:tavLst>
                                    </p:anim>
                                    <p:anim calcmode="lin" valueType="num">
                                      <p:cBhvr additive="base">
                                        <p:cTn id="23" dur="500" fill="hold"/>
                                        <p:tgtEl>
                                          <p:spTgt spid="22"/>
                                        </p:tgtEl>
                                        <p:attrNameLst>
                                          <p:attrName>ppt_y</p:attrName>
                                        </p:attrNameLst>
                                      </p:cBhvr>
                                      <p:tavLst>
                                        <p:tav tm="0" fmla="">
                                          <p:val>
                                            <p:strVal val="1+#ppt_h/2"/>
                                          </p:val>
                                        </p:tav>
                                        <p:tav tm="100000" fmla="">
                                          <p:val>
                                            <p:strVal val="#ppt_y"/>
                                          </p:val>
                                        </p:tav>
                                      </p:tavLst>
                                    </p:anim>
                                  </p:childTnLst>
                                </p:cTn>
                              </p:par>
                              <p:par>
                                <p:cTn id="24" presetID="7" presetClass="entr" presetSubtype="4" fill="hold" grpId="0" nodeType="withEffect">
                                  <p:stCondLst>
                                    <p:cond delay="0"/>
                                  </p:stCondLst>
                                  <p:childTnLst>
                                    <p:set>
                                      <p:cBhvr>
                                        <p:cTn id="25" dur="500"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fmla="">
                                          <p:val>
                                            <p:strVal val="#ppt_x"/>
                                          </p:val>
                                        </p:tav>
                                        <p:tav tm="100000" fmla="">
                                          <p:val>
                                            <p:strVal val="#ppt_x"/>
                                          </p:val>
                                        </p:tav>
                                      </p:tavLst>
                                    </p:anim>
                                    <p:anim calcmode="lin" valueType="num">
                                      <p:cBhvr additive="base">
                                        <p:cTn id="27" dur="500" fill="hold"/>
                                        <p:tgtEl>
                                          <p:spTgt spid="11"/>
                                        </p:tgtEl>
                                        <p:attrNameLst>
                                          <p:attrName>ppt_y</p:attrName>
                                        </p:attrNameLst>
                                      </p:cBhvr>
                                      <p:tavLst>
                                        <p:tav tm="0" fmla="">
                                          <p:val>
                                            <p:strVal val="1+#ppt_h/2"/>
                                          </p:val>
                                        </p:tav>
                                        <p:tav tm="100000" fmla="">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1" fill="hold" nodeType="clickEffect">
                                  <p:stCondLst>
                                    <p:cond delay="0"/>
                                  </p:stCondLst>
                                  <p:childTnLst>
                                    <p:set>
                                      <p:cBhvr>
                                        <p:cTn id="31" dur="500"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fmla="">
                                          <p:val>
                                            <p:strVal val="#ppt_x"/>
                                          </p:val>
                                        </p:tav>
                                        <p:tav tm="100000" fmla="">
                                          <p:val>
                                            <p:strVal val="#ppt_x"/>
                                          </p:val>
                                        </p:tav>
                                      </p:tavLst>
                                    </p:anim>
                                    <p:anim calcmode="lin" valueType="num">
                                      <p:cBhvr additive="base">
                                        <p:cTn id="33" dur="500" fill="hold"/>
                                        <p:tgtEl>
                                          <p:spTgt spid="17"/>
                                        </p:tgtEl>
                                        <p:attrNameLst>
                                          <p:attrName>ppt_y</p:attrName>
                                        </p:attrNameLst>
                                      </p:cBhvr>
                                      <p:tavLst>
                                        <p:tav tm="0" fmla="">
                                          <p:val>
                                            <p:strVal val="0-#ppt_h/2"/>
                                          </p:val>
                                        </p:tav>
                                        <p:tav tm="100000" fmla="">
                                          <p:val>
                                            <p:strVal val="#ppt_y"/>
                                          </p:val>
                                        </p:tav>
                                      </p:tavLst>
                                    </p:anim>
                                  </p:childTnLst>
                                </p:cTn>
                              </p:par>
                              <p:par>
                                <p:cTn id="34" presetID="7" presetClass="entr" presetSubtype="1" fill="hold" grpId="0" nodeType="withEffect">
                                  <p:stCondLst>
                                    <p:cond delay="0"/>
                                  </p:stCondLst>
                                  <p:childTnLst>
                                    <p:set>
                                      <p:cBhvr>
                                        <p:cTn id="35" dur="500"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fmla="">
                                          <p:val>
                                            <p:strVal val="#ppt_x"/>
                                          </p:val>
                                        </p:tav>
                                        <p:tav tm="100000" fmla="">
                                          <p:val>
                                            <p:strVal val="#ppt_x"/>
                                          </p:val>
                                        </p:tav>
                                      </p:tavLst>
                                    </p:anim>
                                    <p:anim calcmode="lin" valueType="num">
                                      <p:cBhvr additive="base">
                                        <p:cTn id="37" dur="500" fill="hold"/>
                                        <p:tgtEl>
                                          <p:spTgt spid="13"/>
                                        </p:tgtEl>
                                        <p:attrNameLst>
                                          <p:attrName>ppt_y</p:attrName>
                                        </p:attrNameLst>
                                      </p:cBhvr>
                                      <p:tavLst>
                                        <p:tav tm="0" fmla="">
                                          <p:val>
                                            <p:strVal val="0-#ppt_h/2"/>
                                          </p:val>
                                        </p:tav>
                                        <p:tav tm="100000" fmla="">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1" fill="hold" nodeType="clickEffect">
                                  <p:stCondLst>
                                    <p:cond delay="0"/>
                                  </p:stCondLst>
                                  <p:childTnLst>
                                    <p:set>
                                      <p:cBhvr>
                                        <p:cTn id="41" dur="500"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fmla="">
                                          <p:val>
                                            <p:strVal val="#ppt_x"/>
                                          </p:val>
                                        </p:tav>
                                        <p:tav tm="100000" fmla="">
                                          <p:val>
                                            <p:strVal val="#ppt_x"/>
                                          </p:val>
                                        </p:tav>
                                      </p:tavLst>
                                    </p:anim>
                                    <p:anim calcmode="lin" valueType="num">
                                      <p:cBhvr additive="base">
                                        <p:cTn id="43" dur="500" fill="hold"/>
                                        <p:tgtEl>
                                          <p:spTgt spid="18"/>
                                        </p:tgtEl>
                                        <p:attrNameLst>
                                          <p:attrName>ppt_y</p:attrName>
                                        </p:attrNameLst>
                                      </p:cBhvr>
                                      <p:tavLst>
                                        <p:tav tm="0" fmla="">
                                          <p:val>
                                            <p:strVal val="0-#ppt_h/2"/>
                                          </p:val>
                                        </p:tav>
                                        <p:tav tm="100000" fmla="">
                                          <p:val>
                                            <p:strVal val="#ppt_y"/>
                                          </p:val>
                                        </p:tav>
                                      </p:tavLst>
                                    </p:anim>
                                  </p:childTnLst>
                                </p:cTn>
                              </p:par>
                              <p:par>
                                <p:cTn id="44" presetID="7" presetClass="entr" presetSubtype="1" fill="hold" grpId="0" nodeType="withEffect">
                                  <p:stCondLst>
                                    <p:cond delay="0"/>
                                  </p:stCondLst>
                                  <p:childTnLst>
                                    <p:set>
                                      <p:cBhvr>
                                        <p:cTn id="45" dur="500"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fmla="">
                                          <p:val>
                                            <p:strVal val="#ppt_x"/>
                                          </p:val>
                                        </p:tav>
                                        <p:tav tm="100000" fmla="">
                                          <p:val>
                                            <p:strVal val="#ppt_x"/>
                                          </p:val>
                                        </p:tav>
                                      </p:tavLst>
                                    </p:anim>
                                    <p:anim calcmode="lin" valueType="num">
                                      <p:cBhvr additive="base">
                                        <p:cTn id="47" dur="500" fill="hold"/>
                                        <p:tgtEl>
                                          <p:spTgt spid="14"/>
                                        </p:tgtEl>
                                        <p:attrNameLst>
                                          <p:attrName>ppt_y</p:attrName>
                                        </p:attrNameLst>
                                      </p:cBhvr>
                                      <p:tavLst>
                                        <p:tav tm="0" fmla="">
                                          <p:val>
                                            <p:strVal val="0-#ppt_h/2"/>
                                          </p:val>
                                        </p:tav>
                                        <p:tav tm="100000" fmla="">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7" presetClass="entr" presetSubtype="2" fill="hold" nodeType="clickEffect">
                                  <p:stCondLst>
                                    <p:cond delay="0"/>
                                  </p:stCondLst>
                                  <p:childTnLst>
                                    <p:set>
                                      <p:cBhvr>
                                        <p:cTn id="51" dur="500"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fmla="">
                                          <p:val>
                                            <p:strVal val="1+#ppt_w/2"/>
                                          </p:val>
                                        </p:tav>
                                        <p:tav tm="100000" fmla="">
                                          <p:val>
                                            <p:strVal val="#ppt_x"/>
                                          </p:val>
                                        </p:tav>
                                      </p:tavLst>
                                    </p:anim>
                                    <p:anim calcmode="lin" valueType="num">
                                      <p:cBhvr additive="base">
                                        <p:cTn id="53" dur="500" fill="hold"/>
                                        <p:tgtEl>
                                          <p:spTgt spid="25"/>
                                        </p:tgtEl>
                                        <p:attrNameLst>
                                          <p:attrName>ppt_y</p:attrName>
                                        </p:attrNameLst>
                                      </p:cBhvr>
                                      <p:tavLst>
                                        <p:tav tm="0" fmla="">
                                          <p:val>
                                            <p:strVal val="#ppt_y"/>
                                          </p:val>
                                        </p:tav>
                                        <p:tav tm="100000" fmla="">
                                          <p:val>
                                            <p:strVal val="#ppt_y"/>
                                          </p:val>
                                        </p:tav>
                                      </p:tavLst>
                                    </p:anim>
                                  </p:childTnLst>
                                </p:cTn>
                              </p:par>
                              <p:par>
                                <p:cTn id="54" presetID="7" presetClass="entr" presetSubtype="2" fill="hold" grpId="0" nodeType="withEffect">
                                  <p:stCondLst>
                                    <p:cond delay="0"/>
                                  </p:stCondLst>
                                  <p:childTnLst>
                                    <p:set>
                                      <p:cBhvr>
                                        <p:cTn id="55" dur="500"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fmla="">
                                          <p:val>
                                            <p:strVal val="1+#ppt_w/2"/>
                                          </p:val>
                                        </p:tav>
                                        <p:tav tm="100000" fmla="">
                                          <p:val>
                                            <p:strVal val="#ppt_x"/>
                                          </p:val>
                                        </p:tav>
                                      </p:tavLst>
                                    </p:anim>
                                    <p:anim calcmode="lin" valueType="num">
                                      <p:cBhvr additive="base">
                                        <p:cTn id="57" dur="500" fill="hold"/>
                                        <p:tgtEl>
                                          <p:spTgt spid="7"/>
                                        </p:tgtEl>
                                        <p:attrNameLst>
                                          <p:attrName>ppt_y</p:attrName>
                                        </p:attrNameLst>
                                      </p:cBhvr>
                                      <p:tavLst>
                                        <p:tav tm="0" fmla="">
                                          <p:val>
                                            <p:strVal val="#ppt_y"/>
                                          </p:val>
                                        </p:tav>
                                        <p:tav tm="100000" fmla="">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7" presetClass="entr" presetSubtype="2" fill="hold" nodeType="clickEffect">
                                  <p:stCondLst>
                                    <p:cond delay="0"/>
                                  </p:stCondLst>
                                  <p:childTnLst>
                                    <p:set>
                                      <p:cBhvr>
                                        <p:cTn id="61" dur="500"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fmla="">
                                          <p:val>
                                            <p:strVal val="1+#ppt_w/2"/>
                                          </p:val>
                                        </p:tav>
                                        <p:tav tm="100000" fmla="">
                                          <p:val>
                                            <p:strVal val="#ppt_x"/>
                                          </p:val>
                                        </p:tav>
                                      </p:tavLst>
                                    </p:anim>
                                    <p:anim calcmode="lin" valueType="num">
                                      <p:cBhvr additive="base">
                                        <p:cTn id="63" dur="500" fill="hold"/>
                                        <p:tgtEl>
                                          <p:spTgt spid="21"/>
                                        </p:tgtEl>
                                        <p:attrNameLst>
                                          <p:attrName>ppt_y</p:attrName>
                                        </p:attrNameLst>
                                      </p:cBhvr>
                                      <p:tavLst>
                                        <p:tav tm="0" fmla="">
                                          <p:val>
                                            <p:strVal val="#ppt_y"/>
                                          </p:val>
                                        </p:tav>
                                        <p:tav tm="100000" fmla="">
                                          <p:val>
                                            <p:strVal val="#ppt_y"/>
                                          </p:val>
                                        </p:tav>
                                      </p:tavLst>
                                    </p:anim>
                                  </p:childTnLst>
                                </p:cTn>
                              </p:par>
                              <p:par>
                                <p:cTn id="64" presetID="7" presetClass="entr" presetSubtype="2" fill="hold" grpId="0" nodeType="withEffect">
                                  <p:stCondLst>
                                    <p:cond delay="0"/>
                                  </p:stCondLst>
                                  <p:childTnLst>
                                    <p:set>
                                      <p:cBhvr>
                                        <p:cTn id="65" dur="500"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fmla="">
                                          <p:val>
                                            <p:strVal val="1+#ppt_w/2"/>
                                          </p:val>
                                        </p:tav>
                                        <p:tav tm="100000" fmla="">
                                          <p:val>
                                            <p:strVal val="#ppt_x"/>
                                          </p:val>
                                        </p:tav>
                                      </p:tavLst>
                                    </p:anim>
                                    <p:anim calcmode="lin" valueType="num">
                                      <p:cBhvr additive="base">
                                        <p:cTn id="67" dur="500" fill="hold"/>
                                        <p:tgtEl>
                                          <p:spTgt spid="15"/>
                                        </p:tgtEl>
                                        <p:attrNameLst>
                                          <p:attrName>ppt_y</p:attrName>
                                        </p:attrNameLst>
                                      </p:cBhvr>
                                      <p:tavLst>
                                        <p:tav tm="0" fmla="">
                                          <p:val>
                                            <p:strVal val="#ppt_y"/>
                                          </p:val>
                                        </p:tav>
                                        <p:tav tm="100000" fmla="">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7" presetClass="entr" presetSubtype="4" fill="hold" nodeType="clickEffect">
                                  <p:stCondLst>
                                    <p:cond delay="0"/>
                                  </p:stCondLst>
                                  <p:childTnLst>
                                    <p:set>
                                      <p:cBhvr>
                                        <p:cTn id="71" dur="500"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fmla="">
                                          <p:val>
                                            <p:strVal val="#ppt_x"/>
                                          </p:val>
                                        </p:tav>
                                        <p:tav tm="100000" fmla="">
                                          <p:val>
                                            <p:strVal val="#ppt_x"/>
                                          </p:val>
                                        </p:tav>
                                      </p:tavLst>
                                    </p:anim>
                                    <p:anim calcmode="lin" valueType="num">
                                      <p:cBhvr additive="base">
                                        <p:cTn id="73" dur="500" fill="hold"/>
                                        <p:tgtEl>
                                          <p:spTgt spid="20"/>
                                        </p:tgtEl>
                                        <p:attrNameLst>
                                          <p:attrName>ppt_y</p:attrName>
                                        </p:attrNameLst>
                                      </p:cBhvr>
                                      <p:tavLst>
                                        <p:tav tm="0" fmla="">
                                          <p:val>
                                            <p:strVal val="1+#ppt_h/2"/>
                                          </p:val>
                                        </p:tav>
                                        <p:tav tm="100000" fmla="">
                                          <p:val>
                                            <p:strVal val="#ppt_y"/>
                                          </p:val>
                                        </p:tav>
                                      </p:tavLst>
                                    </p:anim>
                                  </p:childTnLst>
                                </p:cTn>
                              </p:par>
                              <p:par>
                                <p:cTn id="74" presetID="7" presetClass="entr" presetSubtype="4" fill="hold" grpId="0" nodeType="withEffect">
                                  <p:stCondLst>
                                    <p:cond delay="0"/>
                                  </p:stCondLst>
                                  <p:childTnLst>
                                    <p:set>
                                      <p:cBhvr>
                                        <p:cTn id="75" dur="500" fill="hold">
                                          <p:stCondLst>
                                            <p:cond delay="0"/>
                                          </p:stCondLst>
                                        </p:cTn>
                                        <p:tgtEl>
                                          <p:spTgt spid="12"/>
                                        </p:tgtEl>
                                        <p:attrNameLst>
                                          <p:attrName>style.visibility</p:attrName>
                                        </p:attrNameLst>
                                      </p:cBhvr>
                                      <p:to>
                                        <p:strVal val="visible"/>
                                      </p:to>
                                    </p:set>
                                    <p:anim calcmode="lin" valueType="num">
                                      <p:cBhvr additive="base">
                                        <p:cTn id="76" dur="500" fill="hold"/>
                                        <p:tgtEl>
                                          <p:spTgt spid="12"/>
                                        </p:tgtEl>
                                        <p:attrNameLst>
                                          <p:attrName>ppt_x</p:attrName>
                                        </p:attrNameLst>
                                      </p:cBhvr>
                                      <p:tavLst>
                                        <p:tav tm="0" fmla="">
                                          <p:val>
                                            <p:strVal val="#ppt_x"/>
                                          </p:val>
                                        </p:tav>
                                        <p:tav tm="100000" fmla="">
                                          <p:val>
                                            <p:strVal val="#ppt_x"/>
                                          </p:val>
                                        </p:tav>
                                      </p:tavLst>
                                    </p:anim>
                                    <p:anim calcmode="lin" valueType="num">
                                      <p:cBhvr additive="base">
                                        <p:cTn id="77" dur="500" fill="hold"/>
                                        <p:tgtEl>
                                          <p:spTgt spid="12"/>
                                        </p:tgtEl>
                                        <p:attrNameLst>
                                          <p:attrName>ppt_y</p:attrName>
                                        </p:attrNameLst>
                                      </p:cBhvr>
                                      <p:tavLst>
                                        <p:tav tm="0" fmla="">
                                          <p:val>
                                            <p:strVal val="1+#ppt_h/2"/>
                                          </p:val>
                                        </p:tav>
                                        <p:tav tm="100000" fmla="">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7" presetClass="entr" presetSubtype="8" fill="hold" nodeType="clickEffect">
                                  <p:stCondLst>
                                    <p:cond delay="0"/>
                                  </p:stCondLst>
                                  <p:childTnLst>
                                    <p:set>
                                      <p:cBhvr>
                                        <p:cTn id="81" dur="500"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fmla="">
                                          <p:val>
                                            <p:strVal val="0-#ppt_w/2"/>
                                          </p:val>
                                        </p:tav>
                                        <p:tav tm="100000" fmla="">
                                          <p:val>
                                            <p:strVal val="#ppt_x"/>
                                          </p:val>
                                        </p:tav>
                                      </p:tavLst>
                                    </p:anim>
                                    <p:anim calcmode="lin" valueType="num">
                                      <p:cBhvr additive="base">
                                        <p:cTn id="83" dur="500" fill="hold"/>
                                        <p:tgtEl>
                                          <p:spTgt spid="19"/>
                                        </p:tgtEl>
                                        <p:attrNameLst>
                                          <p:attrName>ppt_y</p:attrName>
                                        </p:attrNameLst>
                                      </p:cBhvr>
                                      <p:tavLst>
                                        <p:tav tm="0" fmla="">
                                          <p:val>
                                            <p:strVal val="#ppt_y"/>
                                          </p:val>
                                        </p:tav>
                                        <p:tav tm="100000" fmla="">
                                          <p:val>
                                            <p:strVal val="#ppt_y"/>
                                          </p:val>
                                        </p:tav>
                                      </p:tavLst>
                                    </p:anim>
                                  </p:childTnLst>
                                </p:cTn>
                              </p:par>
                              <p:par>
                                <p:cTn id="84" presetID="7" presetClass="entr" presetSubtype="8" fill="hold" grpId="0" nodeType="withEffect">
                                  <p:stCondLst>
                                    <p:cond delay="0"/>
                                  </p:stCondLst>
                                  <p:childTnLst>
                                    <p:set>
                                      <p:cBhvr>
                                        <p:cTn id="85" dur="500"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fmla="">
                                          <p:val>
                                            <p:strVal val="0-#ppt_w/2"/>
                                          </p:val>
                                        </p:tav>
                                        <p:tav tm="100000" fmla="">
                                          <p:val>
                                            <p:strVal val="#ppt_x"/>
                                          </p:val>
                                        </p:tav>
                                      </p:tavLst>
                                    </p:anim>
                                    <p:anim calcmode="lin" valueType="num">
                                      <p:cBhvr additive="base">
                                        <p:cTn id="87" dur="500" fill="hold"/>
                                        <p:tgtEl>
                                          <p:spTgt spid="16"/>
                                        </p:tgtEl>
                                        <p:attrNameLst>
                                          <p:attrName>ppt_y</p:attrName>
                                        </p:attrNameLst>
                                      </p:cBhvr>
                                      <p:tavLst>
                                        <p:tav tm="0" fmla="">
                                          <p:val>
                                            <p:strVal val="#ppt_y"/>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true"/>
      <p:bldP spid="7" grpId="0" bldLvl="0" animBg="true"/>
      <p:bldP spid="10" grpId="0" bldLvl="0" animBg="true"/>
      <p:bldP spid="11" grpId="0" bldLvl="0" animBg="true"/>
      <p:bldP spid="12" grpId="0" bldLvl="0" animBg="true"/>
      <p:bldP spid="13" grpId="0" bldLvl="0" animBg="true"/>
      <p:bldP spid="14" grpId="0" bldLvl="0" animBg="true"/>
      <p:bldP spid="15" grpId="0" bldLvl="0" animBg="true"/>
      <p:bldP spid="16" grpId="0" bldLvl="0" animBg="tru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4294967295"/>
          </p:nvPr>
        </p:nvSpPr>
        <p:spPr>
          <a:xfrm>
            <a:off x="13132430" y="9591675"/>
            <a:ext cx="3707765" cy="547370"/>
          </a:xfrm>
        </p:spPr>
        <p:txBody>
          <a:bodyPr/>
          <a:p>
            <a:r>
              <a:rPr lang="es-ES_tradnl" altLang="en-US">
                <a:solidFill>
                  <a:schemeClr val="accent6">
                    <a:lumMod val="50000"/>
                    <a:alpha val="70000"/>
                  </a:schemeClr>
                </a:solidFill>
              </a:rPr>
              <a:t>www.economiaaplicada.co</a:t>
            </a:r>
            <a:endParaRPr lang="es-ES_tradnl" altLang="en-US" dirty="0">
              <a:solidFill>
                <a:schemeClr val="accent6">
                  <a:lumMod val="50000"/>
                  <a:alpha val="70000"/>
                </a:schemeClr>
              </a:solidFill>
            </a:endParaRPr>
          </a:p>
        </p:txBody>
      </p:sp>
      <p:sp>
        <p:nvSpPr>
          <p:cNvPr id="6" name="Slide Number Placeholder 5"/>
          <p:cNvSpPr>
            <a:spLocks noGrp="true"/>
          </p:cNvSpPr>
          <p:nvPr>
            <p:ph type="sldNum" sz="quarter" idx="4294967295"/>
          </p:nvPr>
        </p:nvSpPr>
        <p:spPr>
          <a:xfrm>
            <a:off x="17378673" y="9591675"/>
            <a:ext cx="907415" cy="547370"/>
          </a:xfrm>
        </p:spPr>
        <p:txBody>
          <a:bodyPr/>
          <a:p>
            <a:fld id="{387164BF-D67A-46C0-81D2-5BAF67C00C80}" type="slidenum">
              <a:rPr lang="en-US" smtClean="0">
                <a:solidFill>
                  <a:schemeClr val="accent6">
                    <a:lumMod val="50000"/>
                  </a:schemeClr>
                </a:solidFill>
              </a:rPr>
            </a:fld>
            <a:endParaRPr lang="en-US" dirty="0" smtClean="0">
              <a:solidFill>
                <a:schemeClr val="accent6">
                  <a:lumMod val="50000"/>
                </a:schemeClr>
              </a:solidFill>
            </a:endParaRPr>
          </a:p>
        </p:txBody>
      </p:sp>
      <p:sp>
        <p:nvSpPr>
          <p:cNvPr id="3" name="Text Box 2"/>
          <p:cNvSpPr txBox="true"/>
          <p:nvPr/>
        </p:nvSpPr>
        <p:spPr>
          <a:xfrm>
            <a:off x="626110" y="448945"/>
            <a:ext cx="14316072" cy="706755"/>
          </a:xfrm>
          <a:prstGeom prst="rect">
            <a:avLst/>
          </a:prstGeom>
          <a:noFill/>
        </p:spPr>
        <p:txBody>
          <a:bodyPr wrap="square" rtlCol="0" anchor="t">
            <a:spAutoFit/>
            <a:scene3d>
              <a:camera prst="orthographicFront"/>
              <a:lightRig rig="threePt" dir="t"/>
            </a:scene3d>
          </a:bodyPr>
          <a:p>
            <a:pPr indent="0">
              <a:buFont typeface="Arial" panose="02080604020202020204" pitchFamily="34" charset="0"/>
              <a:buNone/>
            </a:pPr>
            <a:r>
              <a:rPr lang="es-ES_tradnl" sz="4000" b="1">
                <a:solidFill>
                  <a:schemeClr val="accent6">
                    <a:lumMod val="50000"/>
                  </a:schemeClr>
                </a:solidFill>
                <a:effectLst>
                  <a:outerShdw blurRad="38100" dist="25400" dir="5400000" algn="ctr" rotWithShape="0">
                    <a:srgbClr val="6E747A">
                      <a:alpha val="43000"/>
                    </a:srgbClr>
                  </a:outerShdw>
                </a:effectLst>
              </a:rPr>
              <a:t>1. Seguridad Humana y Justicia Social (1) </a:t>
            </a:r>
            <a:endParaRPr lang="es-ES_tradnl" sz="4000" b="1">
              <a:solidFill>
                <a:schemeClr val="accent6">
                  <a:lumMod val="50000"/>
                </a:schemeClr>
              </a:solidFill>
              <a:effectLst>
                <a:outerShdw blurRad="38100" dist="25400" dir="5400000" algn="ctr" rotWithShape="0">
                  <a:srgbClr val="6E747A">
                    <a:alpha val="43000"/>
                  </a:srgbClr>
                </a:outerShdw>
              </a:effectLst>
            </a:endParaRPr>
          </a:p>
        </p:txBody>
      </p:sp>
      <p:sp>
        <p:nvSpPr>
          <p:cNvPr id="4" name="Text Box 3"/>
          <p:cNvSpPr txBox="true"/>
          <p:nvPr/>
        </p:nvSpPr>
        <p:spPr>
          <a:xfrm>
            <a:off x="1030605" y="1473835"/>
            <a:ext cx="6299835" cy="460375"/>
          </a:xfrm>
          <a:prstGeom prst="rect">
            <a:avLst/>
          </a:prstGeom>
          <a:noFill/>
        </p:spPr>
        <p:txBody>
          <a:bodyPr wrap="square" rtlCol="0">
            <a:spAutoFit/>
          </a:bodyPr>
          <a:p>
            <a:r>
              <a:rPr lang="es-ES_tradnl" altLang="en-US" sz="2400">
                <a:solidFill>
                  <a:schemeClr val="accent6">
                    <a:lumMod val="50000"/>
                  </a:schemeClr>
                </a:solidFill>
              </a:rPr>
              <a:t>Aspectos principales</a:t>
            </a:r>
            <a:endParaRPr lang="es-ES_tradnl" altLang="en-US" sz="2400">
              <a:solidFill>
                <a:schemeClr val="accent6">
                  <a:lumMod val="50000"/>
                </a:schemeClr>
              </a:solidFill>
            </a:endParaRPr>
          </a:p>
        </p:txBody>
      </p:sp>
      <p:sp>
        <p:nvSpPr>
          <p:cNvPr id="8" name="Text Box 7"/>
          <p:cNvSpPr txBox="true"/>
          <p:nvPr/>
        </p:nvSpPr>
        <p:spPr>
          <a:xfrm>
            <a:off x="626110" y="2264410"/>
            <a:ext cx="17033237" cy="6892925"/>
          </a:xfrm>
          <a:prstGeom prst="rect">
            <a:avLst/>
          </a:prstGeom>
          <a:noFill/>
        </p:spPr>
        <p:txBody>
          <a:bodyPr wrap="square" rtlCol="0">
            <a:spAutoFit/>
          </a:bodyPr>
          <a:p>
            <a:pPr marL="457200" indent="-457200">
              <a:buFont typeface="Arial" panose="02080604020202020204" pitchFamily="34" charset="0"/>
              <a:buAutoNum type="arabicPeriod"/>
            </a:pPr>
            <a:r>
              <a:rPr lang="es-ES_tradnl" altLang="en-US" sz="2600">
                <a:solidFill>
                  <a:schemeClr val="accent6">
                    <a:lumMod val="50000"/>
                  </a:schemeClr>
                </a:solidFill>
              </a:rPr>
              <a:t>Rediseño del sistema de protección social</a:t>
            </a:r>
            <a:endParaRPr lang="es-ES_tradnl" altLang="en-US" sz="2600">
              <a:solidFill>
                <a:schemeClr val="accent6">
                  <a:lumMod val="50000"/>
                </a:schemeClr>
              </a:solidFill>
            </a:endParaRPr>
          </a:p>
          <a:p>
            <a:pPr marL="457200" indent="-457200">
              <a:buFont typeface="Arial" panose="02080604020202020204" pitchFamily="34" charset="0"/>
              <a:buAutoNum type="arabicPeriod"/>
            </a:pPr>
            <a:r>
              <a:rPr lang="es-ES_tradnl" altLang="en-US" sz="2600">
                <a:solidFill>
                  <a:schemeClr val="accent6">
                    <a:lumMod val="50000"/>
                  </a:schemeClr>
                </a:solidFill>
              </a:rPr>
              <a:t>Reforma de la seguridad social</a:t>
            </a:r>
            <a:endParaRPr lang="es-ES_tradnl" altLang="en-US" sz="2600">
              <a:solidFill>
                <a:schemeClr val="accent6">
                  <a:lumMod val="50000"/>
                </a:schemeClr>
              </a:solidFill>
            </a:endParaRPr>
          </a:p>
          <a:p>
            <a:pPr marL="457200" indent="-457200">
              <a:buFont typeface="Arial" panose="02080604020202020204" pitchFamily="34" charset="0"/>
              <a:buAutoNum type="arabicPeriod"/>
            </a:pPr>
            <a:r>
              <a:rPr lang="es-ES_tradnl" altLang="en-US" sz="2600">
                <a:solidFill>
                  <a:schemeClr val="accent6">
                    <a:lumMod val="50000"/>
                  </a:schemeClr>
                </a:solidFill>
              </a:rPr>
              <a:t>Creación del sistema del cuidado. Aproximadamente el 4,3% del total de la población colombiana son personas con alta dependencia y el 9% de la población colombiana está dedicada a las labores de cuidado directo</a:t>
            </a:r>
            <a:endParaRPr lang="es-ES_tradnl" altLang="en-US" sz="2600">
              <a:solidFill>
                <a:schemeClr val="accent6">
                  <a:lumMod val="50000"/>
                </a:schemeClr>
              </a:solidFill>
            </a:endParaRPr>
          </a:p>
          <a:p>
            <a:pPr marL="457200" indent="-457200">
              <a:buFont typeface="Arial" panose="02080604020202020204" pitchFamily="34" charset="0"/>
              <a:buAutoNum type="arabicPeriod"/>
            </a:pPr>
            <a:r>
              <a:rPr lang="es-ES_tradnl" altLang="en-US" sz="2600">
                <a:solidFill>
                  <a:schemeClr val="accent6">
                    <a:lumMod val="50000"/>
                  </a:schemeClr>
                </a:solidFill>
              </a:rPr>
              <a:t>Programa de ingreso básico</a:t>
            </a:r>
            <a:endParaRPr lang="es-ES_tradnl" altLang="en-US" sz="2600">
              <a:solidFill>
                <a:schemeClr val="accent6">
                  <a:lumMod val="50000"/>
                </a:schemeClr>
              </a:solidFill>
            </a:endParaRPr>
          </a:p>
          <a:p>
            <a:pPr marL="457200" indent="-457200">
              <a:buFont typeface="Arial" panose="02080604020202020204" pitchFamily="34" charset="0"/>
              <a:buAutoNum type="arabicPeriod"/>
            </a:pPr>
            <a:r>
              <a:rPr lang="es-ES_tradnl" altLang="en-US" sz="2600">
                <a:solidFill>
                  <a:schemeClr val="accent6">
                    <a:lumMod val="50000"/>
                  </a:schemeClr>
                </a:solidFill>
              </a:rPr>
              <a:t>Educación</a:t>
            </a:r>
            <a:endParaRPr lang="es-ES_tradnl" altLang="en-US" sz="2600">
              <a:solidFill>
                <a:schemeClr val="accent6">
                  <a:lumMod val="50000"/>
                </a:schemeClr>
              </a:solidFill>
            </a:endParaRPr>
          </a:p>
          <a:p>
            <a:pPr marL="457200" indent="-457200">
              <a:buFont typeface="Arial" panose="02080604020202020204" pitchFamily="34" charset="0"/>
              <a:buAutoNum type="arabicPeriod"/>
            </a:pPr>
            <a:r>
              <a:rPr lang="es-ES_tradnl" altLang="en-US" sz="2600">
                <a:solidFill>
                  <a:schemeClr val="accent6">
                    <a:lumMod val="50000"/>
                  </a:schemeClr>
                </a:solidFill>
              </a:rPr>
              <a:t>Salud  preventiva y predictiva  (aumentar participación de esquema de prevención del 15% al 20% de los recursos de la salud) </a:t>
            </a:r>
            <a:endParaRPr lang="es-ES_tradnl" altLang="en-US" sz="2600">
              <a:solidFill>
                <a:schemeClr val="accent6">
                  <a:lumMod val="50000"/>
                </a:schemeClr>
              </a:solidFill>
            </a:endParaRPr>
          </a:p>
          <a:p>
            <a:pPr marL="457200" indent="-457200">
              <a:buFont typeface="Arial" panose="02080604020202020204" pitchFamily="34" charset="0"/>
              <a:buAutoNum type="arabicPeriod"/>
            </a:pPr>
            <a:r>
              <a:rPr lang="es-ES_tradnl" altLang="en-US" sz="2600" b="1">
                <a:solidFill>
                  <a:schemeClr val="accent6">
                    <a:lumMod val="50000"/>
                  </a:schemeClr>
                </a:solidFill>
              </a:rPr>
              <a:t>Agua potable</a:t>
            </a:r>
            <a:r>
              <a:rPr lang="es-ES_tradnl" altLang="en-US" sz="2600">
                <a:solidFill>
                  <a:schemeClr val="accent6">
                    <a:lumMod val="50000"/>
                  </a:schemeClr>
                </a:solidFill>
              </a:rPr>
              <a:t> (mínimo vital de agua). Hoy, 512 municipios suministran agua que no es de calidad; más de 5 millones de personas no tienen resuelto el manejo de sus aguas residuales.</a:t>
            </a:r>
            <a:endParaRPr lang="es-ES_tradnl" altLang="en-US" sz="2600">
              <a:solidFill>
                <a:schemeClr val="accent6">
                  <a:lumMod val="50000"/>
                </a:schemeClr>
              </a:solidFill>
            </a:endParaRPr>
          </a:p>
          <a:p>
            <a:pPr marL="457200" indent="-457200">
              <a:buFont typeface="Arial" panose="02080604020202020204" pitchFamily="34" charset="0"/>
              <a:buAutoNum type="arabicPeriod"/>
            </a:pPr>
            <a:r>
              <a:rPr lang="es-ES_tradnl" altLang="en-US" sz="2600">
                <a:solidFill>
                  <a:schemeClr val="accent6">
                    <a:lumMod val="50000"/>
                  </a:schemeClr>
                </a:solidFill>
                <a:sym typeface="+mn-ea"/>
              </a:rPr>
              <a:t>Reconversión laboral y transformación productiva</a:t>
            </a:r>
            <a:endParaRPr lang="es-ES_tradnl" altLang="en-US" sz="2600">
              <a:solidFill>
                <a:schemeClr val="accent6">
                  <a:lumMod val="50000"/>
                </a:schemeClr>
              </a:solidFill>
            </a:endParaRPr>
          </a:p>
          <a:p>
            <a:pPr marL="457200" indent="-457200">
              <a:buFont typeface="Arial" panose="02080604020202020204" pitchFamily="34" charset="0"/>
              <a:buAutoNum type="arabicPeriod"/>
            </a:pPr>
            <a:r>
              <a:rPr lang="es-ES_tradnl" altLang="en-US" sz="2600" b="1">
                <a:solidFill>
                  <a:schemeClr val="accent6">
                    <a:lumMod val="50000"/>
                  </a:schemeClr>
                </a:solidFill>
              </a:rPr>
              <a:t>Conectividad</a:t>
            </a:r>
            <a:r>
              <a:rPr lang="es-ES_tradnl" altLang="en-US" sz="2600">
                <a:solidFill>
                  <a:schemeClr val="accent6">
                    <a:lumMod val="50000"/>
                  </a:schemeClr>
                </a:solidFill>
              </a:rPr>
              <a:t>. El 40 % de hogares aún no tienen acceso a Internet (fijo o móvil) y la gran mayoría, el 71 %, se concentran en zonas rurales.</a:t>
            </a:r>
            <a:endParaRPr lang="es-ES_tradnl" altLang="en-US" sz="2600">
              <a:solidFill>
                <a:schemeClr val="accent6">
                  <a:lumMod val="50000"/>
                </a:schemeClr>
              </a:solidFill>
            </a:endParaRPr>
          </a:p>
          <a:p>
            <a:pPr marL="457200" indent="-457200">
              <a:buFont typeface="Arial" panose="02080604020202020204" pitchFamily="34" charset="0"/>
              <a:buAutoNum type="arabicPeriod"/>
            </a:pPr>
            <a:r>
              <a:rPr lang="es-ES_tradnl" altLang="en-US" sz="2600" b="1">
                <a:solidFill>
                  <a:schemeClr val="accent6">
                    <a:lumMod val="50000"/>
                  </a:schemeClr>
                </a:solidFill>
              </a:rPr>
              <a:t>Conextividad en vías terciarias:</a:t>
            </a:r>
            <a:r>
              <a:rPr lang="es-ES_tradnl" altLang="en-US" sz="2600">
                <a:solidFill>
                  <a:schemeClr val="accent6">
                    <a:lumMod val="50000"/>
                  </a:schemeClr>
                </a:solidFill>
              </a:rPr>
              <a:t> el 41 % de los municipios se encuentra a más de dos horas de las ciudades principales, y aún tenemos, cerca de 58 municipios que no se encuentran conectados a la red vial carretera.</a:t>
            </a:r>
            <a:endParaRPr lang="es-ES_tradnl" altLang="en-US" sz="2600">
              <a:solidFill>
                <a:schemeClr val="accent6">
                  <a:lumMod val="50000"/>
                </a:schemeClr>
              </a:solidFill>
            </a:endParaRPr>
          </a:p>
          <a:p>
            <a:pPr marL="457200" indent="-457200">
              <a:buFont typeface="Arial" panose="02080604020202020204" pitchFamily="34" charset="0"/>
              <a:buAutoNum type="arabicPeriod"/>
            </a:pPr>
            <a:r>
              <a:rPr lang="es-ES_tradnl" altLang="en-US" sz="2600" b="1">
                <a:solidFill>
                  <a:schemeClr val="accent6">
                    <a:lumMod val="50000"/>
                  </a:schemeClr>
                </a:solidFill>
              </a:rPr>
              <a:t>Transporte</a:t>
            </a:r>
            <a:r>
              <a:rPr lang="es-ES_tradnl" altLang="en-US" sz="2600">
                <a:solidFill>
                  <a:schemeClr val="accent6">
                    <a:lumMod val="50000"/>
                  </a:schemeClr>
                </a:solidFill>
              </a:rPr>
              <a:t>. Sistemas de Transporte Masivo</a:t>
            </a:r>
            <a:endParaRPr lang="es-ES_tradnl" altLang="en-US" sz="2600">
              <a:solidFill>
                <a:schemeClr val="accent6">
                  <a:lumMod val="50000"/>
                </a:schemeClr>
              </a:solidFill>
            </a:endParaRPr>
          </a:p>
          <a:p>
            <a:pPr marL="457200" indent="-457200">
              <a:buFont typeface="Arial" panose="02080604020202020204" pitchFamily="34" charset="0"/>
              <a:buAutoNum type="arabicPeriod"/>
            </a:pPr>
            <a:r>
              <a:rPr lang="es-ES_tradnl" altLang="en-US" sz="2600">
                <a:solidFill>
                  <a:schemeClr val="accent6">
                    <a:lumMod val="50000"/>
                  </a:schemeClr>
                </a:solidFill>
                <a:sym typeface="+mn-ea"/>
              </a:rPr>
              <a:t>Derecho humano a la alimentación</a:t>
            </a:r>
            <a:endParaRPr lang="es-ES_tradnl" altLang="en-US" sz="2600">
              <a:solidFill>
                <a:schemeClr val="accent6">
                  <a:lumMod val="50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500"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500"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fmla="">
                                          <p:val>
                                            <p:strVal val="#ppt_x"/>
                                          </p:val>
                                        </p:tav>
                                        <p:tav tm="100000" fmla="">
                                          <p:val>
                                            <p:strVal val="#ppt_x"/>
                                          </p:val>
                                        </p:tav>
                                      </p:tavLst>
                                    </p:anim>
                                    <p:anim calcmode="lin" valueType="num">
                                      <p:cBhvr additive="base">
                                        <p:cTn id="18" dur="500" fill="hold"/>
                                        <p:tgtEl>
                                          <p:spTgt spid="8">
                                            <p:txEl>
                                              <p:pRg st="0" end="0"/>
                                            </p:txEl>
                                          </p:spTgt>
                                        </p:tgtEl>
                                        <p:attrNameLst>
                                          <p:attrName>ppt_y</p:attrName>
                                        </p:attrNameLst>
                                      </p:cBhvr>
                                      <p:tavLst>
                                        <p:tav tm="0" fmla="">
                                          <p:val>
                                            <p:strVal val="1+#ppt_h/2"/>
                                          </p:val>
                                        </p:tav>
                                        <p:tav tm="100000" fmla="">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500"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fmla="">
                                          <p:val>
                                            <p:strVal val="#ppt_x"/>
                                          </p:val>
                                        </p:tav>
                                        <p:tav tm="100000" fmla="">
                                          <p:val>
                                            <p:strVal val="#ppt_x"/>
                                          </p:val>
                                        </p:tav>
                                      </p:tavLst>
                                    </p:anim>
                                    <p:anim calcmode="lin" valueType="num">
                                      <p:cBhvr additive="base">
                                        <p:cTn id="24" dur="500" fill="hold"/>
                                        <p:tgtEl>
                                          <p:spTgt spid="8">
                                            <p:txEl>
                                              <p:pRg st="1" end="1"/>
                                            </p:txEl>
                                          </p:spTgt>
                                        </p:tgtEl>
                                        <p:attrNameLst>
                                          <p:attrName>ppt_y</p:attrName>
                                        </p:attrNameLst>
                                      </p:cBhvr>
                                      <p:tavLst>
                                        <p:tav tm="0" fmla="">
                                          <p:val>
                                            <p:strVal val="1+#ppt_h/2"/>
                                          </p:val>
                                        </p:tav>
                                        <p:tav tm="100000" fmla="">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500"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fmla="">
                                          <p:val>
                                            <p:strVal val="#ppt_x"/>
                                          </p:val>
                                        </p:tav>
                                        <p:tav tm="100000" fmla="">
                                          <p:val>
                                            <p:strVal val="#ppt_x"/>
                                          </p:val>
                                        </p:tav>
                                      </p:tavLst>
                                    </p:anim>
                                    <p:anim calcmode="lin" valueType="num">
                                      <p:cBhvr additive="base">
                                        <p:cTn id="30" dur="500" fill="hold"/>
                                        <p:tgtEl>
                                          <p:spTgt spid="8">
                                            <p:txEl>
                                              <p:pRg st="2" end="2"/>
                                            </p:txEl>
                                          </p:spTgt>
                                        </p:tgtEl>
                                        <p:attrNameLst>
                                          <p:attrName>ppt_y</p:attrName>
                                        </p:attrNameLst>
                                      </p:cBhvr>
                                      <p:tavLst>
                                        <p:tav tm="0" fmla="">
                                          <p:val>
                                            <p:strVal val="1+#ppt_h/2"/>
                                          </p:val>
                                        </p:tav>
                                        <p:tav tm="100000" fmla="">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500" fill="hold">
                                          <p:stCondLst>
                                            <p:cond delay="0"/>
                                          </p:stCondLst>
                                        </p:cTn>
                                        <p:tgtEl>
                                          <p:spTgt spid="8">
                                            <p:txEl>
                                              <p:pRg st="3" end="3"/>
                                            </p:txEl>
                                          </p:spTgt>
                                        </p:tgtEl>
                                        <p:attrNameLst>
                                          <p:attrName>style.visibility</p:attrName>
                                        </p:attrNameLst>
                                      </p:cBhvr>
                                      <p:to>
                                        <p:strVal val="visible"/>
                                      </p:to>
                                    </p:set>
                                    <p:anim calcmode="lin" valueType="num">
                                      <p:cBhvr additive="base">
                                        <p:cTn id="35" dur="500" fill="hold"/>
                                        <p:tgtEl>
                                          <p:spTgt spid="8">
                                            <p:txEl>
                                              <p:pRg st="3" end="3"/>
                                            </p:txEl>
                                          </p:spTgt>
                                        </p:tgtEl>
                                        <p:attrNameLst>
                                          <p:attrName>ppt_x</p:attrName>
                                        </p:attrNameLst>
                                      </p:cBhvr>
                                      <p:tavLst>
                                        <p:tav tm="0" fmla="">
                                          <p:val>
                                            <p:strVal val="#ppt_x"/>
                                          </p:val>
                                        </p:tav>
                                        <p:tav tm="100000" fmla="">
                                          <p:val>
                                            <p:strVal val="#ppt_x"/>
                                          </p:val>
                                        </p:tav>
                                      </p:tavLst>
                                    </p:anim>
                                    <p:anim calcmode="lin" valueType="num">
                                      <p:cBhvr additive="base">
                                        <p:cTn id="36" dur="500" fill="hold"/>
                                        <p:tgtEl>
                                          <p:spTgt spid="8">
                                            <p:txEl>
                                              <p:pRg st="3" end="3"/>
                                            </p:txEl>
                                          </p:spTgt>
                                        </p:tgtEl>
                                        <p:attrNameLst>
                                          <p:attrName>ppt_y</p:attrName>
                                        </p:attrNameLst>
                                      </p:cBhvr>
                                      <p:tavLst>
                                        <p:tav tm="0" fmla="">
                                          <p:val>
                                            <p:strVal val="1+#ppt_h/2"/>
                                          </p:val>
                                        </p:tav>
                                        <p:tav tm="100000" fmla="">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500" fill="hold">
                                          <p:stCondLst>
                                            <p:cond delay="0"/>
                                          </p:stCondLst>
                                        </p:cTn>
                                        <p:tgtEl>
                                          <p:spTgt spid="8">
                                            <p:txEl>
                                              <p:pRg st="4" end="4"/>
                                            </p:txEl>
                                          </p:spTgt>
                                        </p:tgtEl>
                                        <p:attrNameLst>
                                          <p:attrName>style.visibility</p:attrName>
                                        </p:attrNameLst>
                                      </p:cBhvr>
                                      <p:to>
                                        <p:strVal val="visible"/>
                                      </p:to>
                                    </p:set>
                                    <p:anim calcmode="lin" valueType="num">
                                      <p:cBhvr additive="base">
                                        <p:cTn id="41" dur="500" fill="hold"/>
                                        <p:tgtEl>
                                          <p:spTgt spid="8">
                                            <p:txEl>
                                              <p:pRg st="4" end="4"/>
                                            </p:txEl>
                                          </p:spTgt>
                                        </p:tgtEl>
                                        <p:attrNameLst>
                                          <p:attrName>ppt_x</p:attrName>
                                        </p:attrNameLst>
                                      </p:cBhvr>
                                      <p:tavLst>
                                        <p:tav tm="0" fmla="">
                                          <p:val>
                                            <p:strVal val="#ppt_x"/>
                                          </p:val>
                                        </p:tav>
                                        <p:tav tm="100000" fmla="">
                                          <p:val>
                                            <p:strVal val="#ppt_x"/>
                                          </p:val>
                                        </p:tav>
                                      </p:tavLst>
                                    </p:anim>
                                    <p:anim calcmode="lin" valueType="num">
                                      <p:cBhvr additive="base">
                                        <p:cTn id="42" dur="500" fill="hold"/>
                                        <p:tgtEl>
                                          <p:spTgt spid="8">
                                            <p:txEl>
                                              <p:pRg st="4" end="4"/>
                                            </p:txEl>
                                          </p:spTgt>
                                        </p:tgtEl>
                                        <p:attrNameLst>
                                          <p:attrName>ppt_y</p:attrName>
                                        </p:attrNameLst>
                                      </p:cBhvr>
                                      <p:tavLst>
                                        <p:tav tm="0" fmla="">
                                          <p:val>
                                            <p:strVal val="1+#ppt_h/2"/>
                                          </p:val>
                                        </p:tav>
                                        <p:tav tm="100000" fmla="">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500" fill="hold">
                                          <p:stCondLst>
                                            <p:cond delay="0"/>
                                          </p:stCondLst>
                                        </p:cTn>
                                        <p:tgtEl>
                                          <p:spTgt spid="8">
                                            <p:txEl>
                                              <p:pRg st="5" end="5"/>
                                            </p:txEl>
                                          </p:spTgt>
                                        </p:tgtEl>
                                        <p:attrNameLst>
                                          <p:attrName>style.visibility</p:attrName>
                                        </p:attrNameLst>
                                      </p:cBhvr>
                                      <p:to>
                                        <p:strVal val="visible"/>
                                      </p:to>
                                    </p:set>
                                    <p:anim calcmode="lin" valueType="num">
                                      <p:cBhvr additive="base">
                                        <p:cTn id="47" dur="500" fill="hold"/>
                                        <p:tgtEl>
                                          <p:spTgt spid="8">
                                            <p:txEl>
                                              <p:pRg st="5" end="5"/>
                                            </p:txEl>
                                          </p:spTgt>
                                        </p:tgtEl>
                                        <p:attrNameLst>
                                          <p:attrName>ppt_x</p:attrName>
                                        </p:attrNameLst>
                                      </p:cBhvr>
                                      <p:tavLst>
                                        <p:tav tm="0" fmla="">
                                          <p:val>
                                            <p:strVal val="#ppt_x"/>
                                          </p:val>
                                        </p:tav>
                                        <p:tav tm="100000" fmla="">
                                          <p:val>
                                            <p:strVal val="#ppt_x"/>
                                          </p:val>
                                        </p:tav>
                                      </p:tavLst>
                                    </p:anim>
                                    <p:anim calcmode="lin" valueType="num">
                                      <p:cBhvr additive="base">
                                        <p:cTn id="48" dur="500" fill="hold"/>
                                        <p:tgtEl>
                                          <p:spTgt spid="8">
                                            <p:txEl>
                                              <p:pRg st="5" end="5"/>
                                            </p:txEl>
                                          </p:spTgt>
                                        </p:tgtEl>
                                        <p:attrNameLst>
                                          <p:attrName>ppt_y</p:attrName>
                                        </p:attrNameLst>
                                      </p:cBhvr>
                                      <p:tavLst>
                                        <p:tav tm="0" fmla="">
                                          <p:val>
                                            <p:strVal val="1+#ppt_h/2"/>
                                          </p:val>
                                        </p:tav>
                                        <p:tav tm="100000" fmla="">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grpId="0" nodeType="clickEffect">
                                  <p:stCondLst>
                                    <p:cond delay="0"/>
                                  </p:stCondLst>
                                  <p:childTnLst>
                                    <p:set>
                                      <p:cBhvr>
                                        <p:cTn id="52" dur="500" fill="hold">
                                          <p:stCondLst>
                                            <p:cond delay="0"/>
                                          </p:stCondLst>
                                        </p:cTn>
                                        <p:tgtEl>
                                          <p:spTgt spid="8">
                                            <p:txEl>
                                              <p:pRg st="6" end="6"/>
                                            </p:txEl>
                                          </p:spTgt>
                                        </p:tgtEl>
                                        <p:attrNameLst>
                                          <p:attrName>style.visibility</p:attrName>
                                        </p:attrNameLst>
                                      </p:cBhvr>
                                      <p:to>
                                        <p:strVal val="visible"/>
                                      </p:to>
                                    </p:set>
                                    <p:anim calcmode="lin" valueType="num">
                                      <p:cBhvr additive="base">
                                        <p:cTn id="53" dur="500" fill="hold"/>
                                        <p:tgtEl>
                                          <p:spTgt spid="8">
                                            <p:txEl>
                                              <p:pRg st="6" end="6"/>
                                            </p:txEl>
                                          </p:spTgt>
                                        </p:tgtEl>
                                        <p:attrNameLst>
                                          <p:attrName>ppt_x</p:attrName>
                                        </p:attrNameLst>
                                      </p:cBhvr>
                                      <p:tavLst>
                                        <p:tav tm="0" fmla="">
                                          <p:val>
                                            <p:strVal val="#ppt_x"/>
                                          </p:val>
                                        </p:tav>
                                        <p:tav tm="100000" fmla="">
                                          <p:val>
                                            <p:strVal val="#ppt_x"/>
                                          </p:val>
                                        </p:tav>
                                      </p:tavLst>
                                    </p:anim>
                                    <p:anim calcmode="lin" valueType="num">
                                      <p:cBhvr additive="base">
                                        <p:cTn id="54" dur="500" fill="hold"/>
                                        <p:tgtEl>
                                          <p:spTgt spid="8">
                                            <p:txEl>
                                              <p:pRg st="6" end="6"/>
                                            </p:txEl>
                                          </p:spTgt>
                                        </p:tgtEl>
                                        <p:attrNameLst>
                                          <p:attrName>ppt_y</p:attrName>
                                        </p:attrNameLst>
                                      </p:cBhvr>
                                      <p:tavLst>
                                        <p:tav tm="0" fmla="">
                                          <p:val>
                                            <p:strVal val="1+#ppt_h/2"/>
                                          </p:val>
                                        </p:tav>
                                        <p:tav tm="100000" fmla="">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7" presetClass="entr" presetSubtype="4" fill="hold" grpId="0" nodeType="clickEffect">
                                  <p:stCondLst>
                                    <p:cond delay="0"/>
                                  </p:stCondLst>
                                  <p:childTnLst>
                                    <p:set>
                                      <p:cBhvr>
                                        <p:cTn id="58" dur="500" fill="hold">
                                          <p:stCondLst>
                                            <p:cond delay="0"/>
                                          </p:stCondLst>
                                        </p:cTn>
                                        <p:tgtEl>
                                          <p:spTgt spid="8">
                                            <p:txEl>
                                              <p:pRg st="7" end="7"/>
                                            </p:txEl>
                                          </p:spTgt>
                                        </p:tgtEl>
                                        <p:attrNameLst>
                                          <p:attrName>style.visibility</p:attrName>
                                        </p:attrNameLst>
                                      </p:cBhvr>
                                      <p:to>
                                        <p:strVal val="visible"/>
                                      </p:to>
                                    </p:set>
                                    <p:anim calcmode="lin" valueType="num">
                                      <p:cBhvr additive="base">
                                        <p:cTn id="59" dur="500" fill="hold"/>
                                        <p:tgtEl>
                                          <p:spTgt spid="8">
                                            <p:txEl>
                                              <p:pRg st="7" end="7"/>
                                            </p:txEl>
                                          </p:spTgt>
                                        </p:tgtEl>
                                        <p:attrNameLst>
                                          <p:attrName>ppt_x</p:attrName>
                                        </p:attrNameLst>
                                      </p:cBhvr>
                                      <p:tavLst>
                                        <p:tav tm="0" fmla="">
                                          <p:val>
                                            <p:strVal val="#ppt_x"/>
                                          </p:val>
                                        </p:tav>
                                        <p:tav tm="100000" fmla="">
                                          <p:val>
                                            <p:strVal val="#ppt_x"/>
                                          </p:val>
                                        </p:tav>
                                      </p:tavLst>
                                    </p:anim>
                                    <p:anim calcmode="lin" valueType="num">
                                      <p:cBhvr additive="base">
                                        <p:cTn id="60" dur="500" fill="hold"/>
                                        <p:tgtEl>
                                          <p:spTgt spid="8">
                                            <p:txEl>
                                              <p:pRg st="7" end="7"/>
                                            </p:txEl>
                                          </p:spTgt>
                                        </p:tgtEl>
                                        <p:attrNameLst>
                                          <p:attrName>ppt_y</p:attrName>
                                        </p:attrNameLst>
                                      </p:cBhvr>
                                      <p:tavLst>
                                        <p:tav tm="0" fmla="">
                                          <p:val>
                                            <p:strVal val="1+#ppt_h/2"/>
                                          </p:val>
                                        </p:tav>
                                        <p:tav tm="100000" fmla="">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7" presetClass="entr" presetSubtype="4" fill="hold" grpId="0" nodeType="clickEffect">
                                  <p:stCondLst>
                                    <p:cond delay="0"/>
                                  </p:stCondLst>
                                  <p:childTnLst>
                                    <p:set>
                                      <p:cBhvr>
                                        <p:cTn id="64" dur="500" fill="hold">
                                          <p:stCondLst>
                                            <p:cond delay="0"/>
                                          </p:stCondLst>
                                        </p:cTn>
                                        <p:tgtEl>
                                          <p:spTgt spid="8">
                                            <p:txEl>
                                              <p:pRg st="8" end="8"/>
                                            </p:txEl>
                                          </p:spTgt>
                                        </p:tgtEl>
                                        <p:attrNameLst>
                                          <p:attrName>style.visibility</p:attrName>
                                        </p:attrNameLst>
                                      </p:cBhvr>
                                      <p:to>
                                        <p:strVal val="visible"/>
                                      </p:to>
                                    </p:set>
                                    <p:anim calcmode="lin" valueType="num">
                                      <p:cBhvr additive="base">
                                        <p:cTn id="65" dur="500" fill="hold"/>
                                        <p:tgtEl>
                                          <p:spTgt spid="8">
                                            <p:txEl>
                                              <p:pRg st="8" end="8"/>
                                            </p:txEl>
                                          </p:spTgt>
                                        </p:tgtEl>
                                        <p:attrNameLst>
                                          <p:attrName>ppt_x</p:attrName>
                                        </p:attrNameLst>
                                      </p:cBhvr>
                                      <p:tavLst>
                                        <p:tav tm="0" fmla="">
                                          <p:val>
                                            <p:strVal val="#ppt_x"/>
                                          </p:val>
                                        </p:tav>
                                        <p:tav tm="100000" fmla="">
                                          <p:val>
                                            <p:strVal val="#ppt_x"/>
                                          </p:val>
                                        </p:tav>
                                      </p:tavLst>
                                    </p:anim>
                                    <p:anim calcmode="lin" valueType="num">
                                      <p:cBhvr additive="base">
                                        <p:cTn id="66" dur="500" fill="hold"/>
                                        <p:tgtEl>
                                          <p:spTgt spid="8">
                                            <p:txEl>
                                              <p:pRg st="8" end="8"/>
                                            </p:txEl>
                                          </p:spTgt>
                                        </p:tgtEl>
                                        <p:attrNameLst>
                                          <p:attrName>ppt_y</p:attrName>
                                        </p:attrNameLst>
                                      </p:cBhvr>
                                      <p:tavLst>
                                        <p:tav tm="0" fmla="">
                                          <p:val>
                                            <p:strVal val="1+#ppt_h/2"/>
                                          </p:val>
                                        </p:tav>
                                        <p:tav tm="100000" fmla="">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7" presetClass="entr" presetSubtype="4" fill="hold" grpId="0" nodeType="clickEffect">
                                  <p:stCondLst>
                                    <p:cond delay="0"/>
                                  </p:stCondLst>
                                  <p:childTnLst>
                                    <p:set>
                                      <p:cBhvr>
                                        <p:cTn id="70" dur="500" fill="hold">
                                          <p:stCondLst>
                                            <p:cond delay="0"/>
                                          </p:stCondLst>
                                        </p:cTn>
                                        <p:tgtEl>
                                          <p:spTgt spid="8">
                                            <p:txEl>
                                              <p:pRg st="9" end="9"/>
                                            </p:txEl>
                                          </p:spTgt>
                                        </p:tgtEl>
                                        <p:attrNameLst>
                                          <p:attrName>style.visibility</p:attrName>
                                        </p:attrNameLst>
                                      </p:cBhvr>
                                      <p:to>
                                        <p:strVal val="visible"/>
                                      </p:to>
                                    </p:set>
                                    <p:anim calcmode="lin" valueType="num">
                                      <p:cBhvr additive="base">
                                        <p:cTn id="71" dur="500" fill="hold"/>
                                        <p:tgtEl>
                                          <p:spTgt spid="8">
                                            <p:txEl>
                                              <p:pRg st="9" end="9"/>
                                            </p:txEl>
                                          </p:spTgt>
                                        </p:tgtEl>
                                        <p:attrNameLst>
                                          <p:attrName>ppt_x</p:attrName>
                                        </p:attrNameLst>
                                      </p:cBhvr>
                                      <p:tavLst>
                                        <p:tav tm="0" fmla="">
                                          <p:val>
                                            <p:strVal val="#ppt_x"/>
                                          </p:val>
                                        </p:tav>
                                        <p:tav tm="100000" fmla="">
                                          <p:val>
                                            <p:strVal val="#ppt_x"/>
                                          </p:val>
                                        </p:tav>
                                      </p:tavLst>
                                    </p:anim>
                                    <p:anim calcmode="lin" valueType="num">
                                      <p:cBhvr additive="base">
                                        <p:cTn id="72" dur="500" fill="hold"/>
                                        <p:tgtEl>
                                          <p:spTgt spid="8">
                                            <p:txEl>
                                              <p:pRg st="9" end="9"/>
                                            </p:txEl>
                                          </p:spTgt>
                                        </p:tgtEl>
                                        <p:attrNameLst>
                                          <p:attrName>ppt_y</p:attrName>
                                        </p:attrNameLst>
                                      </p:cBhvr>
                                      <p:tavLst>
                                        <p:tav tm="0" fmla="">
                                          <p:val>
                                            <p:strVal val="1+#ppt_h/2"/>
                                          </p:val>
                                        </p:tav>
                                        <p:tav tm="100000" fmla="">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7" presetClass="entr" presetSubtype="4" fill="hold" grpId="0" nodeType="clickEffect">
                                  <p:stCondLst>
                                    <p:cond delay="0"/>
                                  </p:stCondLst>
                                  <p:childTnLst>
                                    <p:set>
                                      <p:cBhvr>
                                        <p:cTn id="76" dur="500" fill="hold">
                                          <p:stCondLst>
                                            <p:cond delay="0"/>
                                          </p:stCondLst>
                                        </p:cTn>
                                        <p:tgtEl>
                                          <p:spTgt spid="8">
                                            <p:txEl>
                                              <p:pRg st="10" end="10"/>
                                            </p:txEl>
                                          </p:spTgt>
                                        </p:tgtEl>
                                        <p:attrNameLst>
                                          <p:attrName>style.visibility</p:attrName>
                                        </p:attrNameLst>
                                      </p:cBhvr>
                                      <p:to>
                                        <p:strVal val="visible"/>
                                      </p:to>
                                    </p:set>
                                    <p:anim calcmode="lin" valueType="num">
                                      <p:cBhvr additive="base">
                                        <p:cTn id="77" dur="500" fill="hold"/>
                                        <p:tgtEl>
                                          <p:spTgt spid="8">
                                            <p:txEl>
                                              <p:pRg st="10" end="10"/>
                                            </p:txEl>
                                          </p:spTgt>
                                        </p:tgtEl>
                                        <p:attrNameLst>
                                          <p:attrName>ppt_x</p:attrName>
                                        </p:attrNameLst>
                                      </p:cBhvr>
                                      <p:tavLst>
                                        <p:tav tm="0" fmla="">
                                          <p:val>
                                            <p:strVal val="#ppt_x"/>
                                          </p:val>
                                        </p:tav>
                                        <p:tav tm="100000" fmla="">
                                          <p:val>
                                            <p:strVal val="#ppt_x"/>
                                          </p:val>
                                        </p:tav>
                                      </p:tavLst>
                                    </p:anim>
                                    <p:anim calcmode="lin" valueType="num">
                                      <p:cBhvr additive="base">
                                        <p:cTn id="78" dur="500" fill="hold"/>
                                        <p:tgtEl>
                                          <p:spTgt spid="8">
                                            <p:txEl>
                                              <p:pRg st="10" end="10"/>
                                            </p:txEl>
                                          </p:spTgt>
                                        </p:tgtEl>
                                        <p:attrNameLst>
                                          <p:attrName>ppt_y</p:attrName>
                                        </p:attrNameLst>
                                      </p:cBhvr>
                                      <p:tavLst>
                                        <p:tav tm="0" fmla="">
                                          <p:val>
                                            <p:strVal val="1+#ppt_h/2"/>
                                          </p:val>
                                        </p:tav>
                                        <p:tav tm="100000" fmla="">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7" presetClass="entr" presetSubtype="4" fill="hold" grpId="0" nodeType="clickEffect">
                                  <p:stCondLst>
                                    <p:cond delay="0"/>
                                  </p:stCondLst>
                                  <p:childTnLst>
                                    <p:set>
                                      <p:cBhvr>
                                        <p:cTn id="82" dur="500" fill="hold">
                                          <p:stCondLst>
                                            <p:cond delay="0"/>
                                          </p:stCondLst>
                                        </p:cTn>
                                        <p:tgtEl>
                                          <p:spTgt spid="8">
                                            <p:txEl>
                                              <p:pRg st="11" end="11"/>
                                            </p:txEl>
                                          </p:spTgt>
                                        </p:tgtEl>
                                        <p:attrNameLst>
                                          <p:attrName>style.visibility</p:attrName>
                                        </p:attrNameLst>
                                      </p:cBhvr>
                                      <p:to>
                                        <p:strVal val="visible"/>
                                      </p:to>
                                    </p:set>
                                    <p:anim calcmode="lin" valueType="num">
                                      <p:cBhvr additive="base">
                                        <p:cTn id="83" dur="500" fill="hold"/>
                                        <p:tgtEl>
                                          <p:spTgt spid="8">
                                            <p:txEl>
                                              <p:pRg st="11" end="11"/>
                                            </p:txEl>
                                          </p:spTgt>
                                        </p:tgtEl>
                                        <p:attrNameLst>
                                          <p:attrName>ppt_x</p:attrName>
                                        </p:attrNameLst>
                                      </p:cBhvr>
                                      <p:tavLst>
                                        <p:tav tm="0" fmla="">
                                          <p:val>
                                            <p:strVal val="#ppt_x"/>
                                          </p:val>
                                        </p:tav>
                                        <p:tav tm="100000" fmla="">
                                          <p:val>
                                            <p:strVal val="#ppt_x"/>
                                          </p:val>
                                        </p:tav>
                                      </p:tavLst>
                                    </p:anim>
                                    <p:anim calcmode="lin" valueType="num">
                                      <p:cBhvr additive="base">
                                        <p:cTn id="84" dur="500" fill="hold"/>
                                        <p:tgtEl>
                                          <p:spTgt spid="8">
                                            <p:txEl>
                                              <p:pRg st="11" end="11"/>
                                            </p:txEl>
                                          </p:spTgt>
                                        </p:tgtEl>
                                        <p:attrNameLst>
                                          <p:attrName>ppt_y</p:attrName>
                                        </p:attrNameLst>
                                      </p:cBhvr>
                                      <p:tavLst>
                                        <p:tav tm="0" fmla="">
                                          <p:val>
                                            <p:strVal val="1+#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4294967295"/>
          </p:nvPr>
        </p:nvSpPr>
        <p:spPr>
          <a:xfrm>
            <a:off x="13132430" y="9591675"/>
            <a:ext cx="3707765" cy="547370"/>
          </a:xfrm>
        </p:spPr>
        <p:txBody>
          <a:bodyPr/>
          <a:p>
            <a:r>
              <a:rPr lang="es-ES_tradnl" altLang="en-US">
                <a:solidFill>
                  <a:schemeClr val="accent6">
                    <a:lumMod val="50000"/>
                    <a:alpha val="70000"/>
                  </a:schemeClr>
                </a:solidFill>
              </a:rPr>
              <a:t>www.economiaaplicada.co</a:t>
            </a:r>
            <a:endParaRPr lang="es-ES_tradnl" altLang="en-US" dirty="0">
              <a:solidFill>
                <a:schemeClr val="accent6">
                  <a:lumMod val="50000"/>
                  <a:alpha val="70000"/>
                </a:schemeClr>
              </a:solidFill>
            </a:endParaRPr>
          </a:p>
        </p:txBody>
      </p:sp>
      <p:sp>
        <p:nvSpPr>
          <p:cNvPr id="6" name="Slide Number Placeholder 5"/>
          <p:cNvSpPr>
            <a:spLocks noGrp="true"/>
          </p:cNvSpPr>
          <p:nvPr>
            <p:ph type="sldNum" sz="quarter" idx="4294967295"/>
          </p:nvPr>
        </p:nvSpPr>
        <p:spPr>
          <a:xfrm>
            <a:off x="17378673" y="9591675"/>
            <a:ext cx="907415" cy="547370"/>
          </a:xfrm>
        </p:spPr>
        <p:txBody>
          <a:bodyPr/>
          <a:p>
            <a:fld id="{387164BF-D67A-46C0-81D2-5BAF67C00C80}" type="slidenum">
              <a:rPr lang="en-US" smtClean="0">
                <a:solidFill>
                  <a:schemeClr val="accent6">
                    <a:lumMod val="50000"/>
                  </a:schemeClr>
                </a:solidFill>
              </a:rPr>
            </a:fld>
            <a:endParaRPr lang="en-US" dirty="0" smtClean="0">
              <a:solidFill>
                <a:schemeClr val="accent6">
                  <a:lumMod val="50000"/>
                </a:schemeClr>
              </a:solidFill>
            </a:endParaRPr>
          </a:p>
        </p:txBody>
      </p:sp>
      <p:sp>
        <p:nvSpPr>
          <p:cNvPr id="3" name="Text Box 2"/>
          <p:cNvSpPr txBox="true"/>
          <p:nvPr/>
        </p:nvSpPr>
        <p:spPr>
          <a:xfrm>
            <a:off x="480695" y="333375"/>
            <a:ext cx="14316072" cy="706755"/>
          </a:xfrm>
          <a:prstGeom prst="rect">
            <a:avLst/>
          </a:prstGeom>
          <a:noFill/>
        </p:spPr>
        <p:txBody>
          <a:bodyPr wrap="square" rtlCol="0" anchor="t">
            <a:spAutoFit/>
            <a:scene3d>
              <a:camera prst="orthographicFront"/>
              <a:lightRig rig="threePt" dir="t"/>
            </a:scene3d>
          </a:bodyPr>
          <a:p>
            <a:pPr indent="0">
              <a:buFont typeface="Arial" panose="02080604020202020204" pitchFamily="34" charset="0"/>
              <a:buNone/>
            </a:pPr>
            <a:r>
              <a:rPr lang="es-ES_tradnl" sz="4000" b="1">
                <a:solidFill>
                  <a:schemeClr val="accent6">
                    <a:lumMod val="50000"/>
                  </a:schemeClr>
                </a:solidFill>
                <a:effectLst>
                  <a:outerShdw blurRad="38100" dist="25400" dir="5400000" algn="ctr" rotWithShape="0">
                    <a:srgbClr val="6E747A">
                      <a:alpha val="43000"/>
                    </a:srgbClr>
                  </a:outerShdw>
                </a:effectLst>
              </a:rPr>
              <a:t>2.La implementación de un programa de ingreso básico  </a:t>
            </a:r>
            <a:endParaRPr lang="es-ES_tradnl" sz="4000" b="1">
              <a:solidFill>
                <a:schemeClr val="accent6">
                  <a:lumMod val="50000"/>
                </a:schemeClr>
              </a:solidFill>
              <a:effectLst>
                <a:outerShdw blurRad="38100" dist="25400" dir="5400000" algn="ctr" rotWithShape="0">
                  <a:srgbClr val="6E747A">
                    <a:alpha val="43000"/>
                  </a:srgbClr>
                </a:outerShdw>
              </a:effectLst>
            </a:endParaRPr>
          </a:p>
        </p:txBody>
      </p:sp>
      <p:sp>
        <p:nvSpPr>
          <p:cNvPr id="4" name="Text Box 3"/>
          <p:cNvSpPr txBox="true"/>
          <p:nvPr/>
        </p:nvSpPr>
        <p:spPr>
          <a:xfrm>
            <a:off x="480695" y="2552700"/>
            <a:ext cx="17032602" cy="6123940"/>
          </a:xfrm>
          <a:prstGeom prst="rect">
            <a:avLst/>
          </a:prstGeom>
          <a:noFill/>
        </p:spPr>
        <p:txBody>
          <a:bodyPr wrap="square" rtlCol="0">
            <a:spAutoFit/>
          </a:bodyPr>
          <a:p>
            <a:pPr marL="457200" indent="-457200" algn="just">
              <a:buFont typeface="Arial" panose="02080604020202020204" pitchFamily="34" charset="0"/>
              <a:buChar char="•"/>
            </a:pPr>
            <a:r>
              <a:rPr lang="es-ES_tradnl" altLang="en-US" sz="2800">
                <a:solidFill>
                  <a:schemeClr val="accent6">
                    <a:lumMod val="50000"/>
                  </a:schemeClr>
                </a:solidFill>
              </a:rPr>
              <a:t>El diseño del programa tendrá como eje central el hogar y el ciclo de vida de cada uno de sus integrantes bajo un enfoque de género y diferencial, con el propósito de determinar las condicionalidades y/o condiciones de permanencia, que se aplicarían y el monto que recibirían. </a:t>
            </a:r>
            <a:endParaRPr lang="es-ES_tradnl" altLang="en-US" sz="2800">
              <a:solidFill>
                <a:schemeClr val="accent6">
                  <a:lumMod val="50000"/>
                </a:schemeClr>
              </a:solidFill>
            </a:endParaRPr>
          </a:p>
          <a:p>
            <a:pPr marL="457200" indent="-457200" algn="just">
              <a:buFont typeface="Arial" panose="02080604020202020204" pitchFamily="34" charset="0"/>
              <a:buChar char="•"/>
            </a:pPr>
            <a:endParaRPr lang="es-ES_tradnl" altLang="en-US" sz="2800">
              <a:solidFill>
                <a:schemeClr val="accent6">
                  <a:lumMod val="50000"/>
                </a:schemeClr>
              </a:solidFill>
            </a:endParaRPr>
          </a:p>
          <a:p>
            <a:pPr marL="457200" indent="-457200" algn="just">
              <a:buFont typeface="Arial" panose="02080604020202020204" pitchFamily="34" charset="0"/>
              <a:buChar char="•"/>
            </a:pPr>
            <a:r>
              <a:rPr lang="es-ES_tradnl" altLang="en-US" sz="2800">
                <a:solidFill>
                  <a:schemeClr val="accent6">
                    <a:lumMod val="50000"/>
                  </a:schemeClr>
                </a:solidFill>
              </a:rPr>
              <a:t>El monto de la transferencia tendrá un componente condicionado (para los hogares que cuenten con niños, niñas y adolescentes y que estará condicionado a la asistencia escolar y a atenciones de salud).</a:t>
            </a:r>
            <a:endParaRPr lang="es-ES_tradnl" altLang="en-US" sz="2800">
              <a:solidFill>
                <a:schemeClr val="accent6">
                  <a:lumMod val="50000"/>
                </a:schemeClr>
              </a:solidFill>
            </a:endParaRPr>
          </a:p>
          <a:p>
            <a:pPr marL="457200" indent="-457200" algn="just">
              <a:buFont typeface="Arial" panose="02080604020202020204" pitchFamily="34" charset="0"/>
              <a:buChar char="•"/>
            </a:pPr>
            <a:endParaRPr lang="es-ES_tradnl" altLang="en-US" sz="2800">
              <a:solidFill>
                <a:schemeClr val="accent6">
                  <a:lumMod val="50000"/>
                </a:schemeClr>
              </a:solidFill>
            </a:endParaRPr>
          </a:p>
          <a:p>
            <a:pPr marL="457200" indent="-457200" algn="just">
              <a:buFont typeface="Arial" panose="02080604020202020204" pitchFamily="34" charset="0"/>
              <a:buChar char="•"/>
            </a:pPr>
            <a:r>
              <a:rPr lang="es-ES_tradnl" altLang="en-US" sz="2800">
                <a:solidFill>
                  <a:schemeClr val="accent6">
                    <a:lumMod val="50000"/>
                  </a:schemeClr>
                </a:solidFill>
              </a:rPr>
              <a:t> Tendrá otro componente no condicionado (suponemos devolución iva e ingreso básico adulto mayor).</a:t>
            </a:r>
            <a:endParaRPr lang="es-ES_tradnl" altLang="en-US" sz="2800">
              <a:solidFill>
                <a:schemeClr val="accent6">
                  <a:lumMod val="50000"/>
                </a:schemeClr>
              </a:solidFill>
            </a:endParaRPr>
          </a:p>
          <a:p>
            <a:pPr marL="457200" indent="-457200" algn="just">
              <a:buFont typeface="Arial" panose="02080604020202020204" pitchFamily="34" charset="0"/>
              <a:buChar char="•"/>
            </a:pPr>
            <a:endParaRPr lang="es-ES_tradnl" altLang="en-US" sz="2800">
              <a:solidFill>
                <a:schemeClr val="accent6">
                  <a:lumMod val="50000"/>
                </a:schemeClr>
              </a:solidFill>
            </a:endParaRPr>
          </a:p>
          <a:p>
            <a:pPr marL="457200" indent="-457200" algn="just">
              <a:buFont typeface="Arial" panose="02080604020202020204" pitchFamily="34" charset="0"/>
              <a:buChar char="•"/>
            </a:pPr>
            <a:r>
              <a:rPr lang="es-ES_tradnl" altLang="en-US" sz="2800">
                <a:solidFill>
                  <a:schemeClr val="accent6">
                    <a:lumMod val="50000"/>
                  </a:schemeClr>
                </a:solidFill>
              </a:rPr>
              <a:t>El monto de estas transferencias dependerá del número de integrantes del hogar y de la clasificación socioeconómica del hogar de acuerdo con el Sisbén o el instrumento de focalización que haga las veces. </a:t>
            </a:r>
            <a:endParaRPr lang="es-ES_tradnl" altLang="en-US" sz="2800">
              <a:solidFill>
                <a:schemeClr val="accent6">
                  <a:lumMod val="50000"/>
                </a:schemeClr>
              </a:solidFill>
            </a:endParaRPr>
          </a:p>
          <a:p>
            <a:pPr marL="457200" indent="-457200" algn="just">
              <a:buFont typeface="Arial" panose="02080604020202020204" pitchFamily="34" charset="0"/>
              <a:buChar char="•"/>
            </a:pPr>
            <a:endParaRPr lang="es-ES_tradnl" altLang="en-US" sz="2800">
              <a:solidFill>
                <a:schemeClr val="accent6">
                  <a:lumMod val="50000"/>
                </a:schemeClr>
              </a:solidFill>
            </a:endParaRPr>
          </a:p>
          <a:p>
            <a:pPr marL="457200" indent="-457200" algn="just">
              <a:buFont typeface="Arial" panose="02080604020202020204" pitchFamily="34" charset="0"/>
              <a:buChar char="•"/>
            </a:pPr>
            <a:r>
              <a:rPr lang="es-ES_tradnl" altLang="en-US" sz="2800">
                <a:solidFill>
                  <a:schemeClr val="accent6">
                    <a:lumMod val="50000"/>
                  </a:schemeClr>
                </a:solidFill>
              </a:rPr>
              <a:t>El programa de IMG se complementará con un componente transversal de bienestar comunitario que busca mejorar las capacidades individuales y colectivas de los hogares beneficiarios.</a:t>
            </a:r>
            <a:endParaRPr lang="es-ES_tradnl" altLang="en-US" sz="2800">
              <a:solidFill>
                <a:schemeClr val="accent6">
                  <a:lumMod val="50000"/>
                </a:schemeClr>
              </a:solidFill>
            </a:endParaRPr>
          </a:p>
        </p:txBody>
      </p:sp>
      <p:sp>
        <p:nvSpPr>
          <p:cNvPr id="2" name="Text Box 1"/>
          <p:cNvSpPr txBox="true"/>
          <p:nvPr/>
        </p:nvSpPr>
        <p:spPr>
          <a:xfrm>
            <a:off x="480695" y="1511935"/>
            <a:ext cx="6094730" cy="5835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es-ES_tradnl" altLang="en-US" b="1">
                <a:solidFill>
                  <a:schemeClr val="accent6">
                    <a:lumMod val="50000"/>
                  </a:schemeClr>
                </a:solidFill>
                <a:effectLst/>
              </a:rPr>
              <a:t>Ingreso Mínimo Garantizado: IMG</a:t>
            </a:r>
            <a:endParaRPr lang="es-ES_tradnl" altLang="en-US" b="1">
              <a:solidFill>
                <a:schemeClr val="accent6">
                  <a:lumMod val="5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500"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500"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fmla="">
                                          <p:val>
                                            <p:strVal val="#ppt_x"/>
                                          </p:val>
                                        </p:tav>
                                        <p:tav tm="100000" fmla="">
                                          <p:val>
                                            <p:strVal val="#ppt_x"/>
                                          </p:val>
                                        </p:tav>
                                      </p:tavLst>
                                    </p:anim>
                                    <p:anim calcmode="lin" valueType="num">
                                      <p:cBhvr additive="base">
                                        <p:cTn id="18" dur="500" fill="hold"/>
                                        <p:tgtEl>
                                          <p:spTgt spid="4">
                                            <p:txEl>
                                              <p:pRg st="0" end="0"/>
                                            </p:txEl>
                                          </p:spTgt>
                                        </p:tgtEl>
                                        <p:attrNameLst>
                                          <p:attrName>ppt_y</p:attrName>
                                        </p:attrNameLst>
                                      </p:cBhvr>
                                      <p:tavLst>
                                        <p:tav tm="0" fmla="">
                                          <p:val>
                                            <p:strVal val="1+#ppt_h/2"/>
                                          </p:val>
                                        </p:tav>
                                        <p:tav tm="100000" fmla="">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500"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fmla="">
                                          <p:val>
                                            <p:strVal val="#ppt_x"/>
                                          </p:val>
                                        </p:tav>
                                        <p:tav tm="100000" fmla="">
                                          <p:val>
                                            <p:strVal val="#ppt_x"/>
                                          </p:val>
                                        </p:tav>
                                      </p:tavLst>
                                    </p:anim>
                                    <p:anim calcmode="lin" valueType="num">
                                      <p:cBhvr additive="base">
                                        <p:cTn id="24" dur="500" fill="hold"/>
                                        <p:tgtEl>
                                          <p:spTgt spid="4">
                                            <p:txEl>
                                              <p:pRg st="2" end="2"/>
                                            </p:txEl>
                                          </p:spTgt>
                                        </p:tgtEl>
                                        <p:attrNameLst>
                                          <p:attrName>ppt_y</p:attrName>
                                        </p:attrNameLst>
                                      </p:cBhvr>
                                      <p:tavLst>
                                        <p:tav tm="0" fmla="">
                                          <p:val>
                                            <p:strVal val="1+#ppt_h/2"/>
                                          </p:val>
                                        </p:tav>
                                        <p:tav tm="100000" fmla="">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500"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fmla="">
                                          <p:val>
                                            <p:strVal val="#ppt_x"/>
                                          </p:val>
                                        </p:tav>
                                        <p:tav tm="100000" fmla="">
                                          <p:val>
                                            <p:strVal val="#ppt_x"/>
                                          </p:val>
                                        </p:tav>
                                      </p:tavLst>
                                    </p:anim>
                                    <p:anim calcmode="lin" valueType="num">
                                      <p:cBhvr additive="base">
                                        <p:cTn id="30" dur="500" fill="hold"/>
                                        <p:tgtEl>
                                          <p:spTgt spid="4">
                                            <p:txEl>
                                              <p:pRg st="4" end="4"/>
                                            </p:txEl>
                                          </p:spTgt>
                                        </p:tgtEl>
                                        <p:attrNameLst>
                                          <p:attrName>ppt_y</p:attrName>
                                        </p:attrNameLst>
                                      </p:cBhvr>
                                      <p:tavLst>
                                        <p:tav tm="0" fmla="">
                                          <p:val>
                                            <p:strVal val="1+#ppt_h/2"/>
                                          </p:val>
                                        </p:tav>
                                        <p:tav tm="100000" fmla="">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500"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fmla="">
                                          <p:val>
                                            <p:strVal val="#ppt_x"/>
                                          </p:val>
                                        </p:tav>
                                        <p:tav tm="100000" fmla="">
                                          <p:val>
                                            <p:strVal val="#ppt_x"/>
                                          </p:val>
                                        </p:tav>
                                      </p:tavLst>
                                    </p:anim>
                                    <p:anim calcmode="lin" valueType="num">
                                      <p:cBhvr additive="base">
                                        <p:cTn id="36" dur="500" fill="hold"/>
                                        <p:tgtEl>
                                          <p:spTgt spid="4">
                                            <p:txEl>
                                              <p:pRg st="6" end="6"/>
                                            </p:txEl>
                                          </p:spTgt>
                                        </p:tgtEl>
                                        <p:attrNameLst>
                                          <p:attrName>ppt_y</p:attrName>
                                        </p:attrNameLst>
                                      </p:cBhvr>
                                      <p:tavLst>
                                        <p:tav tm="0" fmla="">
                                          <p:val>
                                            <p:strVal val="1+#ppt_h/2"/>
                                          </p:val>
                                        </p:tav>
                                        <p:tav tm="100000" fmla="">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500"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fmla="">
                                          <p:val>
                                            <p:strVal val="#ppt_x"/>
                                          </p:val>
                                        </p:tav>
                                        <p:tav tm="100000" fmla="">
                                          <p:val>
                                            <p:strVal val="#ppt_x"/>
                                          </p:val>
                                        </p:tav>
                                      </p:tavLst>
                                    </p:anim>
                                    <p:anim calcmode="lin" valueType="num">
                                      <p:cBhvr additive="base">
                                        <p:cTn id="42" dur="500" fill="hold"/>
                                        <p:tgtEl>
                                          <p:spTgt spid="4">
                                            <p:txEl>
                                              <p:pRg st="8" end="8"/>
                                            </p:txEl>
                                          </p:spTgt>
                                        </p:tgtEl>
                                        <p:attrNameLst>
                                          <p:attrName>ppt_y</p:attrName>
                                        </p:attrNameLst>
                                      </p:cBhvr>
                                      <p:tavLst>
                                        <p:tav tm="0" fmla="">
                                          <p:val>
                                            <p:strVal val="1+#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3"/>
          </p:nvPr>
        </p:nvSpPr>
        <p:spPr>
          <a:xfrm>
            <a:off x="13132430" y="9591675"/>
            <a:ext cx="3707765" cy="547370"/>
          </a:xfrm>
        </p:spPr>
        <p:txBody>
          <a:bodyPr/>
          <a:p>
            <a:r>
              <a:rPr lang="es-ES_tradnl" altLang="en-US">
                <a:solidFill>
                  <a:schemeClr val="accent6">
                    <a:lumMod val="50000"/>
                    <a:alpha val="70000"/>
                  </a:schemeClr>
                </a:solidFill>
              </a:rPr>
              <a:t>www.economiaaplicada.co</a:t>
            </a:r>
            <a:endParaRPr lang="es-ES_tradnl" altLang="en-US" dirty="0">
              <a:solidFill>
                <a:schemeClr val="accent6">
                  <a:lumMod val="50000"/>
                  <a:alpha val="70000"/>
                </a:schemeClr>
              </a:solidFill>
            </a:endParaRPr>
          </a:p>
        </p:txBody>
      </p:sp>
      <p:sp>
        <p:nvSpPr>
          <p:cNvPr id="6" name="Slide Number Placeholder 5"/>
          <p:cNvSpPr>
            <a:spLocks noGrp="true"/>
          </p:cNvSpPr>
          <p:nvPr>
            <p:ph type="sldNum" sz="quarter" idx="4"/>
          </p:nvPr>
        </p:nvSpPr>
        <p:spPr>
          <a:xfrm>
            <a:off x="17378673" y="9591675"/>
            <a:ext cx="907415" cy="547370"/>
          </a:xfrm>
        </p:spPr>
        <p:txBody>
          <a:bodyPr/>
          <a:p>
            <a:fld id="{387164BF-D67A-46C0-81D2-5BAF67C00C80}" type="slidenum">
              <a:rPr lang="en-US" smtClean="0">
                <a:solidFill>
                  <a:schemeClr val="accent6">
                    <a:lumMod val="50000"/>
                  </a:schemeClr>
                </a:solidFill>
              </a:rPr>
            </a:fld>
            <a:endParaRPr lang="en-US" dirty="0" smtClean="0">
              <a:solidFill>
                <a:schemeClr val="accent6">
                  <a:lumMod val="50000"/>
                </a:schemeClr>
              </a:solidFill>
            </a:endParaRPr>
          </a:p>
        </p:txBody>
      </p:sp>
      <p:sp>
        <p:nvSpPr>
          <p:cNvPr id="7" name="Text Box 6"/>
          <p:cNvSpPr txBox="true"/>
          <p:nvPr/>
        </p:nvSpPr>
        <p:spPr>
          <a:xfrm>
            <a:off x="227330" y="121285"/>
            <a:ext cx="17378039" cy="1198880"/>
          </a:xfrm>
          <a:prstGeom prst="rect">
            <a:avLst/>
          </a:prstGeom>
          <a:noFill/>
        </p:spPr>
        <p:txBody>
          <a:bodyPr wrap="square" rtlCol="0">
            <a:spAutoFit/>
          </a:bodyPr>
          <a:p>
            <a:pPr algn="ctr"/>
            <a:r>
              <a:rPr lang="es-ES_tradnl" altLang="en-US" sz="3600" b="1">
                <a:solidFill>
                  <a:schemeClr val="accent6">
                    <a:lumMod val="50000"/>
                  </a:schemeClr>
                </a:solidFill>
              </a:rPr>
              <a:t>Ingreso mínimo garantizado significaría pasar de una asignación anual </a:t>
            </a:r>
            <a:endParaRPr lang="es-ES_tradnl" altLang="en-US" sz="3600" b="1">
              <a:solidFill>
                <a:schemeClr val="accent6">
                  <a:lumMod val="50000"/>
                </a:schemeClr>
              </a:solidFill>
            </a:endParaRPr>
          </a:p>
          <a:p>
            <a:pPr algn="ctr"/>
            <a:r>
              <a:rPr lang="es-ES_tradnl" altLang="en-US" sz="3600" b="1">
                <a:solidFill>
                  <a:schemeClr val="accent6">
                    <a:lumMod val="50000"/>
                  </a:schemeClr>
                </a:solidFill>
              </a:rPr>
              <a:t>a transferencias monetarias  de 11,9 a 18 billones de pesos anuales</a:t>
            </a:r>
            <a:endParaRPr lang="es-ES_tradnl" altLang="en-US" sz="3600" b="1">
              <a:solidFill>
                <a:schemeClr val="accent6">
                  <a:lumMod val="50000"/>
                </a:schemeClr>
              </a:solidFill>
            </a:endParaRPr>
          </a:p>
        </p:txBody>
      </p:sp>
      <p:sp>
        <p:nvSpPr>
          <p:cNvPr id="12" name="Oval 11"/>
          <p:cNvSpPr/>
          <p:nvPr/>
        </p:nvSpPr>
        <p:spPr>
          <a:xfrm>
            <a:off x="3895725" y="4061460"/>
            <a:ext cx="2100580" cy="2164080"/>
          </a:xfrm>
          <a:prstGeom prst="ellipse">
            <a:avLst/>
          </a:prstGeom>
          <a:solidFill>
            <a:schemeClr val="accent4">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sz="4000" b="1">
                <a:solidFill>
                  <a:schemeClr val="accent6">
                    <a:lumMod val="50000"/>
                  </a:schemeClr>
                </a:solidFill>
              </a:rPr>
              <a:t>11,9 bll</a:t>
            </a:r>
            <a:endParaRPr kumimoji="1" lang="es-ES_tradnl" altLang="en-US" sz="4000" b="1">
              <a:solidFill>
                <a:schemeClr val="accent6">
                  <a:lumMod val="50000"/>
                </a:schemeClr>
              </a:solidFill>
            </a:endParaRPr>
          </a:p>
        </p:txBody>
      </p:sp>
      <p:sp>
        <p:nvSpPr>
          <p:cNvPr id="13" name="Oval 12"/>
          <p:cNvSpPr/>
          <p:nvPr/>
        </p:nvSpPr>
        <p:spPr>
          <a:xfrm>
            <a:off x="8267696" y="4061460"/>
            <a:ext cx="2100580" cy="2164080"/>
          </a:xfrm>
          <a:prstGeom prst="ellipse">
            <a:avLst/>
          </a:prstGeom>
          <a:solidFill>
            <a:schemeClr val="accent4">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sz="4000" b="1">
                <a:solidFill>
                  <a:schemeClr val="accent6">
                    <a:lumMod val="50000"/>
                  </a:schemeClr>
                </a:solidFill>
              </a:rPr>
              <a:t>7,25 bll</a:t>
            </a:r>
            <a:endParaRPr kumimoji="1" lang="es-ES_tradnl" altLang="en-US" sz="4000" b="1">
              <a:solidFill>
                <a:schemeClr val="accent6">
                  <a:lumMod val="50000"/>
                </a:schemeClr>
              </a:solidFill>
            </a:endParaRPr>
          </a:p>
        </p:txBody>
      </p:sp>
      <p:sp>
        <p:nvSpPr>
          <p:cNvPr id="14" name="Oval 13"/>
          <p:cNvSpPr/>
          <p:nvPr/>
        </p:nvSpPr>
        <p:spPr>
          <a:xfrm>
            <a:off x="12402181" y="4061460"/>
            <a:ext cx="2100580" cy="2164080"/>
          </a:xfrm>
          <a:prstGeom prst="ellipse">
            <a:avLst/>
          </a:prstGeom>
          <a:solidFill>
            <a:schemeClr val="accent4">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sz="4000" b="1">
                <a:solidFill>
                  <a:schemeClr val="accent6">
                    <a:lumMod val="50000"/>
                  </a:schemeClr>
                </a:solidFill>
              </a:rPr>
              <a:t>18</a:t>
            </a:r>
            <a:endParaRPr kumimoji="1" lang="es-ES_tradnl" altLang="en-US" sz="4000" b="1">
              <a:solidFill>
                <a:schemeClr val="accent6">
                  <a:lumMod val="50000"/>
                </a:schemeClr>
              </a:solidFill>
            </a:endParaRPr>
          </a:p>
          <a:p>
            <a:pPr algn="ctr"/>
            <a:r>
              <a:rPr kumimoji="1" lang="es-ES_tradnl" altLang="en-US" sz="4000" b="1">
                <a:solidFill>
                  <a:schemeClr val="accent6">
                    <a:lumMod val="50000"/>
                  </a:schemeClr>
                </a:solidFill>
              </a:rPr>
              <a:t>bll</a:t>
            </a:r>
            <a:endParaRPr kumimoji="1" lang="es-ES_tradnl" altLang="en-US" sz="4000" b="1">
              <a:solidFill>
                <a:schemeClr val="accent6">
                  <a:lumMod val="50000"/>
                </a:schemeClr>
              </a:solidFill>
            </a:endParaRPr>
          </a:p>
        </p:txBody>
      </p:sp>
      <p:sp>
        <p:nvSpPr>
          <p:cNvPr id="15" name="Text Box 14"/>
          <p:cNvSpPr txBox="true"/>
          <p:nvPr/>
        </p:nvSpPr>
        <p:spPr>
          <a:xfrm>
            <a:off x="3724910" y="2647950"/>
            <a:ext cx="2271395" cy="1076325"/>
          </a:xfrm>
          <a:prstGeom prst="rect">
            <a:avLst/>
          </a:prstGeom>
          <a:noFill/>
        </p:spPr>
        <p:txBody>
          <a:bodyPr wrap="square" rtlCol="0">
            <a:spAutoFit/>
          </a:bodyPr>
          <a:p>
            <a:pPr algn="ctr"/>
            <a:r>
              <a:rPr lang="es-ES_tradnl" altLang="en-US" b="1">
                <a:solidFill>
                  <a:schemeClr val="accent6">
                    <a:lumMod val="50000"/>
                  </a:schemeClr>
                </a:solidFill>
              </a:rPr>
              <a:t>Recursos actuales TM</a:t>
            </a:r>
            <a:endParaRPr lang="es-ES_tradnl" altLang="en-US" b="1">
              <a:solidFill>
                <a:schemeClr val="accent6">
                  <a:lumMod val="50000"/>
                </a:schemeClr>
              </a:solidFill>
            </a:endParaRPr>
          </a:p>
        </p:txBody>
      </p:sp>
      <p:sp>
        <p:nvSpPr>
          <p:cNvPr id="16" name="Text Box 15"/>
          <p:cNvSpPr txBox="true"/>
          <p:nvPr/>
        </p:nvSpPr>
        <p:spPr>
          <a:xfrm>
            <a:off x="8182606" y="2647950"/>
            <a:ext cx="2271395" cy="1076325"/>
          </a:xfrm>
          <a:prstGeom prst="rect">
            <a:avLst/>
          </a:prstGeom>
          <a:noFill/>
        </p:spPr>
        <p:txBody>
          <a:bodyPr wrap="square" rtlCol="0">
            <a:spAutoFit/>
          </a:bodyPr>
          <a:p>
            <a:pPr algn="ctr"/>
            <a:r>
              <a:rPr lang="es-ES_tradnl" altLang="en-US" b="1">
                <a:solidFill>
                  <a:schemeClr val="accent6">
                    <a:lumMod val="50000"/>
                  </a:schemeClr>
                </a:solidFill>
              </a:rPr>
              <a:t>Estimación DPS IMG</a:t>
            </a:r>
            <a:endParaRPr lang="es-ES_tradnl" altLang="en-US" b="1">
              <a:solidFill>
                <a:schemeClr val="accent6">
                  <a:lumMod val="50000"/>
                </a:schemeClr>
              </a:solidFill>
            </a:endParaRPr>
          </a:p>
        </p:txBody>
      </p:sp>
      <p:sp>
        <p:nvSpPr>
          <p:cNvPr id="17" name="Text Box 16"/>
          <p:cNvSpPr txBox="true"/>
          <p:nvPr/>
        </p:nvSpPr>
        <p:spPr>
          <a:xfrm>
            <a:off x="12111986" y="2647950"/>
            <a:ext cx="2271395" cy="1076325"/>
          </a:xfrm>
          <a:prstGeom prst="rect">
            <a:avLst/>
          </a:prstGeom>
          <a:noFill/>
        </p:spPr>
        <p:txBody>
          <a:bodyPr wrap="square" rtlCol="0">
            <a:spAutoFit/>
          </a:bodyPr>
          <a:p>
            <a:pPr algn="ctr"/>
            <a:r>
              <a:rPr lang="es-ES_tradnl" altLang="en-US" b="1">
                <a:solidFill>
                  <a:schemeClr val="accent6">
                    <a:lumMod val="50000"/>
                  </a:schemeClr>
                </a:solidFill>
              </a:rPr>
              <a:t>Estimado MFMPL</a:t>
            </a:r>
            <a:endParaRPr lang="es-ES_tradnl" altLang="en-US" b="1">
              <a:solidFill>
                <a:schemeClr val="accent6">
                  <a:lumMod val="50000"/>
                </a:schemeClr>
              </a:solidFill>
            </a:endParaRPr>
          </a:p>
        </p:txBody>
      </p:sp>
      <p:sp>
        <p:nvSpPr>
          <p:cNvPr id="18" name="Text Box 17"/>
          <p:cNvSpPr txBox="true"/>
          <p:nvPr/>
        </p:nvSpPr>
        <p:spPr>
          <a:xfrm>
            <a:off x="2378075" y="7266940"/>
            <a:ext cx="14250031" cy="1568450"/>
          </a:xfrm>
          <a:prstGeom prst="rect">
            <a:avLst/>
          </a:prstGeom>
          <a:noFill/>
        </p:spPr>
        <p:txBody>
          <a:bodyPr wrap="square" rtlCol="0">
            <a:spAutoFit/>
          </a:bodyPr>
          <a:p>
            <a:pPr algn="ctr"/>
            <a:r>
              <a:rPr lang="es-ES_tradnl" altLang="en-US">
                <a:solidFill>
                  <a:schemeClr val="accent6">
                    <a:lumMod val="50000"/>
                  </a:schemeClr>
                </a:solidFill>
              </a:rPr>
              <a:t>Cifra que en todo caso sería inferior a los 50-60 bll anuales estimados para un progama de renta básica que había sido estimada durante la pandemia y discusiones congreso en ese entonces </a:t>
            </a:r>
            <a:endParaRPr lang="es-ES_tradnl" altLang="en-US">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500"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fmla="">
                                          <p:val>
                                            <p:strVal val="#ppt_x"/>
                                          </p:val>
                                        </p:tav>
                                        <p:tav tm="100000" fmla="">
                                          <p:val>
                                            <p:strVal val="#ppt_x"/>
                                          </p:val>
                                        </p:tav>
                                      </p:tavLst>
                                    </p:anim>
                                    <p:anim calcmode="lin" valueType="num">
                                      <p:cBhvr additive="base">
                                        <p:cTn id="14" dur="500" fill="hold"/>
                                        <p:tgtEl>
                                          <p:spTgt spid="15"/>
                                        </p:tgtEl>
                                        <p:attrNameLst>
                                          <p:attrName>ppt_y</p:attrName>
                                        </p:attrNameLst>
                                      </p:cBhvr>
                                      <p:tavLst>
                                        <p:tav tm="0" fmla="">
                                          <p:val>
                                            <p:strVal val="0-#ppt_h/2"/>
                                          </p:val>
                                        </p:tav>
                                        <p:tav tm="100000" fmla="">
                                          <p:val>
                                            <p:strVal val="#ppt_y"/>
                                          </p:val>
                                        </p:tav>
                                      </p:tavLst>
                                    </p:anim>
                                  </p:childTnLst>
                                </p:cTn>
                              </p:par>
                              <p:par>
                                <p:cTn id="15" presetID="6" presetClass="entr" presetSubtype="16" fill="hold" grpId="0" nodeType="withEffect">
                                  <p:stCondLst>
                                    <p:cond delay="0"/>
                                  </p:stCondLst>
                                  <p:childTnLst>
                                    <p:set>
                                      <p:cBhvr>
                                        <p:cTn id="16" dur="500" fill="hold">
                                          <p:stCondLst>
                                            <p:cond delay="0"/>
                                          </p:stCondLst>
                                        </p:cTn>
                                        <p:tgtEl>
                                          <p:spTgt spid="12"/>
                                        </p:tgtEl>
                                        <p:attrNameLst>
                                          <p:attrName>style.visibility</p:attrName>
                                        </p:attrNameLst>
                                      </p:cBhvr>
                                      <p:to>
                                        <p:strVal val="visible"/>
                                      </p:to>
                                    </p:set>
                                    <p:animEffect transition="in" filter="circle(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1" fill="hold" grpId="0" nodeType="clickEffect">
                                  <p:stCondLst>
                                    <p:cond delay="0"/>
                                  </p:stCondLst>
                                  <p:childTnLst>
                                    <p:set>
                                      <p:cBhvr>
                                        <p:cTn id="21" dur="500"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fmla="">
                                          <p:val>
                                            <p:strVal val="#ppt_x"/>
                                          </p:val>
                                        </p:tav>
                                        <p:tav tm="100000" fmla="">
                                          <p:val>
                                            <p:strVal val="#ppt_x"/>
                                          </p:val>
                                        </p:tav>
                                      </p:tavLst>
                                    </p:anim>
                                    <p:anim calcmode="lin" valueType="num">
                                      <p:cBhvr additive="base">
                                        <p:cTn id="23" dur="500" fill="hold"/>
                                        <p:tgtEl>
                                          <p:spTgt spid="16"/>
                                        </p:tgtEl>
                                        <p:attrNameLst>
                                          <p:attrName>ppt_y</p:attrName>
                                        </p:attrNameLst>
                                      </p:cBhvr>
                                      <p:tavLst>
                                        <p:tav tm="0" fmla="">
                                          <p:val>
                                            <p:strVal val="0-#ppt_h/2"/>
                                          </p:val>
                                        </p:tav>
                                        <p:tav tm="100000" fmla="">
                                          <p:val>
                                            <p:strVal val="#ppt_y"/>
                                          </p:val>
                                        </p:tav>
                                      </p:tavLst>
                                    </p:anim>
                                  </p:childTnLst>
                                </p:cTn>
                              </p:par>
                              <p:par>
                                <p:cTn id="24" presetID="6" presetClass="entr" presetSubtype="16" fill="hold" grpId="0" nodeType="withEffect">
                                  <p:stCondLst>
                                    <p:cond delay="0"/>
                                  </p:stCondLst>
                                  <p:childTnLst>
                                    <p:set>
                                      <p:cBhvr>
                                        <p:cTn id="25" dur="500" fill="hold">
                                          <p:stCondLst>
                                            <p:cond delay="0"/>
                                          </p:stCondLst>
                                        </p:cTn>
                                        <p:tgtEl>
                                          <p:spTgt spid="13"/>
                                        </p:tgtEl>
                                        <p:attrNameLst>
                                          <p:attrName>style.visibility</p:attrName>
                                        </p:attrNameLst>
                                      </p:cBhvr>
                                      <p:to>
                                        <p:strVal val="visible"/>
                                      </p:to>
                                    </p:set>
                                    <p:animEffect transition="in" filter="circle(i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ntr" presetSubtype="1" fill="hold" grpId="0" nodeType="clickEffect">
                                  <p:stCondLst>
                                    <p:cond delay="0"/>
                                  </p:stCondLst>
                                  <p:childTnLst>
                                    <p:set>
                                      <p:cBhvr>
                                        <p:cTn id="30" dur="500"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fmla="">
                                          <p:val>
                                            <p:strVal val="#ppt_x"/>
                                          </p:val>
                                        </p:tav>
                                        <p:tav tm="100000" fmla="">
                                          <p:val>
                                            <p:strVal val="#ppt_x"/>
                                          </p:val>
                                        </p:tav>
                                      </p:tavLst>
                                    </p:anim>
                                    <p:anim calcmode="lin" valueType="num">
                                      <p:cBhvr additive="base">
                                        <p:cTn id="32" dur="500" fill="hold"/>
                                        <p:tgtEl>
                                          <p:spTgt spid="17"/>
                                        </p:tgtEl>
                                        <p:attrNameLst>
                                          <p:attrName>ppt_y</p:attrName>
                                        </p:attrNameLst>
                                      </p:cBhvr>
                                      <p:tavLst>
                                        <p:tav tm="0" fmla="">
                                          <p:val>
                                            <p:strVal val="0-#ppt_h/2"/>
                                          </p:val>
                                        </p:tav>
                                        <p:tav tm="100000" fmla="">
                                          <p:val>
                                            <p:strVal val="#ppt_y"/>
                                          </p:val>
                                        </p:tav>
                                      </p:tavLst>
                                    </p:anim>
                                  </p:childTnLst>
                                </p:cTn>
                              </p:par>
                              <p:par>
                                <p:cTn id="33" presetID="6" presetClass="entr" presetSubtype="16" fill="hold" grpId="0" nodeType="withEffect">
                                  <p:stCondLst>
                                    <p:cond delay="0"/>
                                  </p:stCondLst>
                                  <p:childTnLst>
                                    <p:set>
                                      <p:cBhvr>
                                        <p:cTn id="34" dur="500" fill="hold">
                                          <p:stCondLst>
                                            <p:cond delay="0"/>
                                          </p:stCondLst>
                                        </p:cTn>
                                        <p:tgtEl>
                                          <p:spTgt spid="14"/>
                                        </p:tgtEl>
                                        <p:attrNameLst>
                                          <p:attrName>style.visibility</p:attrName>
                                        </p:attrNameLst>
                                      </p:cBhvr>
                                      <p:to>
                                        <p:strVal val="visible"/>
                                      </p:to>
                                    </p:set>
                                    <p:animEffect transition="in" filter="circle(i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grpId="0" nodeType="clickEffect">
                                  <p:stCondLst>
                                    <p:cond delay="0"/>
                                  </p:stCondLst>
                                  <p:childTnLst>
                                    <p:set>
                                      <p:cBhvr>
                                        <p:cTn id="39" dur="500"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2" grpId="0" bldLvl="0" animBg="true"/>
      <p:bldP spid="16" grpId="0"/>
      <p:bldP spid="13" grpId="0" bldLvl="0" animBg="true"/>
      <p:bldP spid="17" grpId="0"/>
      <p:bldP spid="14" grpId="0" bldLvl="0" animBg="true"/>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true"/>
          <p:nvPr/>
        </p:nvSpPr>
        <p:spPr>
          <a:xfrm>
            <a:off x="-47616" y="-26764"/>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3" name="Text Box 2"/>
          <p:cNvSpPr txBox="true"/>
          <p:nvPr/>
        </p:nvSpPr>
        <p:spPr>
          <a:xfrm>
            <a:off x="388620" y="384175"/>
            <a:ext cx="16801465" cy="2306955"/>
          </a:xfrm>
          <a:prstGeom prst="rect">
            <a:avLst/>
          </a:prstGeom>
          <a:noFill/>
        </p:spPr>
        <p:txBody>
          <a:bodyPr wrap="square" rtlCol="0">
            <a:spAutoFit/>
            <a:scene3d>
              <a:camera prst="orthographicFront"/>
              <a:lightRig rig="threePt" dir="t"/>
            </a:scene3d>
          </a:bodyPr>
          <a:p>
            <a:pPr algn="ctr"/>
            <a:r>
              <a:rPr lang="es-ES_tradnl" altLang="en-US" sz="7200" b="1">
                <a:solidFill>
                  <a:schemeClr val="accent5">
                    <a:lumMod val="75000"/>
                  </a:schemeClr>
                </a:solidFill>
                <a:effectLst>
                  <a:outerShdw blurRad="38100" dist="25400" dir="5400000" algn="ctr" rotWithShape="0">
                    <a:srgbClr val="6E747A">
                      <a:alpha val="43000"/>
                    </a:srgbClr>
                  </a:outerShdw>
                </a:effectLst>
                <a:latin typeface="Calibri" panose="020F0502020204030204" charset="0"/>
                <a:cs typeface="Calibri" panose="020F0502020204030204" charset="0"/>
              </a:rPr>
              <a:t>Desafío de país </a:t>
            </a:r>
            <a:endParaRPr lang="es-ES_tradnl" altLang="en-US" sz="7200" b="1">
              <a:solidFill>
                <a:schemeClr val="accent5">
                  <a:lumMod val="75000"/>
                </a:schemeClr>
              </a:solidFill>
              <a:effectLst>
                <a:outerShdw blurRad="38100" dist="25400" dir="5400000" algn="ctr" rotWithShape="0">
                  <a:srgbClr val="6E747A">
                    <a:alpha val="43000"/>
                  </a:srgbClr>
                </a:outerShdw>
              </a:effectLst>
              <a:latin typeface="Calibri" panose="020F0502020204030204" charset="0"/>
              <a:cs typeface="Calibri" panose="020F0502020204030204" charset="0"/>
            </a:endParaRPr>
          </a:p>
          <a:p>
            <a:pPr algn="ctr"/>
            <a:r>
              <a:rPr lang="es-ES_tradnl" altLang="en-US" sz="7200" b="1">
                <a:solidFill>
                  <a:schemeClr val="accent5">
                    <a:lumMod val="75000"/>
                  </a:schemeClr>
                </a:solidFill>
                <a:effectLst>
                  <a:outerShdw blurRad="38100" dist="25400" dir="5400000" algn="ctr" rotWithShape="0">
                    <a:srgbClr val="6E747A">
                      <a:alpha val="43000"/>
                    </a:srgbClr>
                  </a:outerShdw>
                </a:effectLst>
                <a:latin typeface="Calibri" panose="020F0502020204030204" charset="0"/>
                <a:cs typeface="Calibri" panose="020F0502020204030204" charset="0"/>
              </a:rPr>
              <a:t>Desafío de reformas</a:t>
            </a:r>
            <a:endParaRPr lang="es-ES_tradnl" altLang="en-US" sz="7200" b="1">
              <a:solidFill>
                <a:schemeClr val="accent5">
                  <a:lumMod val="75000"/>
                </a:schemeClr>
              </a:solidFill>
              <a:effectLst>
                <a:outerShdw blurRad="38100" dist="25400" dir="5400000" algn="ctr" rotWithShape="0">
                  <a:srgbClr val="6E747A">
                    <a:alpha val="43000"/>
                  </a:srgbClr>
                </a:outerShdw>
              </a:effectLst>
              <a:latin typeface="Calibri" panose="020F0502020204030204" charset="0"/>
              <a:cs typeface="Calibri" panose="020F0502020204030204" charset="0"/>
            </a:endParaRPr>
          </a:p>
        </p:txBody>
      </p:sp>
      <p:sp>
        <p:nvSpPr>
          <p:cNvPr id="5" name="Footer Placeholder 4"/>
          <p:cNvSpPr>
            <a:spLocks noGrp="true"/>
          </p:cNvSpPr>
          <p:nvPr/>
        </p:nvSpPr>
        <p:spPr>
          <a:xfrm>
            <a:off x="9413233" y="9591367"/>
            <a:ext cx="7776861" cy="547688"/>
          </a:xfrm>
          <a:prstGeom prst="rect">
            <a:avLst/>
          </a:prstGeom>
        </p:spPr>
        <p:txBody>
          <a:bodyPr vert="horz" lIns="163275" tIns="81638" rIns="163275" bIns="81638" rtlCol="0" anchor="ctr"/>
          <a:lstStyle>
            <a:defPPr>
              <a:defRPr lang="en-US"/>
            </a:defPPr>
            <a:lvl1pPr marL="0" algn="r" defTabSz="1632585" rtl="0" eaLnBrk="1" latinLnBrk="0" hangingPunct="1">
              <a:defRPr sz="2100" kern="1200">
                <a:solidFill>
                  <a:schemeClr val="bg1">
                    <a:lumMod val="50000"/>
                    <a:alpha val="70000"/>
                  </a:schemeClr>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a:lstStyle>
          <a:p>
            <a:r>
              <a:rPr lang="es-ES_tradnl" altLang="en-US"/>
              <a:t>www.economiaaplicada.co</a:t>
            </a:r>
            <a:endParaRPr lang="es-ES_tradnl" altLang="en-US" dirty="0"/>
          </a:p>
        </p:txBody>
      </p:sp>
      <p:pic>
        <p:nvPicPr>
          <p:cNvPr id="36" name="Picture 35"/>
          <p:cNvPicPr>
            <a:picLocks noChangeAspect="true"/>
          </p:cNvPicPr>
          <p:nvPr/>
        </p:nvPicPr>
        <p:blipFill>
          <a:blip r:embed="rId1"/>
          <a:stretch>
            <a:fillRect/>
          </a:stretch>
        </p:blipFill>
        <p:spPr>
          <a:xfrm>
            <a:off x="845820" y="2747645"/>
            <a:ext cx="7484110" cy="6844030"/>
          </a:xfrm>
          <a:prstGeom prst="rect">
            <a:avLst/>
          </a:prstGeom>
        </p:spPr>
      </p:pic>
      <p:pic>
        <p:nvPicPr>
          <p:cNvPr id="2" name="Picture 1"/>
          <p:cNvPicPr>
            <a:picLocks noChangeAspect="true"/>
          </p:cNvPicPr>
          <p:nvPr/>
        </p:nvPicPr>
        <p:blipFill>
          <a:blip r:embed="rId2"/>
          <a:stretch>
            <a:fillRect/>
          </a:stretch>
        </p:blipFill>
        <p:spPr>
          <a:xfrm>
            <a:off x="9620250" y="2691130"/>
            <a:ext cx="6837680" cy="72047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500"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4294967295"/>
          </p:nvPr>
        </p:nvSpPr>
        <p:spPr>
          <a:xfrm>
            <a:off x="13132430" y="9591675"/>
            <a:ext cx="3707765" cy="547370"/>
          </a:xfrm>
        </p:spPr>
        <p:txBody>
          <a:bodyPr/>
          <a:p>
            <a:r>
              <a:rPr lang="es-ES_tradnl" altLang="en-US">
                <a:solidFill>
                  <a:schemeClr val="accent6">
                    <a:lumMod val="50000"/>
                    <a:alpha val="70000"/>
                  </a:schemeClr>
                </a:solidFill>
              </a:rPr>
              <a:t>www.economiaaplicada.co</a:t>
            </a:r>
            <a:endParaRPr lang="es-ES_tradnl" altLang="en-US" dirty="0">
              <a:solidFill>
                <a:schemeClr val="accent6">
                  <a:lumMod val="50000"/>
                  <a:alpha val="70000"/>
                </a:schemeClr>
              </a:solidFill>
            </a:endParaRPr>
          </a:p>
        </p:txBody>
      </p:sp>
      <p:sp>
        <p:nvSpPr>
          <p:cNvPr id="6" name="Slide Number Placeholder 5"/>
          <p:cNvSpPr>
            <a:spLocks noGrp="true"/>
          </p:cNvSpPr>
          <p:nvPr>
            <p:ph type="sldNum" sz="quarter" idx="4294967295"/>
          </p:nvPr>
        </p:nvSpPr>
        <p:spPr>
          <a:xfrm>
            <a:off x="17378673" y="9591675"/>
            <a:ext cx="907415" cy="547370"/>
          </a:xfrm>
        </p:spPr>
        <p:txBody>
          <a:bodyPr/>
          <a:p>
            <a:fld id="{387164BF-D67A-46C0-81D2-5BAF67C00C80}" type="slidenum">
              <a:rPr lang="en-US" smtClean="0">
                <a:solidFill>
                  <a:schemeClr val="accent6">
                    <a:lumMod val="50000"/>
                  </a:schemeClr>
                </a:solidFill>
              </a:rPr>
            </a:fld>
            <a:endParaRPr lang="en-US" dirty="0" smtClean="0">
              <a:solidFill>
                <a:schemeClr val="accent6">
                  <a:lumMod val="50000"/>
                </a:schemeClr>
              </a:solidFill>
            </a:endParaRPr>
          </a:p>
        </p:txBody>
      </p:sp>
      <p:sp>
        <p:nvSpPr>
          <p:cNvPr id="3" name="Text Box 2"/>
          <p:cNvSpPr txBox="true"/>
          <p:nvPr/>
        </p:nvSpPr>
        <p:spPr>
          <a:xfrm>
            <a:off x="454025" y="471170"/>
            <a:ext cx="14316072" cy="706755"/>
          </a:xfrm>
          <a:prstGeom prst="rect">
            <a:avLst/>
          </a:prstGeom>
          <a:noFill/>
        </p:spPr>
        <p:txBody>
          <a:bodyPr wrap="square" rtlCol="0" anchor="t">
            <a:spAutoFit/>
            <a:scene3d>
              <a:camera prst="orthographicFront"/>
              <a:lightRig rig="threePt" dir="t"/>
            </a:scene3d>
          </a:bodyPr>
          <a:p>
            <a:pPr indent="0">
              <a:buFont typeface="Arial" panose="02080604020202020204" pitchFamily="34" charset="0"/>
              <a:buNone/>
            </a:pPr>
            <a:r>
              <a:rPr lang="es-ES_tradnl" altLang="en-US" sz="4000" b="1">
                <a:solidFill>
                  <a:schemeClr val="accent6">
                    <a:lumMod val="50000"/>
                  </a:schemeClr>
                </a:solidFill>
                <a:sym typeface="+mn-ea"/>
              </a:rPr>
              <a:t>3</a:t>
            </a:r>
            <a:r>
              <a:rPr lang="en-US" sz="4000" b="1">
                <a:solidFill>
                  <a:schemeClr val="accent6">
                    <a:lumMod val="50000"/>
                  </a:schemeClr>
                </a:solidFill>
                <a:sym typeface="+mn-ea"/>
              </a:rPr>
              <a:t>. Estrategia de acompañamiento a hogares en extrema pobreza.</a:t>
            </a:r>
            <a:r>
              <a:rPr lang="en-US" sz="4000">
                <a:solidFill>
                  <a:schemeClr val="accent6">
                    <a:lumMod val="50000"/>
                  </a:schemeClr>
                </a:solidFill>
                <a:sym typeface="+mn-ea"/>
              </a:rPr>
              <a:t> </a:t>
            </a:r>
            <a:r>
              <a:rPr lang="es-ES_tradnl" sz="4000" b="1">
                <a:ln w="10160">
                  <a:solidFill>
                    <a:schemeClr val="accent5"/>
                  </a:solidFill>
                  <a:prstDash val="solid"/>
                </a:ln>
                <a:solidFill>
                  <a:schemeClr val="accent6">
                    <a:lumMod val="50000"/>
                  </a:schemeClr>
                </a:solidFill>
                <a:effectLst>
                  <a:outerShdw blurRad="38100" dist="22860" dir="5400000" algn="tl" rotWithShape="0">
                    <a:srgbClr val="000000">
                      <a:alpha val="30000"/>
                    </a:srgbClr>
                  </a:outerShdw>
                </a:effectLst>
              </a:rPr>
              <a:t> </a:t>
            </a:r>
            <a:endParaRPr lang="es-ES_tradnl" sz="4000" b="1">
              <a:ln w="10160">
                <a:solidFill>
                  <a:schemeClr val="accent5"/>
                </a:solidFill>
                <a:prstDash val="solid"/>
              </a:ln>
              <a:solidFill>
                <a:schemeClr val="accent6">
                  <a:lumMod val="50000"/>
                </a:schemeClr>
              </a:solidFill>
              <a:effectLst>
                <a:outerShdw blurRad="38100" dist="22860" dir="5400000" algn="tl" rotWithShape="0">
                  <a:srgbClr val="000000">
                    <a:alpha val="30000"/>
                  </a:srgbClr>
                </a:outerShdw>
              </a:effectLst>
            </a:endParaRPr>
          </a:p>
        </p:txBody>
      </p:sp>
      <p:sp>
        <p:nvSpPr>
          <p:cNvPr id="2" name="Text Box 1"/>
          <p:cNvSpPr txBox="true"/>
          <p:nvPr/>
        </p:nvSpPr>
        <p:spPr>
          <a:xfrm>
            <a:off x="734695" y="2189480"/>
            <a:ext cx="16003267" cy="5631180"/>
          </a:xfrm>
          <a:prstGeom prst="rect">
            <a:avLst/>
          </a:prstGeom>
          <a:noFill/>
        </p:spPr>
        <p:txBody>
          <a:bodyPr wrap="square" rtlCol="0" anchor="t">
            <a:spAutoFit/>
          </a:bodyPr>
          <a:p>
            <a:pPr algn="just"/>
            <a:r>
              <a:rPr lang="en-US" sz="3600">
                <a:solidFill>
                  <a:schemeClr val="accent6">
                    <a:lumMod val="50000"/>
                  </a:schemeClr>
                </a:solidFill>
              </a:rPr>
              <a:t>Con el fin de identificar y mejorar las condiciones de vida de los hogares más pobres del país, el Departamento de Prosperidad Social implementará un programa de </a:t>
            </a:r>
            <a:r>
              <a:rPr lang="en-US" sz="3600" b="1">
                <a:solidFill>
                  <a:schemeClr val="accent6">
                    <a:lumMod val="50000"/>
                  </a:schemeClr>
                </a:solidFill>
              </a:rPr>
              <a:t>acompañamiento familiar y comunitario en el territorio que busque principalmente guiar/orientar al hogar o comunidad en su proceso de movilidad social</a:t>
            </a:r>
            <a:r>
              <a:rPr lang="en-US" sz="3600">
                <a:solidFill>
                  <a:schemeClr val="accent6">
                    <a:lumMod val="50000"/>
                  </a:schemeClr>
                </a:solidFill>
              </a:rPr>
              <a:t> y de manera adicional, realizar la gestión que promueva el acceso preferente a la oferta social pertinente. </a:t>
            </a:r>
            <a:endParaRPr lang="en-US" sz="3600">
              <a:solidFill>
                <a:schemeClr val="accent6">
                  <a:lumMod val="50000"/>
                </a:schemeClr>
              </a:solidFill>
            </a:endParaRPr>
          </a:p>
          <a:p>
            <a:pPr algn="just"/>
            <a:endParaRPr lang="en-US" sz="3600">
              <a:solidFill>
                <a:schemeClr val="accent6">
                  <a:lumMod val="50000"/>
                </a:schemeClr>
              </a:solidFill>
            </a:endParaRPr>
          </a:p>
          <a:p>
            <a:pPr algn="just"/>
            <a:r>
              <a:rPr lang="en-US" sz="3600">
                <a:solidFill>
                  <a:schemeClr val="accent6">
                    <a:lumMod val="50000"/>
                  </a:schemeClr>
                </a:solidFill>
              </a:rPr>
              <a:t>Esta estrategia se implementará de forma gradual y contará con un seguimiento y evaluación para realizar los ajustes necesarios. Para ello es necesario, lograr la articulación y convergencia de oferta.</a:t>
            </a:r>
            <a:endParaRPr lang="en-US" sz="3600">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500"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fmla="">
                                          <p:val>
                                            <p:strVal val="#ppt_x"/>
                                          </p:val>
                                        </p:tav>
                                        <p:tav tm="100000" fmla="">
                                          <p:val>
                                            <p:strVal val="#ppt_x"/>
                                          </p:val>
                                        </p:tav>
                                      </p:tavLst>
                                    </p:anim>
                                    <p:anim calcmode="lin" valueType="num">
                                      <p:cBhvr additive="base">
                                        <p:cTn id="14" dur="500" fill="hold"/>
                                        <p:tgtEl>
                                          <p:spTgt spid="2">
                                            <p:txEl>
                                              <p:pRg st="0" end="0"/>
                                            </p:txEl>
                                          </p:spTgt>
                                        </p:tgtEl>
                                        <p:attrNameLst>
                                          <p:attrName>ppt_y</p:attrName>
                                        </p:attrNameLst>
                                      </p:cBhvr>
                                      <p:tavLst>
                                        <p:tav tm="0" fmla="">
                                          <p:val>
                                            <p:strVal val="1+#ppt_h/2"/>
                                          </p:val>
                                        </p:tav>
                                        <p:tav tm="100000" fmla="">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500"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fmla="">
                                          <p:val>
                                            <p:strVal val="#ppt_x"/>
                                          </p:val>
                                        </p:tav>
                                        <p:tav tm="100000" fmla="">
                                          <p:val>
                                            <p:strVal val="#ppt_x"/>
                                          </p:val>
                                        </p:tav>
                                      </p:tavLst>
                                    </p:anim>
                                    <p:anim calcmode="lin" valueType="num">
                                      <p:cBhvr additive="base">
                                        <p:cTn id="20" dur="500" fill="hold"/>
                                        <p:tgtEl>
                                          <p:spTgt spid="2">
                                            <p:txEl>
                                              <p:pRg st="2" end="2"/>
                                            </p:txEl>
                                          </p:spTgt>
                                        </p:tgtEl>
                                        <p:attrNameLst>
                                          <p:attrName>ppt_y</p:attrName>
                                        </p:attrNameLst>
                                      </p:cBhvr>
                                      <p:tavLst>
                                        <p:tav tm="0" fmla="">
                                          <p:val>
                                            <p:strVal val="1+#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4294967295"/>
          </p:nvPr>
        </p:nvSpPr>
        <p:spPr>
          <a:xfrm>
            <a:off x="13132430" y="9591675"/>
            <a:ext cx="3707765" cy="547370"/>
          </a:xfrm>
        </p:spPr>
        <p:txBody>
          <a:bodyPr/>
          <a:p>
            <a:r>
              <a:rPr lang="es-ES_tradnl" altLang="en-US">
                <a:solidFill>
                  <a:schemeClr val="accent6">
                    <a:lumMod val="50000"/>
                    <a:alpha val="70000"/>
                  </a:schemeClr>
                </a:solidFill>
              </a:rPr>
              <a:t>www.economiaaplicada.co</a:t>
            </a:r>
            <a:endParaRPr lang="es-ES_tradnl" altLang="en-US" dirty="0">
              <a:solidFill>
                <a:schemeClr val="accent6">
                  <a:lumMod val="50000"/>
                  <a:alpha val="70000"/>
                </a:schemeClr>
              </a:solidFill>
            </a:endParaRPr>
          </a:p>
        </p:txBody>
      </p:sp>
      <p:sp>
        <p:nvSpPr>
          <p:cNvPr id="6" name="Slide Number Placeholder 5"/>
          <p:cNvSpPr>
            <a:spLocks noGrp="true"/>
          </p:cNvSpPr>
          <p:nvPr>
            <p:ph type="sldNum" sz="quarter" idx="4294967295"/>
          </p:nvPr>
        </p:nvSpPr>
        <p:spPr>
          <a:xfrm>
            <a:off x="17378673" y="9591675"/>
            <a:ext cx="907415" cy="547370"/>
          </a:xfrm>
        </p:spPr>
        <p:txBody>
          <a:bodyPr/>
          <a:p>
            <a:fld id="{387164BF-D67A-46C0-81D2-5BAF67C00C80}" type="slidenum">
              <a:rPr lang="en-US" smtClean="0">
                <a:solidFill>
                  <a:schemeClr val="accent6">
                    <a:lumMod val="50000"/>
                  </a:schemeClr>
                </a:solidFill>
              </a:rPr>
            </a:fld>
            <a:endParaRPr lang="en-US" dirty="0" smtClean="0">
              <a:solidFill>
                <a:schemeClr val="accent6">
                  <a:lumMod val="50000"/>
                </a:schemeClr>
              </a:solidFill>
            </a:endParaRPr>
          </a:p>
        </p:txBody>
      </p:sp>
      <p:sp>
        <p:nvSpPr>
          <p:cNvPr id="3" name="Text Box 2"/>
          <p:cNvSpPr txBox="true"/>
          <p:nvPr/>
        </p:nvSpPr>
        <p:spPr>
          <a:xfrm>
            <a:off x="285750" y="587375"/>
            <a:ext cx="16554447" cy="706755"/>
          </a:xfrm>
          <a:prstGeom prst="rect">
            <a:avLst/>
          </a:prstGeom>
          <a:noFill/>
        </p:spPr>
        <p:txBody>
          <a:bodyPr wrap="square" rtlCol="0" anchor="t">
            <a:spAutoFit/>
            <a:scene3d>
              <a:camera prst="orthographicFront"/>
              <a:lightRig rig="threePt" dir="t"/>
            </a:scene3d>
          </a:bodyPr>
          <a:p>
            <a:pPr indent="0">
              <a:buFont typeface="Arial" panose="02080604020202020204" pitchFamily="34" charset="0"/>
              <a:buNone/>
            </a:pPr>
            <a:r>
              <a:rPr lang="es-ES_tradnl" sz="4000" b="1">
                <a:solidFill>
                  <a:schemeClr val="accent6">
                    <a:lumMod val="50000"/>
                  </a:schemeClr>
                </a:solidFill>
                <a:effectLst>
                  <a:outerShdw blurRad="38100" dist="25400" dir="5400000" algn="ctr" rotWithShape="0">
                    <a:srgbClr val="6E747A">
                      <a:alpha val="43000"/>
                    </a:srgbClr>
                  </a:outerShdw>
                </a:effectLst>
              </a:rPr>
              <a:t>4. Mecanismos para la ampliación de protección económica en la vejez. </a:t>
            </a:r>
            <a:endParaRPr lang="es-ES_tradnl" sz="4000" b="1">
              <a:solidFill>
                <a:schemeClr val="accent6">
                  <a:lumMod val="50000"/>
                </a:schemeClr>
              </a:solidFill>
              <a:effectLst>
                <a:outerShdw blurRad="38100" dist="25400" dir="5400000" algn="ctr" rotWithShape="0">
                  <a:srgbClr val="6E747A">
                    <a:alpha val="43000"/>
                  </a:srgbClr>
                </a:outerShdw>
              </a:effectLst>
            </a:endParaRPr>
          </a:p>
        </p:txBody>
      </p:sp>
      <p:sp>
        <p:nvSpPr>
          <p:cNvPr id="4" name="Text Box 3"/>
          <p:cNvSpPr txBox="true"/>
          <p:nvPr/>
        </p:nvSpPr>
        <p:spPr>
          <a:xfrm>
            <a:off x="984885" y="2153285"/>
            <a:ext cx="11035662" cy="6369685"/>
          </a:xfrm>
          <a:prstGeom prst="rect">
            <a:avLst/>
          </a:prstGeom>
          <a:noFill/>
        </p:spPr>
        <p:txBody>
          <a:bodyPr wrap="square" rtlCol="0">
            <a:spAutoFit/>
          </a:bodyPr>
          <a:p>
            <a:pPr marL="342900" indent="-342900" algn="just">
              <a:buFont typeface="Arial" panose="02080604020202020204" pitchFamily="34" charset="0"/>
              <a:buChar char="•"/>
            </a:pPr>
            <a:r>
              <a:rPr lang="es-ES_tradnl" altLang="en-US" sz="2400">
                <a:solidFill>
                  <a:schemeClr val="accent6">
                    <a:lumMod val="50000"/>
                  </a:schemeClr>
                </a:solidFill>
              </a:rPr>
              <a:t>Dentro de las estrategias y programas actuales se implementará la Política Pública de Envejecimiento y Vejez en todos sus ejes y líneas de acción y se hará el seguimiento y evaluación respectivos.</a:t>
            </a:r>
            <a:endParaRPr lang="es-ES_tradnl" altLang="en-US" sz="2400">
              <a:solidFill>
                <a:schemeClr val="accent6">
                  <a:lumMod val="50000"/>
                </a:schemeClr>
              </a:solidFill>
            </a:endParaRPr>
          </a:p>
          <a:p>
            <a:pPr marL="342900" indent="-342900" algn="just">
              <a:buFont typeface="Arial" panose="02080604020202020204" pitchFamily="34" charset="0"/>
              <a:buChar char="•"/>
            </a:pPr>
            <a:endParaRPr lang="es-ES_tradnl" altLang="en-US" sz="2400">
              <a:solidFill>
                <a:schemeClr val="accent6">
                  <a:lumMod val="50000"/>
                </a:schemeClr>
              </a:solidFill>
            </a:endParaRPr>
          </a:p>
          <a:p>
            <a:pPr marL="342900" indent="-342900" algn="just">
              <a:buFont typeface="Arial" panose="02080604020202020204" pitchFamily="34" charset="0"/>
              <a:buChar char="•"/>
            </a:pPr>
            <a:r>
              <a:rPr lang="es-ES_tradnl" altLang="en-US" sz="2400">
                <a:solidFill>
                  <a:schemeClr val="accent6">
                    <a:lumMod val="50000"/>
                  </a:schemeClr>
                </a:solidFill>
              </a:rPr>
              <a:t>Para superar la dependencia económica de personas mayores de forma efectiva, el Gobierno nacional, </a:t>
            </a:r>
            <a:r>
              <a:rPr lang="es-ES_tradnl" altLang="en-US" sz="2400" b="1">
                <a:solidFill>
                  <a:schemeClr val="accent6">
                    <a:lumMod val="50000"/>
                  </a:schemeClr>
                </a:solidFill>
              </a:rPr>
              <a:t>mejorará el mecanismo de los Beneficios Económicos Periódicos BEPS y reformará los programas de transferencias monetarias (Colombia Mayor) y de los subsidios al aporte a pensión.</a:t>
            </a:r>
            <a:endParaRPr lang="es-ES_tradnl" altLang="en-US" sz="2400" b="1">
              <a:solidFill>
                <a:schemeClr val="accent6">
                  <a:lumMod val="50000"/>
                </a:schemeClr>
              </a:solidFill>
            </a:endParaRPr>
          </a:p>
          <a:p>
            <a:pPr marL="342900" indent="-342900" algn="just">
              <a:buFont typeface="Arial" panose="02080604020202020204" pitchFamily="34" charset="0"/>
              <a:buChar char="•"/>
            </a:pPr>
            <a:endParaRPr lang="es-ES_tradnl" altLang="en-US" sz="2400">
              <a:solidFill>
                <a:schemeClr val="accent6">
                  <a:lumMod val="50000"/>
                </a:schemeClr>
              </a:solidFill>
            </a:endParaRPr>
          </a:p>
          <a:p>
            <a:pPr marL="342900" indent="-342900" algn="just">
              <a:buFont typeface="Arial" panose="02080604020202020204" pitchFamily="34" charset="0"/>
              <a:buChar char="•"/>
            </a:pPr>
            <a:r>
              <a:rPr lang="es-ES_tradnl" altLang="en-US" sz="2400">
                <a:solidFill>
                  <a:schemeClr val="accent6">
                    <a:lumMod val="50000"/>
                  </a:schemeClr>
                </a:solidFill>
              </a:rPr>
              <a:t>También se aumentará la cobertura del sistema pensional tanto en la etapa de la acumulación de derechos como en la de desacumulación, considerando contextos territoriales, de género, particularmente la situación de las mujeres y personas cuidadoras y cursos de vida. </a:t>
            </a:r>
            <a:endParaRPr lang="es-ES_tradnl" altLang="en-US" sz="2400">
              <a:solidFill>
                <a:schemeClr val="accent6">
                  <a:lumMod val="50000"/>
                </a:schemeClr>
              </a:solidFill>
            </a:endParaRPr>
          </a:p>
          <a:p>
            <a:pPr marL="342900" indent="-342900" algn="just">
              <a:buFont typeface="Arial" panose="02080604020202020204" pitchFamily="34" charset="0"/>
              <a:buChar char="•"/>
            </a:pPr>
            <a:endParaRPr lang="es-ES_tradnl" altLang="en-US" sz="2400">
              <a:solidFill>
                <a:schemeClr val="accent6">
                  <a:lumMod val="50000"/>
                </a:schemeClr>
              </a:solidFill>
            </a:endParaRPr>
          </a:p>
          <a:p>
            <a:pPr marL="342900" indent="-342900" algn="just">
              <a:buFont typeface="Arial" panose="02080604020202020204" pitchFamily="34" charset="0"/>
              <a:buChar char="•"/>
            </a:pPr>
            <a:r>
              <a:rPr lang="es-ES_tradnl" altLang="en-US" sz="2400">
                <a:solidFill>
                  <a:schemeClr val="accent6">
                    <a:lumMod val="50000"/>
                  </a:schemeClr>
                </a:solidFill>
              </a:rPr>
              <a:t>Para ello, el Gobierno Nacional, promoverá un </a:t>
            </a:r>
            <a:r>
              <a:rPr lang="es-ES_tradnl" altLang="en-US" sz="2400" b="1">
                <a:solidFill>
                  <a:schemeClr val="accent6">
                    <a:lumMod val="50000"/>
                  </a:schemeClr>
                </a:solidFill>
              </a:rPr>
              <a:t>nuevo modelo de protección económica para la vejez</a:t>
            </a:r>
            <a:r>
              <a:rPr lang="es-ES_tradnl" altLang="en-US" sz="2400">
                <a:solidFill>
                  <a:schemeClr val="accent6">
                    <a:lumMod val="50000"/>
                  </a:schemeClr>
                </a:solidFill>
              </a:rPr>
              <a:t> garantizando un enfoque de derechos y de diálogo social, para la garantía de una vida digna.</a:t>
            </a:r>
            <a:endParaRPr lang="es-ES_tradnl" altLang="en-US" sz="2400">
              <a:solidFill>
                <a:schemeClr val="accent6">
                  <a:lumMod val="50000"/>
                </a:schemeClr>
              </a:solidFill>
            </a:endParaRPr>
          </a:p>
        </p:txBody>
      </p:sp>
      <p:sp>
        <p:nvSpPr>
          <p:cNvPr id="14" name="Oval 13"/>
          <p:cNvSpPr/>
          <p:nvPr/>
        </p:nvSpPr>
        <p:spPr>
          <a:xfrm>
            <a:off x="13603602" y="5481955"/>
            <a:ext cx="3324860" cy="2164080"/>
          </a:xfrm>
          <a:prstGeom prst="ellipse">
            <a:avLst/>
          </a:prstGeom>
          <a:solidFill>
            <a:schemeClr val="accent4">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sz="4000" b="1">
                <a:solidFill>
                  <a:schemeClr val="accent6">
                    <a:lumMod val="50000"/>
                  </a:schemeClr>
                </a:solidFill>
              </a:rPr>
              <a:t>12,5</a:t>
            </a:r>
            <a:endParaRPr kumimoji="1" lang="es-ES_tradnl" altLang="en-US" sz="4000" b="1">
              <a:solidFill>
                <a:schemeClr val="accent6">
                  <a:lumMod val="50000"/>
                </a:schemeClr>
              </a:solidFill>
            </a:endParaRPr>
          </a:p>
          <a:p>
            <a:pPr algn="ctr"/>
            <a:r>
              <a:rPr kumimoji="1" lang="es-ES_tradnl" altLang="en-US" b="1">
                <a:solidFill>
                  <a:schemeClr val="accent6">
                    <a:lumMod val="50000"/>
                  </a:schemeClr>
                </a:solidFill>
              </a:rPr>
              <a:t>bll /año</a:t>
            </a:r>
            <a:endParaRPr kumimoji="1" lang="es-ES_tradnl" altLang="en-US" b="1">
              <a:solidFill>
                <a:schemeClr val="accent6">
                  <a:lumMod val="50000"/>
                </a:schemeClr>
              </a:solidFill>
            </a:endParaRPr>
          </a:p>
        </p:txBody>
      </p:sp>
      <p:sp>
        <p:nvSpPr>
          <p:cNvPr id="17" name="Text Box 16"/>
          <p:cNvSpPr txBox="true"/>
          <p:nvPr/>
        </p:nvSpPr>
        <p:spPr>
          <a:xfrm>
            <a:off x="13161008" y="2724785"/>
            <a:ext cx="3679190" cy="2306955"/>
          </a:xfrm>
          <a:prstGeom prst="rect">
            <a:avLst/>
          </a:prstGeom>
          <a:noFill/>
        </p:spPr>
        <p:txBody>
          <a:bodyPr wrap="square" rtlCol="0">
            <a:spAutoFit/>
          </a:bodyPr>
          <a:p>
            <a:pPr algn="ctr"/>
            <a:r>
              <a:rPr lang="es-ES_tradnl" altLang="en-US" sz="2400" b="1">
                <a:solidFill>
                  <a:schemeClr val="accent6">
                    <a:lumMod val="50000"/>
                  </a:schemeClr>
                </a:solidFill>
              </a:rPr>
              <a:t>Estimado Minhacienda gobierno anterior:</a:t>
            </a:r>
            <a:endParaRPr lang="es-ES_tradnl" altLang="en-US" sz="2400" b="1">
              <a:solidFill>
                <a:schemeClr val="accent6">
                  <a:lumMod val="50000"/>
                </a:schemeClr>
              </a:solidFill>
            </a:endParaRPr>
          </a:p>
          <a:p>
            <a:pPr algn="ctr"/>
            <a:endParaRPr lang="es-ES_tradnl" altLang="en-US" sz="2400" b="1">
              <a:solidFill>
                <a:schemeClr val="accent6">
                  <a:lumMod val="50000"/>
                </a:schemeClr>
              </a:solidFill>
            </a:endParaRPr>
          </a:p>
          <a:p>
            <a:pPr algn="ctr"/>
            <a:r>
              <a:rPr lang="es-ES_tradnl" altLang="en-US" sz="2400" b="1">
                <a:solidFill>
                  <a:schemeClr val="accent6">
                    <a:lumMod val="50000"/>
                  </a:schemeClr>
                </a:solidFill>
              </a:rPr>
              <a:t> 5,6 millones de adultos mayores, un subsidio de 500 mil pesos.</a:t>
            </a:r>
            <a:endParaRPr lang="es-ES_tradnl" altLang="en-US" sz="2400" b="1">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500"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fmla="">
                                          <p:val>
                                            <p:strVal val="#ppt_x"/>
                                          </p:val>
                                        </p:tav>
                                        <p:tav tm="100000" fmla="">
                                          <p:val>
                                            <p:strVal val="#ppt_x"/>
                                          </p:val>
                                        </p:tav>
                                      </p:tavLst>
                                    </p:anim>
                                    <p:anim calcmode="lin" valueType="num">
                                      <p:cBhvr additive="base">
                                        <p:cTn id="14" dur="500" fill="hold"/>
                                        <p:tgtEl>
                                          <p:spTgt spid="4">
                                            <p:txEl>
                                              <p:pRg st="0" end="0"/>
                                            </p:txEl>
                                          </p:spTgt>
                                        </p:tgtEl>
                                        <p:attrNameLst>
                                          <p:attrName>ppt_y</p:attrName>
                                        </p:attrNameLst>
                                      </p:cBhvr>
                                      <p:tavLst>
                                        <p:tav tm="0" fmla="">
                                          <p:val>
                                            <p:strVal val="1+#ppt_h/2"/>
                                          </p:val>
                                        </p:tav>
                                        <p:tav tm="100000" fmla="">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500"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fmla="">
                                          <p:val>
                                            <p:strVal val="#ppt_x"/>
                                          </p:val>
                                        </p:tav>
                                        <p:tav tm="100000" fmla="">
                                          <p:val>
                                            <p:strVal val="#ppt_x"/>
                                          </p:val>
                                        </p:tav>
                                      </p:tavLst>
                                    </p:anim>
                                    <p:anim calcmode="lin" valueType="num">
                                      <p:cBhvr additive="base">
                                        <p:cTn id="20" dur="500" fill="hold"/>
                                        <p:tgtEl>
                                          <p:spTgt spid="4">
                                            <p:txEl>
                                              <p:pRg st="2" end="2"/>
                                            </p:txEl>
                                          </p:spTgt>
                                        </p:tgtEl>
                                        <p:attrNameLst>
                                          <p:attrName>ppt_y</p:attrName>
                                        </p:attrNameLst>
                                      </p:cBhvr>
                                      <p:tavLst>
                                        <p:tav tm="0" fmla="">
                                          <p:val>
                                            <p:strVal val="1+#ppt_h/2"/>
                                          </p:val>
                                        </p:tav>
                                        <p:tav tm="100000" fmla="">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500"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fmla="">
                                          <p:val>
                                            <p:strVal val="#ppt_x"/>
                                          </p:val>
                                        </p:tav>
                                        <p:tav tm="100000" fmla="">
                                          <p:val>
                                            <p:strVal val="#ppt_x"/>
                                          </p:val>
                                        </p:tav>
                                      </p:tavLst>
                                    </p:anim>
                                    <p:anim calcmode="lin" valueType="num">
                                      <p:cBhvr additive="base">
                                        <p:cTn id="26" dur="500" fill="hold"/>
                                        <p:tgtEl>
                                          <p:spTgt spid="4">
                                            <p:txEl>
                                              <p:pRg st="4" end="4"/>
                                            </p:txEl>
                                          </p:spTgt>
                                        </p:tgtEl>
                                        <p:attrNameLst>
                                          <p:attrName>ppt_y</p:attrName>
                                        </p:attrNameLst>
                                      </p:cBhvr>
                                      <p:tavLst>
                                        <p:tav tm="0" fmla="">
                                          <p:val>
                                            <p:strVal val="1+#ppt_h/2"/>
                                          </p:val>
                                        </p:tav>
                                        <p:tav tm="100000" fmla="">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500"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fmla="">
                                          <p:val>
                                            <p:strVal val="#ppt_x"/>
                                          </p:val>
                                        </p:tav>
                                        <p:tav tm="100000" fmla="">
                                          <p:val>
                                            <p:strVal val="#ppt_x"/>
                                          </p:val>
                                        </p:tav>
                                      </p:tavLst>
                                    </p:anim>
                                    <p:anim calcmode="lin" valueType="num">
                                      <p:cBhvr additive="base">
                                        <p:cTn id="32" dur="500" fill="hold"/>
                                        <p:tgtEl>
                                          <p:spTgt spid="4">
                                            <p:txEl>
                                              <p:pRg st="6" end="6"/>
                                            </p:txEl>
                                          </p:spTgt>
                                        </p:tgtEl>
                                        <p:attrNameLst>
                                          <p:attrName>ppt_y</p:attrName>
                                        </p:attrNameLst>
                                      </p:cBhvr>
                                      <p:tavLst>
                                        <p:tav tm="0" fmla="">
                                          <p:val>
                                            <p:strVal val="1+#ppt_h/2"/>
                                          </p:val>
                                        </p:tav>
                                        <p:tav tm="100000" fmla="">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500"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6" presetClass="entr" presetSubtype="16" fill="hold" grpId="0" nodeType="withEffect">
                                  <p:stCondLst>
                                    <p:cond delay="0"/>
                                  </p:stCondLst>
                                  <p:childTnLst>
                                    <p:set>
                                      <p:cBhvr>
                                        <p:cTn id="40" dur="500" fill="hold">
                                          <p:stCondLst>
                                            <p:cond delay="0"/>
                                          </p:stCondLst>
                                        </p:cTn>
                                        <p:tgtEl>
                                          <p:spTgt spid="14"/>
                                        </p:tgtEl>
                                        <p:attrNameLst>
                                          <p:attrName>style.visibility</p:attrName>
                                        </p:attrNameLst>
                                      </p:cBhvr>
                                      <p:to>
                                        <p:strVal val="visible"/>
                                      </p:to>
                                    </p:set>
                                    <p:animEffect transition="in" filter="circle(in)">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17" grpId="0"/>
      <p:bldP spid="14" grpId="0" bldLvl="0" animBg="tru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4294967295"/>
          </p:nvPr>
        </p:nvSpPr>
        <p:spPr>
          <a:xfrm>
            <a:off x="13132430" y="9591675"/>
            <a:ext cx="3707765" cy="547370"/>
          </a:xfrm>
        </p:spPr>
        <p:txBody>
          <a:bodyPr/>
          <a:p>
            <a:r>
              <a:rPr lang="es-ES_tradnl" altLang="en-US">
                <a:solidFill>
                  <a:schemeClr val="accent6">
                    <a:lumMod val="50000"/>
                    <a:alpha val="70000"/>
                  </a:schemeClr>
                </a:solidFill>
              </a:rPr>
              <a:t>www.economiaaplicada.co</a:t>
            </a:r>
            <a:endParaRPr lang="es-ES_tradnl" altLang="en-US" dirty="0">
              <a:solidFill>
                <a:schemeClr val="accent6">
                  <a:lumMod val="50000"/>
                  <a:alpha val="70000"/>
                </a:schemeClr>
              </a:solidFill>
            </a:endParaRPr>
          </a:p>
        </p:txBody>
      </p:sp>
      <p:sp>
        <p:nvSpPr>
          <p:cNvPr id="6" name="Slide Number Placeholder 5"/>
          <p:cNvSpPr>
            <a:spLocks noGrp="true"/>
          </p:cNvSpPr>
          <p:nvPr>
            <p:ph type="sldNum" sz="quarter" idx="4294967295"/>
          </p:nvPr>
        </p:nvSpPr>
        <p:spPr>
          <a:xfrm>
            <a:off x="17378673" y="9591675"/>
            <a:ext cx="907415" cy="547370"/>
          </a:xfrm>
        </p:spPr>
        <p:txBody>
          <a:bodyPr/>
          <a:p>
            <a:fld id="{387164BF-D67A-46C0-81D2-5BAF67C00C80}" type="slidenum">
              <a:rPr lang="en-US" smtClean="0">
                <a:solidFill>
                  <a:schemeClr val="accent6">
                    <a:lumMod val="50000"/>
                  </a:schemeClr>
                </a:solidFill>
              </a:rPr>
            </a:fld>
            <a:endParaRPr lang="en-US" dirty="0" smtClean="0">
              <a:solidFill>
                <a:schemeClr val="accent6">
                  <a:lumMod val="50000"/>
                </a:schemeClr>
              </a:solidFill>
            </a:endParaRPr>
          </a:p>
        </p:txBody>
      </p:sp>
      <p:sp>
        <p:nvSpPr>
          <p:cNvPr id="3" name="Text Box 2"/>
          <p:cNvSpPr txBox="true"/>
          <p:nvPr/>
        </p:nvSpPr>
        <p:spPr>
          <a:xfrm>
            <a:off x="31750" y="448310"/>
            <a:ext cx="16554447" cy="768350"/>
          </a:xfrm>
          <a:prstGeom prst="rect">
            <a:avLst/>
          </a:prstGeom>
          <a:noFill/>
        </p:spPr>
        <p:txBody>
          <a:bodyPr wrap="square" rtlCol="0" anchor="t">
            <a:spAutoFit/>
            <a:scene3d>
              <a:camera prst="orthographicFront"/>
              <a:lightRig rig="threePt" dir="t"/>
            </a:scene3d>
          </a:bodyPr>
          <a:p>
            <a:pPr indent="0">
              <a:buFont typeface="Arial" panose="02080604020202020204" pitchFamily="34" charset="0"/>
              <a:buNone/>
            </a:pPr>
            <a:r>
              <a:rPr lang="es-ES_tradnl" sz="4400" b="1">
                <a:solidFill>
                  <a:schemeClr val="accent6">
                    <a:lumMod val="50000"/>
                  </a:schemeClr>
                </a:solidFill>
                <a:effectLst>
                  <a:outerShdw blurRad="38100" dist="25400" dir="5400000" algn="ctr" rotWithShape="0">
                    <a:srgbClr val="6E747A">
                      <a:alpha val="43000"/>
                    </a:srgbClr>
                  </a:outerShdw>
                </a:effectLst>
              </a:rPr>
              <a:t>5. Diseño e implementación del esquema de protección al desempleo.. </a:t>
            </a:r>
            <a:endParaRPr lang="es-ES_tradnl" sz="4400" b="1">
              <a:solidFill>
                <a:schemeClr val="accent6">
                  <a:lumMod val="50000"/>
                </a:schemeClr>
              </a:solidFill>
              <a:effectLst>
                <a:outerShdw blurRad="38100" dist="25400" dir="5400000" algn="ctr" rotWithShape="0">
                  <a:srgbClr val="6E747A">
                    <a:alpha val="43000"/>
                  </a:srgbClr>
                </a:outerShdw>
              </a:effectLst>
            </a:endParaRPr>
          </a:p>
        </p:txBody>
      </p:sp>
      <p:sp>
        <p:nvSpPr>
          <p:cNvPr id="4" name="Text Box 3"/>
          <p:cNvSpPr txBox="true"/>
          <p:nvPr/>
        </p:nvSpPr>
        <p:spPr>
          <a:xfrm>
            <a:off x="1341120" y="2637790"/>
            <a:ext cx="15386047" cy="3846195"/>
          </a:xfrm>
          <a:prstGeom prst="rect">
            <a:avLst/>
          </a:prstGeom>
          <a:noFill/>
        </p:spPr>
        <p:txBody>
          <a:bodyPr wrap="square" rtlCol="0">
            <a:spAutoFit/>
          </a:bodyPr>
          <a:p>
            <a:pPr algn="just"/>
            <a:r>
              <a:rPr lang="es-ES_tradnl" altLang="en-US" sz="4000">
                <a:solidFill>
                  <a:schemeClr val="accent6">
                    <a:lumMod val="50000"/>
                  </a:schemeClr>
                </a:solidFill>
              </a:rPr>
              <a:t>Se diseñará un esquema de protección contra el desempleo rediseñando el </a:t>
            </a:r>
            <a:r>
              <a:rPr lang="es-ES_tradnl" altLang="en-US" sz="4400" b="1">
                <a:solidFill>
                  <a:schemeClr val="accent6">
                    <a:lumMod val="50000"/>
                  </a:schemeClr>
                </a:solidFill>
              </a:rPr>
              <a:t>Mecanismo de Protección al Cesante -MPC</a:t>
            </a:r>
            <a:r>
              <a:rPr lang="es-ES_tradnl" altLang="en-US" sz="4000">
                <a:solidFill>
                  <a:schemeClr val="accent6">
                    <a:lumMod val="50000"/>
                  </a:schemeClr>
                </a:solidFill>
              </a:rPr>
              <a:t>, el cual responderá a las necesidades de la población cesante, incluyendo trabajadores formales e informales, considerando las brechas que existen en las distintas poblaciones (como jóvenes, mujeres, personas mayores y personas LGBTIQ+, entre otras).</a:t>
            </a:r>
            <a:endParaRPr lang="es-ES_tradnl" altLang="en-US" sz="4000">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500"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 Box 7"/>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4294967295"/>
          </p:nvPr>
        </p:nvSpPr>
        <p:spPr>
          <a:xfrm>
            <a:off x="13132430" y="9591675"/>
            <a:ext cx="3707765" cy="547370"/>
          </a:xfrm>
        </p:spPr>
        <p:txBody>
          <a:bodyPr/>
          <a:p>
            <a:r>
              <a:rPr lang="es-ES_tradnl" altLang="en-US">
                <a:solidFill>
                  <a:schemeClr val="accent6">
                    <a:lumMod val="50000"/>
                    <a:alpha val="70000"/>
                  </a:schemeClr>
                </a:solidFill>
              </a:rPr>
              <a:t>www.economiaaplicada.co</a:t>
            </a:r>
            <a:endParaRPr lang="es-ES_tradnl" altLang="en-US" dirty="0">
              <a:solidFill>
                <a:schemeClr val="accent6">
                  <a:lumMod val="50000"/>
                  <a:alpha val="70000"/>
                </a:schemeClr>
              </a:solidFill>
            </a:endParaRPr>
          </a:p>
        </p:txBody>
      </p:sp>
      <p:sp>
        <p:nvSpPr>
          <p:cNvPr id="6" name="Slide Number Placeholder 5"/>
          <p:cNvSpPr>
            <a:spLocks noGrp="true"/>
          </p:cNvSpPr>
          <p:nvPr>
            <p:ph type="sldNum" sz="quarter" idx="4294967295"/>
          </p:nvPr>
        </p:nvSpPr>
        <p:spPr>
          <a:xfrm>
            <a:off x="17378673" y="9591675"/>
            <a:ext cx="907415" cy="547370"/>
          </a:xfrm>
        </p:spPr>
        <p:txBody>
          <a:bodyPr/>
          <a:p>
            <a:fld id="{387164BF-D67A-46C0-81D2-5BAF67C00C80}" type="slidenum">
              <a:rPr lang="en-US" smtClean="0">
                <a:solidFill>
                  <a:schemeClr val="accent6">
                    <a:lumMod val="50000"/>
                  </a:schemeClr>
                </a:solidFill>
              </a:rPr>
            </a:fld>
            <a:endParaRPr lang="en-US" dirty="0" smtClean="0">
              <a:solidFill>
                <a:schemeClr val="accent6">
                  <a:lumMod val="50000"/>
                </a:schemeClr>
              </a:solidFill>
            </a:endParaRPr>
          </a:p>
        </p:txBody>
      </p:sp>
      <p:sp>
        <p:nvSpPr>
          <p:cNvPr id="7" name="Text Box 6"/>
          <p:cNvSpPr txBox="true"/>
          <p:nvPr/>
        </p:nvSpPr>
        <p:spPr>
          <a:xfrm>
            <a:off x="454025" y="255270"/>
            <a:ext cx="17378039" cy="1445260"/>
          </a:xfrm>
          <a:prstGeom prst="rect">
            <a:avLst/>
          </a:prstGeom>
          <a:noFill/>
        </p:spPr>
        <p:txBody>
          <a:bodyPr wrap="square" rtlCol="0">
            <a:spAutoFit/>
          </a:bodyPr>
          <a:p>
            <a:r>
              <a:rPr lang="es-ES_tradnl" altLang="en-US" sz="4400" b="1">
                <a:solidFill>
                  <a:schemeClr val="accent6">
                    <a:lumMod val="50000"/>
                  </a:schemeClr>
                </a:solidFill>
              </a:rPr>
              <a:t>6. Sistema del cuidado </a:t>
            </a:r>
            <a:r>
              <a:rPr lang="es-ES_tradnl" altLang="en-US" sz="4400" b="1">
                <a:solidFill>
                  <a:schemeClr val="accent6">
                    <a:lumMod val="50000"/>
                  </a:schemeClr>
                </a:solidFill>
                <a:sym typeface="+mn-ea"/>
              </a:rPr>
              <a:t>(pasar de lógica de gasto a inversión)</a:t>
            </a:r>
            <a:endParaRPr lang="es-ES_tradnl" altLang="en-US" sz="4400" b="1">
              <a:solidFill>
                <a:schemeClr val="accent6">
                  <a:lumMod val="50000"/>
                </a:schemeClr>
              </a:solidFill>
            </a:endParaRPr>
          </a:p>
          <a:p>
            <a:endParaRPr lang="es-ES_tradnl" altLang="en-US" sz="4400" b="1">
              <a:solidFill>
                <a:schemeClr val="accent6">
                  <a:lumMod val="50000"/>
                </a:schemeClr>
              </a:solidFill>
            </a:endParaRPr>
          </a:p>
        </p:txBody>
      </p:sp>
      <p:sp>
        <p:nvSpPr>
          <p:cNvPr id="3" name="Text Box 2"/>
          <p:cNvSpPr txBox="true"/>
          <p:nvPr/>
        </p:nvSpPr>
        <p:spPr>
          <a:xfrm>
            <a:off x="824230" y="1289050"/>
            <a:ext cx="16554447" cy="1076325"/>
          </a:xfrm>
          <a:prstGeom prst="rect">
            <a:avLst/>
          </a:prstGeom>
          <a:noFill/>
        </p:spPr>
        <p:txBody>
          <a:bodyPr wrap="square" rtlCol="0" anchor="t">
            <a:spAutoFit/>
            <a:scene3d>
              <a:camera prst="orthographicFront"/>
              <a:lightRig rig="threePt" dir="t"/>
            </a:scene3d>
          </a:bodyPr>
          <a:p>
            <a:pPr indent="0">
              <a:buFont typeface="Arial" panose="02080604020202020204" pitchFamily="34" charset="0"/>
              <a:buNone/>
            </a:pPr>
            <a:r>
              <a:rPr lang="es-ES_tradnl" altLang="en-US" b="1">
                <a:solidFill>
                  <a:schemeClr val="accent6">
                    <a:lumMod val="50000"/>
                  </a:schemeClr>
                </a:solidFill>
                <a:effectLst>
                  <a:outerShdw blurRad="38100" dist="25400" dir="5400000" algn="ctr" rotWithShape="0">
                    <a:srgbClr val="6E747A">
                      <a:alpha val="43000"/>
                    </a:srgbClr>
                  </a:outerShdw>
                </a:effectLst>
                <a:sym typeface="+mn-ea"/>
              </a:rPr>
              <a:t>Definir el modelo de operación y de financiamiento del Sistema de Cuidado</a:t>
            </a:r>
            <a:r>
              <a:rPr lang="es-ES_tradnl" altLang="en-US" b="1">
                <a:solidFill>
                  <a:schemeClr val="accent6">
                    <a:lumMod val="50000"/>
                  </a:schemeClr>
                </a:solidFill>
                <a:effectLst>
                  <a:outerShdw blurRad="38100" dist="25400" dir="5400000" algn="ctr" rotWithShape="0">
                    <a:srgbClr val="6E747A">
                      <a:alpha val="43000"/>
                    </a:srgbClr>
                  </a:outerShdw>
                </a:effectLst>
              </a:rPr>
              <a:t>.. </a:t>
            </a:r>
            <a:r>
              <a:rPr lang="es-ES_tradnl" altLang="en-US" b="1">
                <a:solidFill>
                  <a:schemeClr val="accent6">
                    <a:lumMod val="50000"/>
                  </a:schemeClr>
                </a:solidFill>
                <a:effectLst>
                  <a:outerShdw blurRad="38100" dist="25400" dir="5400000" algn="ctr" rotWithShape="0">
                    <a:srgbClr val="6E747A">
                      <a:alpha val="43000"/>
                    </a:srgbClr>
                  </a:outerShdw>
                </a:effectLst>
                <a:sym typeface="+mn-ea"/>
              </a:rPr>
              <a:t> Crear, ampliar y regular los servicios de cuidado. Proteger los derechos de la población cuidadora.</a:t>
            </a:r>
            <a:endParaRPr lang="es-ES_tradnl" altLang="en-US" b="1">
              <a:solidFill>
                <a:schemeClr val="accent6">
                  <a:lumMod val="50000"/>
                </a:schemeClr>
              </a:solidFill>
              <a:effectLst>
                <a:outerShdw blurRad="38100" dist="25400" dir="5400000" algn="ctr" rotWithShape="0">
                  <a:srgbClr val="6E747A">
                    <a:alpha val="43000"/>
                  </a:srgbClr>
                </a:outerShdw>
              </a:effectLst>
              <a:sym typeface="+mn-ea"/>
            </a:endParaRPr>
          </a:p>
        </p:txBody>
      </p:sp>
      <p:sp>
        <p:nvSpPr>
          <p:cNvPr id="4" name="Text Box 3"/>
          <p:cNvSpPr txBox="true"/>
          <p:nvPr/>
        </p:nvSpPr>
        <p:spPr>
          <a:xfrm>
            <a:off x="454025" y="2605405"/>
            <a:ext cx="8704577" cy="6185535"/>
          </a:xfrm>
          <a:prstGeom prst="rect">
            <a:avLst/>
          </a:prstGeom>
          <a:noFill/>
        </p:spPr>
        <p:txBody>
          <a:bodyPr wrap="square" rtlCol="0">
            <a:spAutoFit/>
          </a:bodyPr>
          <a:p>
            <a:pPr algn="just"/>
            <a:r>
              <a:rPr lang="es-ES_tradnl" altLang="en-US" sz="2200">
                <a:solidFill>
                  <a:schemeClr val="accent6">
                    <a:lumMod val="50000"/>
                  </a:schemeClr>
                </a:solidFill>
              </a:rPr>
              <a:t>La Comisión Intersectorial de la Política Nacional de Cuidado, o quien haga sus veces, implementará</a:t>
            </a:r>
            <a:r>
              <a:rPr lang="es-ES_tradnl" altLang="en-US" sz="2200" b="1">
                <a:solidFill>
                  <a:schemeClr val="accent6">
                    <a:lumMod val="50000"/>
                  </a:schemeClr>
                </a:solidFill>
              </a:rPr>
              <a:t> una política integral de cuidado y el modelo de operación</a:t>
            </a:r>
            <a:r>
              <a:rPr lang="es-ES_tradnl" altLang="en-US" sz="2200">
                <a:solidFill>
                  <a:schemeClr val="accent6">
                    <a:lumMod val="50000"/>
                  </a:schemeClr>
                </a:solidFill>
              </a:rPr>
              <a:t> del Sistema en las principales ciudades, ciudades intermedias y zonas rurales, en función de las capacidades territoriales y con un enfoque participativo de la sociedad civil. Por lo tanto, se definirá:</a:t>
            </a:r>
            <a:endParaRPr lang="es-ES_tradnl" altLang="en-US" sz="2200">
              <a:solidFill>
                <a:schemeClr val="accent6">
                  <a:lumMod val="50000"/>
                </a:schemeClr>
              </a:solidFill>
            </a:endParaRPr>
          </a:p>
          <a:p>
            <a:pPr algn="just"/>
            <a:endParaRPr lang="es-ES_tradnl" altLang="en-US" sz="2200">
              <a:solidFill>
                <a:schemeClr val="accent6">
                  <a:lumMod val="50000"/>
                </a:schemeClr>
              </a:solidFill>
            </a:endParaRPr>
          </a:p>
          <a:p>
            <a:pPr algn="just"/>
            <a:r>
              <a:rPr lang="es-ES_tradnl" altLang="en-US" sz="2200">
                <a:solidFill>
                  <a:schemeClr val="accent6">
                    <a:lumMod val="50000"/>
                  </a:schemeClr>
                </a:solidFill>
              </a:rPr>
              <a:t>	</a:t>
            </a:r>
            <a:r>
              <a:rPr lang="es-ES_tradnl" altLang="en-US" sz="2200" b="1">
                <a:solidFill>
                  <a:schemeClr val="accent6">
                    <a:lumMod val="50000"/>
                  </a:schemeClr>
                </a:solidFill>
              </a:rPr>
              <a:t>(a) El esquema y las fuentes de financiamiento del 	Sistema de Cuidado.</a:t>
            </a:r>
            <a:endParaRPr lang="es-ES_tradnl" altLang="en-US" sz="2200" b="1">
              <a:solidFill>
                <a:schemeClr val="accent6">
                  <a:lumMod val="50000"/>
                </a:schemeClr>
              </a:solidFill>
            </a:endParaRPr>
          </a:p>
          <a:p>
            <a:pPr algn="just"/>
            <a:endParaRPr lang="es-ES_tradnl" altLang="en-US" sz="2200" b="1">
              <a:solidFill>
                <a:schemeClr val="accent6">
                  <a:lumMod val="50000"/>
                </a:schemeClr>
              </a:solidFill>
            </a:endParaRPr>
          </a:p>
          <a:p>
            <a:pPr algn="just"/>
            <a:r>
              <a:rPr lang="es-ES_tradnl" altLang="en-US" sz="2200" b="1">
                <a:solidFill>
                  <a:schemeClr val="accent6">
                    <a:lumMod val="50000"/>
                  </a:schemeClr>
                </a:solidFill>
              </a:rPr>
              <a:t>	(b) Las responsabilidades y roles de las entidades que 	integran el Sistema de Protección Social para la 	provisión de servicios socio-sanitarios y para la 	garantía, calidad, supervisión y fiscalización de los 	servicios.</a:t>
            </a:r>
            <a:endParaRPr lang="es-ES_tradnl" altLang="en-US" sz="2200" b="1">
              <a:solidFill>
                <a:schemeClr val="accent6">
                  <a:lumMod val="50000"/>
                </a:schemeClr>
              </a:solidFill>
            </a:endParaRPr>
          </a:p>
          <a:p>
            <a:pPr algn="just"/>
            <a:endParaRPr lang="es-ES_tradnl" altLang="en-US" sz="2200" b="1">
              <a:solidFill>
                <a:schemeClr val="accent6">
                  <a:lumMod val="50000"/>
                </a:schemeClr>
              </a:solidFill>
            </a:endParaRPr>
          </a:p>
          <a:p>
            <a:pPr algn="just"/>
            <a:r>
              <a:rPr lang="es-ES_tradnl" altLang="en-US" sz="2200" b="1">
                <a:solidFill>
                  <a:schemeClr val="accent6">
                    <a:lumMod val="50000"/>
                  </a:schemeClr>
                </a:solidFill>
              </a:rPr>
              <a:t>	(c) Modelos de atención según enfoque étnico-racial, 	territorial, de género, de curso de vida, diferencial y 	de 	discapacidad.</a:t>
            </a:r>
            <a:endParaRPr lang="es-ES_tradnl" altLang="en-US" sz="2200" b="1">
              <a:solidFill>
                <a:schemeClr val="accent6">
                  <a:lumMod val="50000"/>
                </a:schemeClr>
              </a:solidFill>
            </a:endParaRPr>
          </a:p>
        </p:txBody>
      </p:sp>
      <p:sp>
        <p:nvSpPr>
          <p:cNvPr id="2" name="Text Box 1"/>
          <p:cNvSpPr txBox="true"/>
          <p:nvPr/>
        </p:nvSpPr>
        <p:spPr>
          <a:xfrm>
            <a:off x="9925682" y="3207385"/>
            <a:ext cx="7689212" cy="4892675"/>
          </a:xfrm>
          <a:prstGeom prst="rect">
            <a:avLst/>
          </a:prstGeom>
          <a:noFill/>
        </p:spPr>
        <p:txBody>
          <a:bodyPr wrap="square" rtlCol="0" anchor="t">
            <a:spAutoFit/>
          </a:bodyPr>
          <a:p>
            <a:pPr algn="just"/>
            <a:r>
              <a:rPr lang="en-US" sz="2400" b="1">
                <a:solidFill>
                  <a:schemeClr val="accent6">
                    <a:lumMod val="50000"/>
                  </a:schemeClr>
                </a:solidFill>
              </a:rPr>
              <a:t>Mediante la Comisión Intersectorial de la Política Nacional de Cuidado</a:t>
            </a:r>
            <a:r>
              <a:rPr lang="en-US" sz="2400">
                <a:solidFill>
                  <a:schemeClr val="accent6">
                    <a:lumMod val="50000"/>
                  </a:schemeClr>
                </a:solidFill>
              </a:rPr>
              <a:t> se aprobarán y adoptarán los estándares de calidad y criterios de habilitación asociados para la prestación de servicios de cuidado. Así mismo, se implementará un instrumento oficial para medir los niveles de dependencia y así definir las canastas de servicios en función de los niveles de dependencia de la población.</a:t>
            </a:r>
            <a:endParaRPr lang="en-US" sz="2400">
              <a:solidFill>
                <a:schemeClr val="accent6">
                  <a:lumMod val="50000"/>
                </a:schemeClr>
              </a:solidFill>
            </a:endParaRPr>
          </a:p>
          <a:p>
            <a:pPr algn="just"/>
            <a:endParaRPr lang="en-US" sz="2400">
              <a:solidFill>
                <a:schemeClr val="accent6">
                  <a:lumMod val="50000"/>
                </a:schemeClr>
              </a:solidFill>
            </a:endParaRPr>
          </a:p>
          <a:p>
            <a:pPr algn="just"/>
            <a:r>
              <a:rPr lang="en-US" sz="2400" b="1">
                <a:solidFill>
                  <a:schemeClr val="accent6">
                    <a:lumMod val="50000"/>
                  </a:schemeClr>
                </a:solidFill>
              </a:rPr>
              <a:t>Sumado a esto, para el acceso a los servicios de cuidado de larga duración</a:t>
            </a:r>
            <a:r>
              <a:rPr lang="en-US" sz="2400">
                <a:solidFill>
                  <a:schemeClr val="accent6">
                    <a:lumMod val="50000"/>
                  </a:schemeClr>
                </a:solidFill>
              </a:rPr>
              <a:t> se focalizará la población más dependiente y a su vez más vulnerable económicamente en el marco de la protección social a partir de criterios de ingreso y progresividad.</a:t>
            </a:r>
            <a:endParaRPr lang="en-US" sz="2400">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500"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500"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fmla="">
                                          <p:val>
                                            <p:strVal val="#ppt_x"/>
                                          </p:val>
                                        </p:tav>
                                        <p:tav tm="100000" fmla="">
                                          <p:val>
                                            <p:strVal val="#ppt_x"/>
                                          </p:val>
                                        </p:tav>
                                      </p:tavLst>
                                    </p:anim>
                                    <p:anim calcmode="lin" valueType="num">
                                      <p:cBhvr additive="base">
                                        <p:cTn id="18" dur="500" fill="hold"/>
                                        <p:tgtEl>
                                          <p:spTgt spid="4">
                                            <p:txEl>
                                              <p:pRg st="0" end="0"/>
                                            </p:txEl>
                                          </p:spTgt>
                                        </p:tgtEl>
                                        <p:attrNameLst>
                                          <p:attrName>ppt_y</p:attrName>
                                        </p:attrNameLst>
                                      </p:cBhvr>
                                      <p:tavLst>
                                        <p:tav tm="0" fmla="">
                                          <p:val>
                                            <p:strVal val="1+#ppt_h/2"/>
                                          </p:val>
                                        </p:tav>
                                        <p:tav tm="100000" fmla="">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500"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fmla="">
                                          <p:val>
                                            <p:strVal val="#ppt_x"/>
                                          </p:val>
                                        </p:tav>
                                        <p:tav tm="100000" fmla="">
                                          <p:val>
                                            <p:strVal val="#ppt_x"/>
                                          </p:val>
                                        </p:tav>
                                      </p:tavLst>
                                    </p:anim>
                                    <p:anim calcmode="lin" valueType="num">
                                      <p:cBhvr additive="base">
                                        <p:cTn id="24" dur="500" fill="hold"/>
                                        <p:tgtEl>
                                          <p:spTgt spid="4">
                                            <p:txEl>
                                              <p:pRg st="2" end="2"/>
                                            </p:txEl>
                                          </p:spTgt>
                                        </p:tgtEl>
                                        <p:attrNameLst>
                                          <p:attrName>ppt_y</p:attrName>
                                        </p:attrNameLst>
                                      </p:cBhvr>
                                      <p:tavLst>
                                        <p:tav tm="0" fmla="">
                                          <p:val>
                                            <p:strVal val="1+#ppt_h/2"/>
                                          </p:val>
                                        </p:tav>
                                        <p:tav tm="100000" fmla="">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500"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fmla="">
                                          <p:val>
                                            <p:strVal val="#ppt_x"/>
                                          </p:val>
                                        </p:tav>
                                        <p:tav tm="100000" fmla="">
                                          <p:val>
                                            <p:strVal val="#ppt_x"/>
                                          </p:val>
                                        </p:tav>
                                      </p:tavLst>
                                    </p:anim>
                                    <p:anim calcmode="lin" valueType="num">
                                      <p:cBhvr additive="base">
                                        <p:cTn id="30" dur="500" fill="hold"/>
                                        <p:tgtEl>
                                          <p:spTgt spid="4">
                                            <p:txEl>
                                              <p:pRg st="4" end="4"/>
                                            </p:txEl>
                                          </p:spTgt>
                                        </p:tgtEl>
                                        <p:attrNameLst>
                                          <p:attrName>ppt_y</p:attrName>
                                        </p:attrNameLst>
                                      </p:cBhvr>
                                      <p:tavLst>
                                        <p:tav tm="0" fmla="">
                                          <p:val>
                                            <p:strVal val="1+#ppt_h/2"/>
                                          </p:val>
                                        </p:tav>
                                        <p:tav tm="100000" fmla="">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500"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fmla="">
                                          <p:val>
                                            <p:strVal val="#ppt_x"/>
                                          </p:val>
                                        </p:tav>
                                        <p:tav tm="100000" fmla="">
                                          <p:val>
                                            <p:strVal val="#ppt_x"/>
                                          </p:val>
                                        </p:tav>
                                      </p:tavLst>
                                    </p:anim>
                                    <p:anim calcmode="lin" valueType="num">
                                      <p:cBhvr additive="base">
                                        <p:cTn id="36" dur="500" fill="hold"/>
                                        <p:tgtEl>
                                          <p:spTgt spid="4">
                                            <p:txEl>
                                              <p:pRg st="6" end="6"/>
                                            </p:txEl>
                                          </p:spTgt>
                                        </p:tgtEl>
                                        <p:attrNameLst>
                                          <p:attrName>ppt_y</p:attrName>
                                        </p:attrNameLst>
                                      </p:cBhvr>
                                      <p:tavLst>
                                        <p:tav tm="0" fmla="">
                                          <p:val>
                                            <p:strVal val="1+#ppt_h/2"/>
                                          </p:val>
                                        </p:tav>
                                        <p:tav tm="100000" fmla="">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500" fill="hold">
                                          <p:stCondLst>
                                            <p:cond delay="0"/>
                                          </p:stCondLst>
                                        </p:cTn>
                                        <p:tgtEl>
                                          <p:spTgt spid="2">
                                            <p:txEl>
                                              <p:pRg st="0" end="0"/>
                                            </p:txEl>
                                          </p:spTgt>
                                        </p:tgtEl>
                                        <p:attrNameLst>
                                          <p:attrName>style.visibility</p:attrName>
                                        </p:attrNameLst>
                                      </p:cBhvr>
                                      <p:to>
                                        <p:strVal val="visible"/>
                                      </p:to>
                                    </p:set>
                                    <p:anim calcmode="lin" valueType="num">
                                      <p:cBhvr additive="base">
                                        <p:cTn id="41" dur="500" fill="hold"/>
                                        <p:tgtEl>
                                          <p:spTgt spid="2">
                                            <p:txEl>
                                              <p:pRg st="0" end="0"/>
                                            </p:txEl>
                                          </p:spTgt>
                                        </p:tgtEl>
                                        <p:attrNameLst>
                                          <p:attrName>ppt_x</p:attrName>
                                        </p:attrNameLst>
                                      </p:cBhvr>
                                      <p:tavLst>
                                        <p:tav tm="0" fmla="">
                                          <p:val>
                                            <p:strVal val="#ppt_x"/>
                                          </p:val>
                                        </p:tav>
                                        <p:tav tm="100000" fmla="">
                                          <p:val>
                                            <p:strVal val="#ppt_x"/>
                                          </p:val>
                                        </p:tav>
                                      </p:tavLst>
                                    </p:anim>
                                    <p:anim calcmode="lin" valueType="num">
                                      <p:cBhvr additive="base">
                                        <p:cTn id="42" dur="500" fill="hold"/>
                                        <p:tgtEl>
                                          <p:spTgt spid="2">
                                            <p:txEl>
                                              <p:pRg st="0" end="0"/>
                                            </p:txEl>
                                          </p:spTgt>
                                        </p:tgtEl>
                                        <p:attrNameLst>
                                          <p:attrName>ppt_y</p:attrName>
                                        </p:attrNameLst>
                                      </p:cBhvr>
                                      <p:tavLst>
                                        <p:tav tm="0" fmla="">
                                          <p:val>
                                            <p:strVal val="1+#ppt_h/2"/>
                                          </p:val>
                                        </p:tav>
                                        <p:tav tm="100000" fmla="">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500" fill="hold">
                                          <p:stCondLst>
                                            <p:cond delay="0"/>
                                          </p:stCondLst>
                                        </p:cTn>
                                        <p:tgtEl>
                                          <p:spTgt spid="2">
                                            <p:txEl>
                                              <p:pRg st="2" end="2"/>
                                            </p:txEl>
                                          </p:spTgt>
                                        </p:tgtEl>
                                        <p:attrNameLst>
                                          <p:attrName>style.visibility</p:attrName>
                                        </p:attrNameLst>
                                      </p:cBhvr>
                                      <p:to>
                                        <p:strVal val="visible"/>
                                      </p:to>
                                    </p:set>
                                    <p:anim calcmode="lin" valueType="num">
                                      <p:cBhvr additive="base">
                                        <p:cTn id="47" dur="500" fill="hold"/>
                                        <p:tgtEl>
                                          <p:spTgt spid="2">
                                            <p:txEl>
                                              <p:pRg st="2" end="2"/>
                                            </p:txEl>
                                          </p:spTgt>
                                        </p:tgtEl>
                                        <p:attrNameLst>
                                          <p:attrName>ppt_x</p:attrName>
                                        </p:attrNameLst>
                                      </p:cBhvr>
                                      <p:tavLst>
                                        <p:tav tm="0" fmla="">
                                          <p:val>
                                            <p:strVal val="#ppt_x"/>
                                          </p:val>
                                        </p:tav>
                                        <p:tav tm="100000" fmla="">
                                          <p:val>
                                            <p:strVal val="#ppt_x"/>
                                          </p:val>
                                        </p:tav>
                                      </p:tavLst>
                                    </p:anim>
                                    <p:anim calcmode="lin" valueType="num">
                                      <p:cBhvr additive="base">
                                        <p:cTn id="48" dur="500" fill="hold"/>
                                        <p:tgtEl>
                                          <p:spTgt spid="2">
                                            <p:txEl>
                                              <p:pRg st="2" end="2"/>
                                            </p:txEl>
                                          </p:spTgt>
                                        </p:tgtEl>
                                        <p:attrNameLst>
                                          <p:attrName>ppt_y</p:attrName>
                                        </p:attrNameLst>
                                      </p:cBhvr>
                                      <p:tavLst>
                                        <p:tav tm="0" fmla="">
                                          <p:val>
                                            <p:strVal val="1+#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build="p"/>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4294967295"/>
          </p:nvPr>
        </p:nvSpPr>
        <p:spPr>
          <a:xfrm>
            <a:off x="13132430" y="9591675"/>
            <a:ext cx="3707765" cy="547370"/>
          </a:xfrm>
        </p:spPr>
        <p:txBody>
          <a:bodyPr/>
          <a:p>
            <a:r>
              <a:rPr lang="es-ES_tradnl" altLang="en-US">
                <a:solidFill>
                  <a:schemeClr val="accent6">
                    <a:lumMod val="50000"/>
                    <a:alpha val="70000"/>
                  </a:schemeClr>
                </a:solidFill>
              </a:rPr>
              <a:t>www.economiaaplicada.co</a:t>
            </a:r>
            <a:endParaRPr lang="es-ES_tradnl" altLang="en-US" dirty="0">
              <a:solidFill>
                <a:schemeClr val="accent6">
                  <a:lumMod val="50000"/>
                  <a:alpha val="70000"/>
                </a:schemeClr>
              </a:solidFill>
            </a:endParaRPr>
          </a:p>
        </p:txBody>
      </p:sp>
      <p:sp>
        <p:nvSpPr>
          <p:cNvPr id="6" name="Slide Number Placeholder 5"/>
          <p:cNvSpPr>
            <a:spLocks noGrp="true"/>
          </p:cNvSpPr>
          <p:nvPr>
            <p:ph type="sldNum" sz="quarter" idx="4294967295"/>
          </p:nvPr>
        </p:nvSpPr>
        <p:spPr>
          <a:xfrm>
            <a:off x="17378673" y="9591675"/>
            <a:ext cx="907415" cy="547370"/>
          </a:xfrm>
        </p:spPr>
        <p:txBody>
          <a:bodyPr/>
          <a:p>
            <a:fld id="{387164BF-D67A-46C0-81D2-5BAF67C00C80}" type="slidenum">
              <a:rPr lang="en-US" smtClean="0">
                <a:solidFill>
                  <a:schemeClr val="accent6">
                    <a:lumMod val="50000"/>
                  </a:schemeClr>
                </a:solidFill>
              </a:rPr>
            </a:fld>
            <a:endParaRPr lang="en-US" dirty="0" smtClean="0">
              <a:solidFill>
                <a:schemeClr val="accent6">
                  <a:lumMod val="50000"/>
                </a:schemeClr>
              </a:solidFill>
            </a:endParaRPr>
          </a:p>
        </p:txBody>
      </p:sp>
      <p:sp>
        <p:nvSpPr>
          <p:cNvPr id="7" name="Text Box 6"/>
          <p:cNvSpPr txBox="true"/>
          <p:nvPr/>
        </p:nvSpPr>
        <p:spPr>
          <a:xfrm>
            <a:off x="454025" y="255270"/>
            <a:ext cx="17378039" cy="768350"/>
          </a:xfrm>
          <a:prstGeom prst="rect">
            <a:avLst/>
          </a:prstGeom>
          <a:noFill/>
        </p:spPr>
        <p:txBody>
          <a:bodyPr wrap="square" rtlCol="0">
            <a:spAutoFit/>
          </a:bodyPr>
          <a:p>
            <a:r>
              <a:rPr lang="es-ES_tradnl" altLang="en-US" sz="4400" b="1">
                <a:solidFill>
                  <a:schemeClr val="accent6">
                    <a:lumMod val="50000"/>
                  </a:schemeClr>
                </a:solidFill>
              </a:rPr>
              <a:t>6. Sistema del cuidado (</a:t>
            </a:r>
            <a:r>
              <a:rPr lang="es-ES_tradnl" altLang="en-US" sz="4400">
                <a:solidFill>
                  <a:schemeClr val="accent6">
                    <a:lumMod val="50000"/>
                  </a:schemeClr>
                </a:solidFill>
                <a:sym typeface="+mn-ea"/>
              </a:rPr>
              <a:t>pasar de lógica de gasto a inversión</a:t>
            </a:r>
            <a:r>
              <a:rPr lang="es-ES_tradnl" altLang="en-US" sz="4400" b="1">
                <a:solidFill>
                  <a:schemeClr val="accent6">
                    <a:lumMod val="50000"/>
                  </a:schemeClr>
                </a:solidFill>
              </a:rPr>
              <a:t>)</a:t>
            </a:r>
            <a:endParaRPr lang="es-ES_tradnl" altLang="en-US" sz="4400" b="1">
              <a:solidFill>
                <a:schemeClr val="accent6">
                  <a:lumMod val="50000"/>
                </a:schemeClr>
              </a:solidFill>
            </a:endParaRPr>
          </a:p>
        </p:txBody>
      </p:sp>
      <p:sp>
        <p:nvSpPr>
          <p:cNvPr id="9" name="Text Box 8"/>
          <p:cNvSpPr txBox="true"/>
          <p:nvPr/>
        </p:nvSpPr>
        <p:spPr>
          <a:xfrm>
            <a:off x="605155" y="3208655"/>
            <a:ext cx="16235042" cy="4092575"/>
          </a:xfrm>
          <a:prstGeom prst="rect">
            <a:avLst/>
          </a:prstGeom>
          <a:noFill/>
        </p:spPr>
        <p:txBody>
          <a:bodyPr wrap="square" rtlCol="0" anchor="t">
            <a:spAutoFit/>
          </a:bodyPr>
          <a:p>
            <a:pPr algn="just"/>
            <a:r>
              <a:rPr lang="en-US" sz="3600">
                <a:solidFill>
                  <a:schemeClr val="accent6">
                    <a:lumMod val="50000"/>
                  </a:schemeClr>
                </a:solidFill>
              </a:rPr>
              <a:t>c. Proteger los derechos de la población cuidadora</a:t>
            </a:r>
            <a:r>
              <a:rPr lang="en-US" sz="2800">
                <a:solidFill>
                  <a:schemeClr val="accent6">
                    <a:lumMod val="50000"/>
                  </a:schemeClr>
                </a:solidFill>
              </a:rPr>
              <a:t>. La Comisión Intersectorial de la Política Nacional de Cuidado </a:t>
            </a:r>
            <a:r>
              <a:rPr lang="en-US" sz="2800" b="1" i="1">
                <a:solidFill>
                  <a:schemeClr val="accent6">
                    <a:lumMod val="50000"/>
                  </a:schemeClr>
                </a:solidFill>
              </a:rPr>
              <a:t>definirá una oferta de servicios sociales para reconocer, redistribuir y reducir el trabajo de cuidado no remunerado</a:t>
            </a:r>
            <a:r>
              <a:rPr lang="en-US" sz="2800" b="1">
                <a:solidFill>
                  <a:schemeClr val="accent6">
                    <a:lumMod val="50000"/>
                  </a:schemeClr>
                </a:solidFill>
              </a:rPr>
              <a:t>, realizado principalmente por las mujeres y niñas dentro del hogar,</a:t>
            </a:r>
            <a:r>
              <a:rPr lang="en-US" sz="2800">
                <a:solidFill>
                  <a:schemeClr val="accent6">
                    <a:lumMod val="50000"/>
                  </a:schemeClr>
                </a:solidFill>
              </a:rPr>
              <a:t> y para recompensar y representar a las mujeres en sus labores de cuidado directo, condiciones de dignidad laboral y así promover la garantía de sus derechos, en función del ciclo de vida.</a:t>
            </a:r>
            <a:endParaRPr lang="en-US" sz="2800">
              <a:solidFill>
                <a:schemeClr val="accent6">
                  <a:lumMod val="50000"/>
                </a:schemeClr>
              </a:solidFill>
            </a:endParaRPr>
          </a:p>
          <a:p>
            <a:pPr algn="just"/>
            <a:endParaRPr lang="en-US" sz="2800">
              <a:solidFill>
                <a:schemeClr val="accent6">
                  <a:lumMod val="50000"/>
                </a:schemeClr>
              </a:solidFill>
            </a:endParaRPr>
          </a:p>
          <a:p>
            <a:pPr algn="just"/>
            <a:r>
              <a:rPr lang="en-US" sz="2800">
                <a:solidFill>
                  <a:schemeClr val="accent6">
                    <a:lumMod val="50000"/>
                  </a:schemeClr>
                </a:solidFill>
              </a:rPr>
              <a:t>Para ello, se adoptará un </a:t>
            </a:r>
            <a:r>
              <a:rPr lang="en-US" sz="2800" b="1">
                <a:solidFill>
                  <a:schemeClr val="accent6">
                    <a:lumMod val="50000"/>
                  </a:schemeClr>
                </a:solidFill>
              </a:rPr>
              <a:t>registro de población cuidadora</a:t>
            </a:r>
            <a:r>
              <a:rPr lang="es-ES_tradnl" altLang="en-US" sz="2800">
                <a:solidFill>
                  <a:schemeClr val="accent6">
                    <a:lumMod val="50000"/>
                  </a:schemeClr>
                </a:solidFill>
              </a:rPr>
              <a:t>, </a:t>
            </a:r>
            <a:r>
              <a:rPr lang="en-US" sz="2800">
                <a:solidFill>
                  <a:schemeClr val="accent6">
                    <a:lumMod val="50000"/>
                  </a:schemeClr>
                </a:solidFill>
              </a:rPr>
              <a:t> impulsará el trabajo decente a través de mecanismos de formalización laboral para promover el acceso a la seguridad social de la población cuidadora directa remunerada y trabajadores domésticas o remuneradas del hogar</a:t>
            </a:r>
            <a:r>
              <a:rPr lang="es-ES_tradnl" altLang="en-US" sz="2800">
                <a:solidFill>
                  <a:schemeClr val="accent6">
                    <a:lumMod val="50000"/>
                  </a:schemeClr>
                </a:solidFill>
              </a:rPr>
              <a:t>.</a:t>
            </a:r>
            <a:endParaRPr lang="es-ES_tradnl" altLang="en-US" sz="2800">
              <a:solidFill>
                <a:schemeClr val="accent6">
                  <a:lumMod val="50000"/>
                </a:schemeClr>
              </a:solidFill>
            </a:endParaRPr>
          </a:p>
        </p:txBody>
      </p:sp>
      <p:sp>
        <p:nvSpPr>
          <p:cNvPr id="10" name="Text Box 9"/>
          <p:cNvSpPr txBox="true"/>
          <p:nvPr/>
        </p:nvSpPr>
        <p:spPr>
          <a:xfrm>
            <a:off x="605155" y="7754620"/>
            <a:ext cx="16772887" cy="953135"/>
          </a:xfrm>
          <a:prstGeom prst="rect">
            <a:avLst/>
          </a:prstGeom>
          <a:noFill/>
        </p:spPr>
        <p:txBody>
          <a:bodyPr wrap="square" rtlCol="0" anchor="t">
            <a:spAutoFit/>
          </a:bodyPr>
          <a:p>
            <a:pPr algn="just"/>
            <a:r>
              <a:rPr lang="en-US" sz="2800">
                <a:solidFill>
                  <a:schemeClr val="accent6">
                    <a:lumMod val="50000"/>
                  </a:schemeClr>
                </a:solidFill>
              </a:rPr>
              <a:t>d. Reconocer el cuidado como sector económico</a:t>
            </a:r>
            <a:r>
              <a:rPr lang="es-ES_tradnl" altLang="en-US" sz="2800">
                <a:solidFill>
                  <a:schemeClr val="accent6">
                    <a:lumMod val="50000"/>
                  </a:schemeClr>
                </a:solidFill>
              </a:rPr>
              <a:t>, incluir </a:t>
            </a:r>
            <a:r>
              <a:rPr lang="en-US" sz="2800">
                <a:solidFill>
                  <a:schemeClr val="accent6">
                    <a:lumMod val="50000"/>
                  </a:schemeClr>
                </a:solidFill>
              </a:rPr>
              <a:t>en las cuentas nacionales el sector de la economía</a:t>
            </a:r>
            <a:r>
              <a:rPr lang="es-ES_tradnl" altLang="en-US" sz="2800">
                <a:solidFill>
                  <a:schemeClr val="accent6">
                    <a:lumMod val="50000"/>
                  </a:schemeClr>
                </a:solidFill>
              </a:rPr>
              <a:t>.</a:t>
            </a:r>
            <a:endParaRPr lang="en-US" sz="2800">
              <a:solidFill>
                <a:schemeClr val="accent6">
                  <a:lumMod val="50000"/>
                </a:schemeClr>
              </a:solidFill>
            </a:endParaRPr>
          </a:p>
          <a:p>
            <a:pPr algn="just"/>
            <a:r>
              <a:rPr lang="en-US" sz="2800">
                <a:solidFill>
                  <a:schemeClr val="accent6">
                    <a:lumMod val="50000"/>
                  </a:schemeClr>
                </a:solidFill>
              </a:rPr>
              <a:t>información estadística entorno a la política nacional de cuidado.</a:t>
            </a:r>
            <a:r>
              <a:rPr lang="es-ES_tradnl" altLang="en-US" sz="2800">
                <a:solidFill>
                  <a:schemeClr val="accent6">
                    <a:lumMod val="50000"/>
                  </a:schemeClr>
                </a:solidFill>
              </a:rPr>
              <a:t> </a:t>
            </a:r>
            <a:endParaRPr lang="es-ES_tradnl" altLang="en-US" sz="2800">
              <a:solidFill>
                <a:schemeClr val="accent6">
                  <a:lumMod val="50000"/>
                </a:schemeClr>
              </a:solidFill>
            </a:endParaRPr>
          </a:p>
        </p:txBody>
      </p:sp>
      <p:sp>
        <p:nvSpPr>
          <p:cNvPr id="8" name="Text Box 7"/>
          <p:cNvSpPr txBox="true"/>
          <p:nvPr/>
        </p:nvSpPr>
        <p:spPr>
          <a:xfrm>
            <a:off x="824230" y="1327150"/>
            <a:ext cx="16554447" cy="1753235"/>
          </a:xfrm>
          <a:prstGeom prst="rect">
            <a:avLst/>
          </a:prstGeom>
          <a:noFill/>
        </p:spPr>
        <p:txBody>
          <a:bodyPr wrap="square" rtlCol="0" anchor="t">
            <a:spAutoFit/>
            <a:scene3d>
              <a:camera prst="orthographicFront"/>
              <a:lightRig rig="threePt" dir="t"/>
            </a:scene3d>
          </a:bodyPr>
          <a:p>
            <a:pPr indent="0">
              <a:buFont typeface="Arial" panose="02080604020202020204" pitchFamily="34" charset="0"/>
              <a:buNone/>
            </a:pPr>
            <a:r>
              <a:rPr lang="es-ES_tradnl" altLang="en-US" sz="3600" b="1">
                <a:solidFill>
                  <a:schemeClr val="accent6">
                    <a:lumMod val="50000"/>
                  </a:schemeClr>
                </a:solidFill>
                <a:effectLst>
                  <a:outerShdw blurRad="38100" dist="25400" dir="5400000" algn="ctr" rotWithShape="0">
                    <a:srgbClr val="6E747A">
                      <a:alpha val="43000"/>
                    </a:srgbClr>
                  </a:outerShdw>
                </a:effectLst>
                <a:sym typeface="+mn-ea"/>
              </a:rPr>
              <a:t>Definir el modelo de operación y de financiamiento del Sistema de Cuidado</a:t>
            </a:r>
            <a:r>
              <a:rPr lang="es-ES_tradnl" altLang="en-US" sz="3600" b="1">
                <a:solidFill>
                  <a:schemeClr val="accent6">
                    <a:lumMod val="50000"/>
                  </a:schemeClr>
                </a:solidFill>
                <a:effectLst>
                  <a:outerShdw blurRad="38100" dist="25400" dir="5400000" algn="ctr" rotWithShape="0">
                    <a:srgbClr val="6E747A">
                      <a:alpha val="43000"/>
                    </a:srgbClr>
                  </a:outerShdw>
                </a:effectLst>
              </a:rPr>
              <a:t>.. </a:t>
            </a:r>
            <a:r>
              <a:rPr lang="es-ES_tradnl" altLang="en-US" sz="3600" b="1">
                <a:solidFill>
                  <a:schemeClr val="accent6">
                    <a:lumMod val="50000"/>
                  </a:schemeClr>
                </a:solidFill>
                <a:effectLst>
                  <a:outerShdw blurRad="38100" dist="25400" dir="5400000" algn="ctr" rotWithShape="0">
                    <a:srgbClr val="6E747A">
                      <a:alpha val="43000"/>
                    </a:srgbClr>
                  </a:outerShdw>
                </a:effectLst>
                <a:sym typeface="+mn-ea"/>
              </a:rPr>
              <a:t> Crear, ampliar y regular los servicios de cuidado. Proteger los derechos de la población cuidadora.</a:t>
            </a:r>
            <a:endParaRPr lang="es-ES_tradnl" altLang="en-US" sz="3600" b="1">
              <a:solidFill>
                <a:schemeClr val="accent6">
                  <a:lumMod val="50000"/>
                </a:schemeClr>
              </a:solidFill>
              <a:effectLst>
                <a:outerShdw blurRad="38100" dist="25400" dir="5400000" algn="ctr" rotWithShape="0">
                  <a:srgbClr val="6E747A">
                    <a:alpha val="43000"/>
                  </a:srgb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500"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500"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fmla="">
                                          <p:val>
                                            <p:strVal val="#ppt_x"/>
                                          </p:val>
                                        </p:tav>
                                        <p:tav tm="100000" fmla="">
                                          <p:val>
                                            <p:strVal val="#ppt_x"/>
                                          </p:val>
                                        </p:tav>
                                      </p:tavLst>
                                    </p:anim>
                                    <p:anim calcmode="lin" valueType="num">
                                      <p:cBhvr additive="base">
                                        <p:cTn id="18" dur="500" fill="hold"/>
                                        <p:tgtEl>
                                          <p:spTgt spid="9">
                                            <p:txEl>
                                              <p:pRg st="0" end="0"/>
                                            </p:txEl>
                                          </p:spTgt>
                                        </p:tgtEl>
                                        <p:attrNameLst>
                                          <p:attrName>ppt_y</p:attrName>
                                        </p:attrNameLst>
                                      </p:cBhvr>
                                      <p:tavLst>
                                        <p:tav tm="0" fmla="">
                                          <p:val>
                                            <p:strVal val="1+#ppt_h/2"/>
                                          </p:val>
                                        </p:tav>
                                        <p:tav tm="100000" fmla="">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500"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fmla="">
                                          <p:val>
                                            <p:strVal val="#ppt_x"/>
                                          </p:val>
                                        </p:tav>
                                        <p:tav tm="100000" fmla="">
                                          <p:val>
                                            <p:strVal val="#ppt_x"/>
                                          </p:val>
                                        </p:tav>
                                      </p:tavLst>
                                    </p:anim>
                                    <p:anim calcmode="lin" valueType="num">
                                      <p:cBhvr additive="base">
                                        <p:cTn id="24" dur="500" fill="hold"/>
                                        <p:tgtEl>
                                          <p:spTgt spid="9">
                                            <p:txEl>
                                              <p:pRg st="2" end="2"/>
                                            </p:txEl>
                                          </p:spTgt>
                                        </p:tgtEl>
                                        <p:attrNameLst>
                                          <p:attrName>ppt_y</p:attrName>
                                        </p:attrNameLst>
                                      </p:cBhvr>
                                      <p:tavLst>
                                        <p:tav tm="0" fmla="">
                                          <p:val>
                                            <p:strVal val="1+#ppt_h/2"/>
                                          </p:val>
                                        </p:tav>
                                        <p:tav tm="100000" fmla="">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500"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p"/>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4294967295"/>
          </p:nvPr>
        </p:nvSpPr>
        <p:spPr>
          <a:xfrm>
            <a:off x="13132430" y="9591675"/>
            <a:ext cx="3707765" cy="547370"/>
          </a:xfrm>
        </p:spPr>
        <p:txBody>
          <a:bodyPr/>
          <a:p>
            <a:r>
              <a:rPr lang="es-ES_tradnl" altLang="en-US" b="1">
                <a:solidFill>
                  <a:schemeClr val="accent6">
                    <a:lumMod val="50000"/>
                    <a:alpha val="70000"/>
                  </a:schemeClr>
                </a:solidFill>
              </a:rPr>
              <a:t>www.economiaaplicada.co</a:t>
            </a:r>
            <a:endParaRPr lang="es-ES_tradnl" altLang="en-US" b="1" dirty="0">
              <a:solidFill>
                <a:schemeClr val="accent6">
                  <a:lumMod val="50000"/>
                  <a:alpha val="70000"/>
                </a:schemeClr>
              </a:solidFill>
            </a:endParaRPr>
          </a:p>
        </p:txBody>
      </p:sp>
      <p:sp>
        <p:nvSpPr>
          <p:cNvPr id="6" name="Slide Number Placeholder 5"/>
          <p:cNvSpPr>
            <a:spLocks noGrp="true"/>
          </p:cNvSpPr>
          <p:nvPr>
            <p:ph type="sldNum" sz="quarter" idx="4294967295"/>
          </p:nvPr>
        </p:nvSpPr>
        <p:spPr>
          <a:xfrm>
            <a:off x="17378673" y="9591675"/>
            <a:ext cx="907415" cy="547370"/>
          </a:xfrm>
        </p:spPr>
        <p:txBody>
          <a:bodyPr/>
          <a:p>
            <a:fld id="{387164BF-D67A-46C0-81D2-5BAF67C00C80}" type="slidenum">
              <a:rPr lang="en-US" smtClean="0">
                <a:solidFill>
                  <a:schemeClr val="accent6">
                    <a:lumMod val="50000"/>
                  </a:schemeClr>
                </a:solidFill>
              </a:rPr>
            </a:fld>
            <a:endParaRPr lang="en-US" dirty="0" smtClean="0">
              <a:solidFill>
                <a:schemeClr val="accent6">
                  <a:lumMod val="50000"/>
                </a:schemeClr>
              </a:solidFill>
            </a:endParaRPr>
          </a:p>
        </p:txBody>
      </p:sp>
      <p:sp>
        <p:nvSpPr>
          <p:cNvPr id="7" name="Text Box 6"/>
          <p:cNvSpPr txBox="true"/>
          <p:nvPr/>
        </p:nvSpPr>
        <p:spPr>
          <a:xfrm>
            <a:off x="412115" y="278765"/>
            <a:ext cx="17378039" cy="768350"/>
          </a:xfrm>
          <a:prstGeom prst="rect">
            <a:avLst/>
          </a:prstGeom>
          <a:noFill/>
        </p:spPr>
        <p:txBody>
          <a:bodyPr wrap="square" rtlCol="0">
            <a:spAutoFit/>
            <a:scene3d>
              <a:camera prst="orthographicFront"/>
              <a:lightRig rig="threePt" dir="t"/>
            </a:scene3d>
          </a:bodyPr>
          <a:p>
            <a:pPr indent="0">
              <a:buFont typeface="Arial" panose="02080604020202020204" pitchFamily="34" charset="0"/>
              <a:buNone/>
            </a:pPr>
            <a:r>
              <a:rPr lang="es-ES_tradnl" sz="4400" b="1">
                <a:solidFill>
                  <a:schemeClr val="accent6">
                    <a:lumMod val="50000"/>
                  </a:schemeClr>
                </a:solidFill>
                <a:effectLst>
                  <a:outerShdw blurRad="38100" dist="25400" dir="5400000" algn="ctr" rotWithShape="0">
                    <a:srgbClr val="6E747A">
                      <a:alpha val="43000"/>
                    </a:srgbClr>
                  </a:outerShdw>
                </a:effectLst>
                <a:sym typeface="+mn-ea"/>
              </a:rPr>
              <a:t>7. Trabajo decente y apoyo al emprendimiento</a:t>
            </a:r>
            <a:endParaRPr lang="es-ES_tradnl" altLang="en-US" sz="4400" b="1">
              <a:solidFill>
                <a:schemeClr val="accent6">
                  <a:lumMod val="50000"/>
                </a:schemeClr>
              </a:solidFill>
              <a:effectLst>
                <a:outerShdw blurRad="38100" dist="25400" dir="5400000" algn="ctr" rotWithShape="0">
                  <a:srgbClr val="6E747A">
                    <a:alpha val="43000"/>
                  </a:srgbClr>
                </a:outerShdw>
              </a:effectLst>
              <a:sym typeface="+mn-ea"/>
            </a:endParaRPr>
          </a:p>
        </p:txBody>
      </p:sp>
      <p:sp>
        <p:nvSpPr>
          <p:cNvPr id="4" name="Text Box 3"/>
          <p:cNvSpPr txBox="true"/>
          <p:nvPr/>
        </p:nvSpPr>
        <p:spPr>
          <a:xfrm>
            <a:off x="1169035" y="2890520"/>
            <a:ext cx="15386047" cy="6369685"/>
          </a:xfrm>
          <a:prstGeom prst="rect">
            <a:avLst/>
          </a:prstGeom>
          <a:noFill/>
        </p:spPr>
        <p:txBody>
          <a:bodyPr wrap="square" rtlCol="0">
            <a:spAutoFit/>
          </a:bodyPr>
          <a:p>
            <a:pPr marL="457200" indent="-457200">
              <a:buFont typeface="Arial" panose="02080604020202020204" pitchFamily="34" charset="0"/>
              <a:buChar char="•"/>
            </a:pPr>
            <a:r>
              <a:rPr lang="es-ES_tradnl" altLang="en-US" sz="2400">
                <a:solidFill>
                  <a:schemeClr val="accent6">
                    <a:lumMod val="50000"/>
                  </a:schemeClr>
                </a:solidFill>
              </a:rPr>
              <a:t>Reconocimiento de los oficios de la economía popular, formación en el sena en oficios de la economía popular, </a:t>
            </a:r>
            <a:endParaRPr lang="es-ES_tradnl" altLang="en-US" sz="2400">
              <a:solidFill>
                <a:schemeClr val="accent6">
                  <a:lumMod val="50000"/>
                </a:schemeClr>
              </a:solidFill>
            </a:endParaRPr>
          </a:p>
          <a:p>
            <a:pPr marL="457200" indent="-457200">
              <a:buFont typeface="Arial" panose="02080604020202020204" pitchFamily="34" charset="0"/>
              <a:buChar char="•"/>
            </a:pPr>
            <a:endParaRPr lang="es-ES_tradnl" altLang="en-US" sz="2400">
              <a:solidFill>
                <a:schemeClr val="accent6">
                  <a:lumMod val="50000"/>
                </a:schemeClr>
              </a:solidFill>
            </a:endParaRPr>
          </a:p>
          <a:p>
            <a:pPr marL="457200" indent="-457200">
              <a:buFont typeface="Arial" panose="02080604020202020204" pitchFamily="34" charset="0"/>
              <a:buChar char="•"/>
            </a:pPr>
            <a:r>
              <a:rPr lang="es-ES_tradnl" altLang="en-US" sz="2400">
                <a:solidFill>
                  <a:schemeClr val="accent6">
                    <a:lumMod val="50000"/>
                  </a:schemeClr>
                </a:solidFill>
              </a:rPr>
              <a:t>Seguridad  y protección social trabajadores tendrán derecho a protección a la vejez, riesgos laborales y salud en el trabajo.</a:t>
            </a:r>
            <a:endParaRPr lang="es-ES_tradnl" altLang="en-US" sz="2400">
              <a:solidFill>
                <a:schemeClr val="accent6">
                  <a:lumMod val="50000"/>
                </a:schemeClr>
              </a:solidFill>
            </a:endParaRPr>
          </a:p>
          <a:p>
            <a:pPr marL="457200" indent="-457200">
              <a:buFont typeface="Arial" panose="02080604020202020204" pitchFamily="34" charset="0"/>
              <a:buChar char="•"/>
            </a:pPr>
            <a:endParaRPr lang="es-ES_tradnl" altLang="en-US" sz="2400">
              <a:solidFill>
                <a:schemeClr val="accent6">
                  <a:lumMod val="50000"/>
                </a:schemeClr>
              </a:solidFill>
            </a:endParaRPr>
          </a:p>
          <a:p>
            <a:pPr marL="457200" indent="-457200">
              <a:buFont typeface="Arial" panose="02080604020202020204" pitchFamily="34" charset="0"/>
              <a:buChar char="•"/>
            </a:pPr>
            <a:r>
              <a:rPr lang="es-ES_tradnl" altLang="en-US" sz="2400">
                <a:solidFill>
                  <a:schemeClr val="accent6">
                    <a:lumMod val="50000"/>
                  </a:schemeClr>
                </a:solidFill>
              </a:rPr>
              <a:t>Participación en compras públicas, </a:t>
            </a:r>
            <a:endParaRPr lang="es-ES_tradnl" altLang="en-US" sz="2400">
              <a:solidFill>
                <a:schemeClr val="accent6">
                  <a:lumMod val="50000"/>
                </a:schemeClr>
              </a:solidFill>
            </a:endParaRPr>
          </a:p>
          <a:p>
            <a:pPr marL="457200" indent="-457200">
              <a:buFont typeface="Arial" panose="02080604020202020204" pitchFamily="34" charset="0"/>
              <a:buChar char="•"/>
            </a:pPr>
            <a:endParaRPr lang="es-ES_tradnl" altLang="en-US" sz="2400">
              <a:solidFill>
                <a:schemeClr val="accent6">
                  <a:lumMod val="50000"/>
                </a:schemeClr>
              </a:solidFill>
            </a:endParaRPr>
          </a:p>
          <a:p>
            <a:pPr marL="457200" indent="-457200">
              <a:buFont typeface="Arial" panose="02080604020202020204" pitchFamily="34" charset="0"/>
              <a:buChar char="•"/>
            </a:pPr>
            <a:r>
              <a:rPr lang="es-ES_tradnl" altLang="en-US" sz="2400">
                <a:solidFill>
                  <a:schemeClr val="accent6">
                    <a:lumMod val="50000"/>
                  </a:schemeClr>
                </a:solidFill>
              </a:rPr>
              <a:t>Se fortalecerán sistemas de pago de bajo valor, y pagos digitales de impuestos, subsidios e incentivos par los actoes del EPC</a:t>
            </a:r>
            <a:endParaRPr lang="es-ES_tradnl" altLang="en-US" sz="2400">
              <a:solidFill>
                <a:schemeClr val="accent6">
                  <a:lumMod val="50000"/>
                </a:schemeClr>
              </a:solidFill>
            </a:endParaRPr>
          </a:p>
          <a:p>
            <a:pPr marL="457200" indent="-457200">
              <a:buFont typeface="Arial" panose="02080604020202020204" pitchFamily="34" charset="0"/>
              <a:buChar char="•"/>
            </a:pPr>
            <a:endParaRPr lang="es-ES_tradnl" altLang="en-US" sz="2400">
              <a:solidFill>
                <a:schemeClr val="accent6">
                  <a:lumMod val="50000"/>
                </a:schemeClr>
              </a:solidFill>
            </a:endParaRPr>
          </a:p>
          <a:p>
            <a:pPr marL="457200" indent="-457200">
              <a:buFont typeface="Arial" panose="02080604020202020204" pitchFamily="34" charset="0"/>
              <a:buChar char="•"/>
            </a:pPr>
            <a:r>
              <a:rPr lang="es-ES_tradnl" altLang="en-US" sz="2400">
                <a:solidFill>
                  <a:schemeClr val="accent6">
                    <a:lumMod val="50000"/>
                  </a:schemeClr>
                </a:solidFill>
              </a:rPr>
              <a:t>Acceso a trabajos asalariados de las personas de las economías populares</a:t>
            </a:r>
            <a:endParaRPr lang="es-ES_tradnl" altLang="en-US" sz="2400">
              <a:solidFill>
                <a:schemeClr val="accent6">
                  <a:lumMod val="50000"/>
                </a:schemeClr>
              </a:solidFill>
            </a:endParaRPr>
          </a:p>
          <a:p>
            <a:pPr marL="457200" indent="-457200">
              <a:buFont typeface="Arial" panose="02080604020202020204" pitchFamily="34" charset="0"/>
              <a:buChar char="•"/>
            </a:pPr>
            <a:endParaRPr lang="es-ES_tradnl" altLang="en-US" sz="2400">
              <a:solidFill>
                <a:schemeClr val="accent6">
                  <a:lumMod val="50000"/>
                </a:schemeClr>
              </a:solidFill>
            </a:endParaRPr>
          </a:p>
          <a:p>
            <a:pPr marL="457200" indent="-457200">
              <a:buFont typeface="Arial" panose="02080604020202020204" pitchFamily="34" charset="0"/>
              <a:buChar char="•"/>
            </a:pPr>
            <a:r>
              <a:rPr lang="es-ES_tradnl" altLang="en-US" sz="2400">
                <a:solidFill>
                  <a:schemeClr val="accent6">
                    <a:lumMod val="50000"/>
                  </a:schemeClr>
                </a:solidFill>
              </a:rPr>
              <a:t>Reducción de tarifas para operación de negocios como registro mercantil, sanitario, integración del VUCE, masificación del SIMPLE, transformación digital del ICA</a:t>
            </a:r>
            <a:endParaRPr lang="es-ES_tradnl" altLang="en-US" sz="2400">
              <a:solidFill>
                <a:schemeClr val="accent6">
                  <a:lumMod val="50000"/>
                </a:schemeClr>
              </a:solidFill>
            </a:endParaRPr>
          </a:p>
          <a:p>
            <a:pPr marL="457200" indent="-457200">
              <a:buFont typeface="Arial" panose="02080604020202020204" pitchFamily="34" charset="0"/>
              <a:buChar char="•"/>
            </a:pPr>
            <a:endParaRPr lang="es-ES_tradnl" altLang="en-US" sz="2400">
              <a:solidFill>
                <a:schemeClr val="accent6">
                  <a:lumMod val="50000"/>
                </a:schemeClr>
              </a:solidFill>
            </a:endParaRPr>
          </a:p>
          <a:p>
            <a:pPr marL="457200" indent="-457200">
              <a:buFont typeface="Arial" panose="02080604020202020204" pitchFamily="34" charset="0"/>
              <a:buChar char="•"/>
            </a:pPr>
            <a:r>
              <a:rPr lang="es-ES_tradnl" altLang="en-US" sz="2400">
                <a:solidFill>
                  <a:schemeClr val="accent6">
                    <a:lumMod val="50000"/>
                  </a:schemeClr>
                </a:solidFill>
              </a:rPr>
              <a:t>Censo económico</a:t>
            </a:r>
            <a:endParaRPr lang="es-ES_tradnl" altLang="en-US" sz="2400">
              <a:solidFill>
                <a:schemeClr val="accent6">
                  <a:lumMod val="50000"/>
                </a:schemeClr>
              </a:solidFill>
            </a:endParaRPr>
          </a:p>
          <a:p>
            <a:pPr marL="457200" indent="-457200"/>
            <a:endParaRPr lang="es-ES_tradnl" altLang="en-US" sz="2400">
              <a:solidFill>
                <a:schemeClr val="accent6">
                  <a:lumMod val="50000"/>
                </a:schemeClr>
              </a:solidFill>
            </a:endParaRPr>
          </a:p>
        </p:txBody>
      </p:sp>
      <p:sp>
        <p:nvSpPr>
          <p:cNvPr id="2" name="Text Box 1"/>
          <p:cNvSpPr txBox="true"/>
          <p:nvPr/>
        </p:nvSpPr>
        <p:spPr>
          <a:xfrm>
            <a:off x="2000250" y="1404620"/>
            <a:ext cx="10545442" cy="1076325"/>
          </a:xfrm>
          <a:prstGeom prst="rect">
            <a:avLst/>
          </a:prstGeom>
          <a:noFill/>
        </p:spPr>
        <p:txBody>
          <a:bodyPr wrap="square" rtlCol="0">
            <a:spAutoFit/>
          </a:bodyPr>
          <a:p>
            <a:pPr algn="ctr"/>
            <a:r>
              <a:rPr lang="es-ES_tradnl" altLang="en-US" b="1">
                <a:solidFill>
                  <a:schemeClr val="accent6">
                    <a:lumMod val="50000"/>
                  </a:schemeClr>
                </a:solidFill>
              </a:rPr>
              <a:t>Política púbica para la Economía popular y comunitaria: Parte de la Agenda Regulatoria URF</a:t>
            </a:r>
            <a:endParaRPr lang="es-ES_tradnl" altLang="en-US" b="1">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500"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500"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fmla="">
                                          <p:val>
                                            <p:strVal val="#ppt_x"/>
                                          </p:val>
                                        </p:tav>
                                        <p:tav tm="100000" fmla="">
                                          <p:val>
                                            <p:strVal val="#ppt_x"/>
                                          </p:val>
                                        </p:tav>
                                      </p:tavLst>
                                    </p:anim>
                                    <p:anim calcmode="lin" valueType="num">
                                      <p:cBhvr additive="base">
                                        <p:cTn id="18" dur="500" fill="hold"/>
                                        <p:tgtEl>
                                          <p:spTgt spid="4">
                                            <p:txEl>
                                              <p:pRg st="0" end="0"/>
                                            </p:txEl>
                                          </p:spTgt>
                                        </p:tgtEl>
                                        <p:attrNameLst>
                                          <p:attrName>ppt_y</p:attrName>
                                        </p:attrNameLst>
                                      </p:cBhvr>
                                      <p:tavLst>
                                        <p:tav tm="0" fmla="">
                                          <p:val>
                                            <p:strVal val="1+#ppt_h/2"/>
                                          </p:val>
                                        </p:tav>
                                        <p:tav tm="100000" fmla="">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500"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fmla="">
                                          <p:val>
                                            <p:strVal val="#ppt_x"/>
                                          </p:val>
                                        </p:tav>
                                        <p:tav tm="100000" fmla="">
                                          <p:val>
                                            <p:strVal val="#ppt_x"/>
                                          </p:val>
                                        </p:tav>
                                      </p:tavLst>
                                    </p:anim>
                                    <p:anim calcmode="lin" valueType="num">
                                      <p:cBhvr additive="base">
                                        <p:cTn id="24" dur="500" fill="hold"/>
                                        <p:tgtEl>
                                          <p:spTgt spid="4">
                                            <p:txEl>
                                              <p:pRg st="2" end="2"/>
                                            </p:txEl>
                                          </p:spTgt>
                                        </p:tgtEl>
                                        <p:attrNameLst>
                                          <p:attrName>ppt_y</p:attrName>
                                        </p:attrNameLst>
                                      </p:cBhvr>
                                      <p:tavLst>
                                        <p:tav tm="0" fmla="">
                                          <p:val>
                                            <p:strVal val="1+#ppt_h/2"/>
                                          </p:val>
                                        </p:tav>
                                        <p:tav tm="100000" fmla="">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500"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fmla="">
                                          <p:val>
                                            <p:strVal val="#ppt_x"/>
                                          </p:val>
                                        </p:tav>
                                        <p:tav tm="100000" fmla="">
                                          <p:val>
                                            <p:strVal val="#ppt_x"/>
                                          </p:val>
                                        </p:tav>
                                      </p:tavLst>
                                    </p:anim>
                                    <p:anim calcmode="lin" valueType="num">
                                      <p:cBhvr additive="base">
                                        <p:cTn id="30" dur="500" fill="hold"/>
                                        <p:tgtEl>
                                          <p:spTgt spid="4">
                                            <p:txEl>
                                              <p:pRg st="4" end="4"/>
                                            </p:txEl>
                                          </p:spTgt>
                                        </p:tgtEl>
                                        <p:attrNameLst>
                                          <p:attrName>ppt_y</p:attrName>
                                        </p:attrNameLst>
                                      </p:cBhvr>
                                      <p:tavLst>
                                        <p:tav tm="0" fmla="">
                                          <p:val>
                                            <p:strVal val="1+#ppt_h/2"/>
                                          </p:val>
                                        </p:tav>
                                        <p:tav tm="100000" fmla="">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500"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fmla="">
                                          <p:val>
                                            <p:strVal val="#ppt_x"/>
                                          </p:val>
                                        </p:tav>
                                        <p:tav tm="100000" fmla="">
                                          <p:val>
                                            <p:strVal val="#ppt_x"/>
                                          </p:val>
                                        </p:tav>
                                      </p:tavLst>
                                    </p:anim>
                                    <p:anim calcmode="lin" valueType="num">
                                      <p:cBhvr additive="base">
                                        <p:cTn id="36" dur="500" fill="hold"/>
                                        <p:tgtEl>
                                          <p:spTgt spid="4">
                                            <p:txEl>
                                              <p:pRg st="6" end="6"/>
                                            </p:txEl>
                                          </p:spTgt>
                                        </p:tgtEl>
                                        <p:attrNameLst>
                                          <p:attrName>ppt_y</p:attrName>
                                        </p:attrNameLst>
                                      </p:cBhvr>
                                      <p:tavLst>
                                        <p:tav tm="0" fmla="">
                                          <p:val>
                                            <p:strVal val="1+#ppt_h/2"/>
                                          </p:val>
                                        </p:tav>
                                        <p:tav tm="100000" fmla="">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500"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fmla="">
                                          <p:val>
                                            <p:strVal val="#ppt_x"/>
                                          </p:val>
                                        </p:tav>
                                        <p:tav tm="100000" fmla="">
                                          <p:val>
                                            <p:strVal val="#ppt_x"/>
                                          </p:val>
                                        </p:tav>
                                      </p:tavLst>
                                    </p:anim>
                                    <p:anim calcmode="lin" valueType="num">
                                      <p:cBhvr additive="base">
                                        <p:cTn id="42" dur="500" fill="hold"/>
                                        <p:tgtEl>
                                          <p:spTgt spid="4">
                                            <p:txEl>
                                              <p:pRg st="8" end="8"/>
                                            </p:txEl>
                                          </p:spTgt>
                                        </p:tgtEl>
                                        <p:attrNameLst>
                                          <p:attrName>ppt_y</p:attrName>
                                        </p:attrNameLst>
                                      </p:cBhvr>
                                      <p:tavLst>
                                        <p:tav tm="0" fmla="">
                                          <p:val>
                                            <p:strVal val="1+#ppt_h/2"/>
                                          </p:val>
                                        </p:tav>
                                        <p:tav tm="100000" fmla="">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500"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fmla="">
                                          <p:val>
                                            <p:strVal val="#ppt_x"/>
                                          </p:val>
                                        </p:tav>
                                        <p:tav tm="100000" fmla="">
                                          <p:val>
                                            <p:strVal val="#ppt_x"/>
                                          </p:val>
                                        </p:tav>
                                      </p:tavLst>
                                    </p:anim>
                                    <p:anim calcmode="lin" valueType="num">
                                      <p:cBhvr additive="base">
                                        <p:cTn id="48" dur="500" fill="hold"/>
                                        <p:tgtEl>
                                          <p:spTgt spid="4">
                                            <p:txEl>
                                              <p:pRg st="10" end="10"/>
                                            </p:txEl>
                                          </p:spTgt>
                                        </p:tgtEl>
                                        <p:attrNameLst>
                                          <p:attrName>ppt_y</p:attrName>
                                        </p:attrNameLst>
                                      </p:cBhvr>
                                      <p:tavLst>
                                        <p:tav tm="0" fmla="">
                                          <p:val>
                                            <p:strVal val="1+#ppt_h/2"/>
                                          </p:val>
                                        </p:tav>
                                        <p:tav tm="100000" fmla="">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grpId="0" nodeType="clickEffect">
                                  <p:stCondLst>
                                    <p:cond delay="0"/>
                                  </p:stCondLst>
                                  <p:childTnLst>
                                    <p:set>
                                      <p:cBhvr>
                                        <p:cTn id="52" dur="500" fill="hold">
                                          <p:stCondLst>
                                            <p:cond delay="0"/>
                                          </p:stCondLst>
                                        </p:cTn>
                                        <p:tgtEl>
                                          <p:spTgt spid="4">
                                            <p:txEl>
                                              <p:pRg st="12" end="12"/>
                                            </p:txEl>
                                          </p:spTgt>
                                        </p:tgtEl>
                                        <p:attrNameLst>
                                          <p:attrName>style.visibility</p:attrName>
                                        </p:attrNameLst>
                                      </p:cBhvr>
                                      <p:to>
                                        <p:strVal val="visible"/>
                                      </p:to>
                                    </p:set>
                                    <p:anim calcmode="lin" valueType="num">
                                      <p:cBhvr additive="base">
                                        <p:cTn id="53" dur="500" fill="hold"/>
                                        <p:tgtEl>
                                          <p:spTgt spid="4">
                                            <p:txEl>
                                              <p:pRg st="12" end="12"/>
                                            </p:txEl>
                                          </p:spTgt>
                                        </p:tgtEl>
                                        <p:attrNameLst>
                                          <p:attrName>ppt_x</p:attrName>
                                        </p:attrNameLst>
                                      </p:cBhvr>
                                      <p:tavLst>
                                        <p:tav tm="0" fmla="">
                                          <p:val>
                                            <p:strVal val="#ppt_x"/>
                                          </p:val>
                                        </p:tav>
                                        <p:tav tm="100000" fmla="">
                                          <p:val>
                                            <p:strVal val="#ppt_x"/>
                                          </p:val>
                                        </p:tav>
                                      </p:tavLst>
                                    </p:anim>
                                    <p:anim calcmode="lin" valueType="num">
                                      <p:cBhvr additive="base">
                                        <p:cTn id="54" dur="500" fill="hold"/>
                                        <p:tgtEl>
                                          <p:spTgt spid="4">
                                            <p:txEl>
                                              <p:pRg st="12" end="12"/>
                                            </p:txEl>
                                          </p:spTgt>
                                        </p:tgtEl>
                                        <p:attrNameLst>
                                          <p:attrName>ppt_y</p:attrName>
                                        </p:attrNameLst>
                                      </p:cBhvr>
                                      <p:tavLst>
                                        <p:tav tm="0" fmla="">
                                          <p:val>
                                            <p:strVal val="1+#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4294967295"/>
          </p:nvPr>
        </p:nvSpPr>
        <p:spPr>
          <a:xfrm>
            <a:off x="13132430" y="9591675"/>
            <a:ext cx="3707765" cy="547370"/>
          </a:xfrm>
        </p:spPr>
        <p:txBody>
          <a:bodyPr/>
          <a:p>
            <a:r>
              <a:rPr lang="es-ES_tradnl" altLang="en-US" b="1">
                <a:solidFill>
                  <a:schemeClr val="accent6">
                    <a:lumMod val="50000"/>
                    <a:alpha val="70000"/>
                  </a:schemeClr>
                </a:solidFill>
              </a:rPr>
              <a:t>www.economiaaplicada.co</a:t>
            </a:r>
            <a:endParaRPr lang="es-ES_tradnl" altLang="en-US" b="1" dirty="0">
              <a:solidFill>
                <a:schemeClr val="accent6">
                  <a:lumMod val="50000"/>
                  <a:alpha val="70000"/>
                </a:schemeClr>
              </a:solidFill>
            </a:endParaRPr>
          </a:p>
        </p:txBody>
      </p:sp>
      <p:sp>
        <p:nvSpPr>
          <p:cNvPr id="6" name="Slide Number Placeholder 5"/>
          <p:cNvSpPr>
            <a:spLocks noGrp="true"/>
          </p:cNvSpPr>
          <p:nvPr>
            <p:ph type="sldNum" sz="quarter" idx="4294967295"/>
          </p:nvPr>
        </p:nvSpPr>
        <p:spPr>
          <a:xfrm>
            <a:off x="17378673" y="9591675"/>
            <a:ext cx="907415" cy="547370"/>
          </a:xfrm>
        </p:spPr>
        <p:txBody>
          <a:bodyPr/>
          <a:p>
            <a:fld id="{387164BF-D67A-46C0-81D2-5BAF67C00C80}" type="slidenum">
              <a:rPr lang="en-US" smtClean="0">
                <a:solidFill>
                  <a:schemeClr val="accent6">
                    <a:lumMod val="50000"/>
                  </a:schemeClr>
                </a:solidFill>
              </a:rPr>
            </a:fld>
            <a:endParaRPr lang="en-US" dirty="0" smtClean="0">
              <a:solidFill>
                <a:schemeClr val="accent6">
                  <a:lumMod val="50000"/>
                </a:schemeClr>
              </a:solidFill>
            </a:endParaRPr>
          </a:p>
        </p:txBody>
      </p:sp>
      <p:sp>
        <p:nvSpPr>
          <p:cNvPr id="7" name="Text Box 6"/>
          <p:cNvSpPr txBox="true"/>
          <p:nvPr/>
        </p:nvSpPr>
        <p:spPr>
          <a:xfrm>
            <a:off x="539750" y="1506855"/>
            <a:ext cx="17378039" cy="521970"/>
          </a:xfrm>
          <a:prstGeom prst="rect">
            <a:avLst/>
          </a:prstGeom>
          <a:noFill/>
        </p:spPr>
        <p:txBody>
          <a:bodyPr wrap="square" rtlCol="0">
            <a:spAutoFit/>
            <a:scene3d>
              <a:camera prst="orthographicFront"/>
              <a:lightRig rig="threePt" dir="t"/>
            </a:scene3d>
          </a:bodyPr>
          <a:p>
            <a:pPr indent="0">
              <a:buFont typeface="Arial" panose="02080604020202020204" pitchFamily="34" charset="0"/>
              <a:buNone/>
            </a:pPr>
            <a:r>
              <a:rPr lang="es-ES_tradnl" sz="2800" b="1">
                <a:solidFill>
                  <a:schemeClr val="accent6">
                    <a:lumMod val="50000"/>
                  </a:schemeClr>
                </a:solidFill>
                <a:effectLst>
                  <a:outerShdw blurRad="38100" dist="25400" dir="5400000" algn="ctr" rotWithShape="0">
                    <a:srgbClr val="6E747A">
                      <a:alpha val="43000"/>
                    </a:srgbClr>
                  </a:outerShdw>
                </a:effectLst>
                <a:sym typeface="+mn-ea"/>
              </a:rPr>
              <a:t>Componente PND: Trabajo decente y apoyo al emprendimiento</a:t>
            </a:r>
            <a:endParaRPr lang="es-ES_tradnl" altLang="en-US" sz="2800" b="1">
              <a:solidFill>
                <a:schemeClr val="accent6">
                  <a:lumMod val="50000"/>
                </a:schemeClr>
              </a:solidFill>
              <a:effectLst>
                <a:outerShdw blurRad="38100" dist="25400" dir="5400000" algn="ctr" rotWithShape="0">
                  <a:srgbClr val="6E747A">
                    <a:alpha val="43000"/>
                  </a:srgbClr>
                </a:outerShdw>
              </a:effectLst>
              <a:sym typeface="+mn-ea"/>
            </a:endParaRPr>
          </a:p>
        </p:txBody>
      </p:sp>
      <p:sp>
        <p:nvSpPr>
          <p:cNvPr id="2" name="Text Box 1"/>
          <p:cNvSpPr txBox="true"/>
          <p:nvPr/>
        </p:nvSpPr>
        <p:spPr>
          <a:xfrm>
            <a:off x="324485" y="99060"/>
            <a:ext cx="12807947" cy="1322070"/>
          </a:xfrm>
          <a:prstGeom prst="rect">
            <a:avLst/>
          </a:prstGeom>
          <a:noFill/>
        </p:spPr>
        <p:txBody>
          <a:bodyPr wrap="square" rtlCol="0">
            <a:spAutoFit/>
          </a:bodyPr>
          <a:p>
            <a:pPr algn="l"/>
            <a:r>
              <a:rPr lang="es-ES_tradnl" altLang="en-US" sz="4000" b="1">
                <a:solidFill>
                  <a:schemeClr val="accent6">
                    <a:lumMod val="50000"/>
                  </a:schemeClr>
                </a:solidFill>
              </a:rPr>
              <a:t>Política púbica para la Economía popular y comunitaria: Parte de la Agenda Regulatoria URF 2023</a:t>
            </a:r>
            <a:endParaRPr lang="es-ES_tradnl" altLang="en-US" sz="4000" b="1">
              <a:solidFill>
                <a:schemeClr val="accent6">
                  <a:lumMod val="50000"/>
                </a:schemeClr>
              </a:solidFill>
            </a:endParaRPr>
          </a:p>
        </p:txBody>
      </p:sp>
      <p:sp>
        <p:nvSpPr>
          <p:cNvPr id="3" name="Text Box 2"/>
          <p:cNvSpPr txBox="true"/>
          <p:nvPr/>
        </p:nvSpPr>
        <p:spPr>
          <a:xfrm>
            <a:off x="993775" y="2413635"/>
            <a:ext cx="15846422" cy="5507990"/>
          </a:xfrm>
          <a:prstGeom prst="rect">
            <a:avLst/>
          </a:prstGeom>
          <a:noFill/>
        </p:spPr>
        <p:txBody>
          <a:bodyPr wrap="square" rtlCol="0">
            <a:spAutoFit/>
          </a:bodyPr>
          <a:p>
            <a:r>
              <a:rPr lang="es-ES_tradnl" altLang="en-US" b="1">
                <a:solidFill>
                  <a:schemeClr val="accent6">
                    <a:lumMod val="50000"/>
                  </a:schemeClr>
                </a:solidFill>
              </a:rPr>
              <a:t> I. Desarrollar acciones que promuevan la inclusión financiera para el fortalecimiento de la economía popular.</a:t>
            </a:r>
            <a:endParaRPr lang="es-ES_tradnl" altLang="en-US" b="1">
              <a:solidFill>
                <a:schemeClr val="accent6">
                  <a:lumMod val="50000"/>
                </a:schemeClr>
              </a:solidFill>
            </a:endParaRPr>
          </a:p>
          <a:p>
            <a:endParaRPr lang="es-ES_tradnl" altLang="en-US" b="1">
              <a:solidFill>
                <a:schemeClr val="accent6">
                  <a:lumMod val="50000"/>
                </a:schemeClr>
              </a:solidFill>
            </a:endParaRPr>
          </a:p>
          <a:p>
            <a:r>
              <a:rPr lang="es-ES_tradnl" altLang="en-US" b="1">
                <a:solidFill>
                  <a:schemeClr val="accent6">
                    <a:lumMod val="50000"/>
                  </a:schemeClr>
                </a:solidFill>
              </a:rPr>
              <a:t>II. Consolidar un marco regulatorio que potencie el crecimiento de los diferentes mecanismos de financiación de la economía.</a:t>
            </a:r>
            <a:endParaRPr lang="es-ES_tradnl" altLang="en-US" b="1">
              <a:solidFill>
                <a:schemeClr val="accent6">
                  <a:lumMod val="50000"/>
                </a:schemeClr>
              </a:solidFill>
            </a:endParaRPr>
          </a:p>
          <a:p>
            <a:endParaRPr lang="es-ES_tradnl" altLang="en-US" b="1">
              <a:solidFill>
                <a:schemeClr val="accent6">
                  <a:lumMod val="50000"/>
                </a:schemeClr>
              </a:solidFill>
            </a:endParaRPr>
          </a:p>
          <a:p>
            <a:r>
              <a:rPr lang="es-ES_tradnl" altLang="en-US" b="1">
                <a:solidFill>
                  <a:schemeClr val="accent6">
                    <a:lumMod val="50000"/>
                  </a:schemeClr>
                </a:solidFill>
              </a:rPr>
              <a:t>III. Continuar la senda de implementación de los más altos estándares de regulación prudencial.</a:t>
            </a:r>
            <a:endParaRPr lang="es-ES_tradnl" altLang="en-US" b="1">
              <a:solidFill>
                <a:schemeClr val="accent6">
                  <a:lumMod val="50000"/>
                </a:schemeClr>
              </a:solidFill>
            </a:endParaRPr>
          </a:p>
          <a:p>
            <a:endParaRPr lang="es-ES_tradnl" altLang="en-US" b="1">
              <a:solidFill>
                <a:schemeClr val="accent6">
                  <a:lumMod val="50000"/>
                </a:schemeClr>
              </a:solidFill>
            </a:endParaRPr>
          </a:p>
          <a:p>
            <a:r>
              <a:rPr lang="es-ES_tradnl" altLang="en-US" b="1">
                <a:solidFill>
                  <a:schemeClr val="accent6">
                    <a:lumMod val="50000"/>
                  </a:schemeClr>
                </a:solidFill>
              </a:rPr>
              <a:t>IV. Asesorar el desarrollo de las reformas legislativas relacionadas con la modernización del sistema financiero.</a:t>
            </a:r>
            <a:endParaRPr lang="es-ES_tradnl" altLang="en-US" b="1">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500"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500"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fmla="">
                                          <p:val>
                                            <p:strVal val="#ppt_x"/>
                                          </p:val>
                                        </p:tav>
                                        <p:tav tm="100000" fmla="">
                                          <p:val>
                                            <p:strVal val="#ppt_x"/>
                                          </p:val>
                                        </p:tav>
                                      </p:tavLst>
                                    </p:anim>
                                    <p:anim calcmode="lin" valueType="num">
                                      <p:cBhvr additive="base">
                                        <p:cTn id="18" dur="500" fill="hold"/>
                                        <p:tgtEl>
                                          <p:spTgt spid="3">
                                            <p:txEl>
                                              <p:pRg st="0" end="0"/>
                                            </p:txEl>
                                          </p:spTgt>
                                        </p:tgtEl>
                                        <p:attrNameLst>
                                          <p:attrName>ppt_y</p:attrName>
                                        </p:attrNameLst>
                                      </p:cBhvr>
                                      <p:tavLst>
                                        <p:tav tm="0" fmla="">
                                          <p:val>
                                            <p:strVal val="1+#ppt_h/2"/>
                                          </p:val>
                                        </p:tav>
                                        <p:tav tm="100000" fmla="">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500"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fmla="">
                                          <p:val>
                                            <p:strVal val="#ppt_x"/>
                                          </p:val>
                                        </p:tav>
                                        <p:tav tm="100000" fmla="">
                                          <p:val>
                                            <p:strVal val="#ppt_x"/>
                                          </p:val>
                                        </p:tav>
                                      </p:tavLst>
                                    </p:anim>
                                    <p:anim calcmode="lin" valueType="num">
                                      <p:cBhvr additive="base">
                                        <p:cTn id="24" dur="500" fill="hold"/>
                                        <p:tgtEl>
                                          <p:spTgt spid="3">
                                            <p:txEl>
                                              <p:pRg st="2" end="2"/>
                                            </p:txEl>
                                          </p:spTgt>
                                        </p:tgtEl>
                                        <p:attrNameLst>
                                          <p:attrName>ppt_y</p:attrName>
                                        </p:attrNameLst>
                                      </p:cBhvr>
                                      <p:tavLst>
                                        <p:tav tm="0" fmla="">
                                          <p:val>
                                            <p:strVal val="1+#ppt_h/2"/>
                                          </p:val>
                                        </p:tav>
                                        <p:tav tm="100000" fmla="">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500"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fmla="">
                                          <p:val>
                                            <p:strVal val="#ppt_x"/>
                                          </p:val>
                                        </p:tav>
                                        <p:tav tm="100000" fmla="">
                                          <p:val>
                                            <p:strVal val="#ppt_x"/>
                                          </p:val>
                                        </p:tav>
                                      </p:tavLst>
                                    </p:anim>
                                    <p:anim calcmode="lin" valueType="num">
                                      <p:cBhvr additive="base">
                                        <p:cTn id="30" dur="500" fill="hold"/>
                                        <p:tgtEl>
                                          <p:spTgt spid="3">
                                            <p:txEl>
                                              <p:pRg st="4" end="4"/>
                                            </p:txEl>
                                          </p:spTgt>
                                        </p:tgtEl>
                                        <p:attrNameLst>
                                          <p:attrName>ppt_y</p:attrName>
                                        </p:attrNameLst>
                                      </p:cBhvr>
                                      <p:tavLst>
                                        <p:tav tm="0" fmla="">
                                          <p:val>
                                            <p:strVal val="1+#ppt_h/2"/>
                                          </p:val>
                                        </p:tav>
                                        <p:tav tm="100000" fmla="">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500"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fmla="">
                                          <p:val>
                                            <p:strVal val="#ppt_x"/>
                                          </p:val>
                                        </p:tav>
                                        <p:tav tm="100000" fmla="">
                                          <p:val>
                                            <p:strVal val="#ppt_x"/>
                                          </p:val>
                                        </p:tav>
                                      </p:tavLst>
                                    </p:anim>
                                    <p:anim calcmode="lin" valueType="num">
                                      <p:cBhvr additive="base">
                                        <p:cTn id="36" dur="500" fill="hold"/>
                                        <p:tgtEl>
                                          <p:spTgt spid="3">
                                            <p:txEl>
                                              <p:pRg st="6" end="6"/>
                                            </p:txEl>
                                          </p:spTgt>
                                        </p:tgtEl>
                                        <p:attrNameLst>
                                          <p:attrName>ppt_y</p:attrName>
                                        </p:attrNameLst>
                                      </p:cBhvr>
                                      <p:tavLst>
                                        <p:tav tm="0" fmla="">
                                          <p:val>
                                            <p:strVal val="1+#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4294967295"/>
          </p:nvPr>
        </p:nvSpPr>
        <p:spPr>
          <a:xfrm>
            <a:off x="13132430" y="9591675"/>
            <a:ext cx="3707765" cy="547370"/>
          </a:xfrm>
        </p:spPr>
        <p:txBody>
          <a:bodyPr/>
          <a:p>
            <a:r>
              <a:rPr lang="es-ES_tradnl" altLang="en-US" b="1">
                <a:solidFill>
                  <a:schemeClr val="accent6">
                    <a:lumMod val="50000"/>
                    <a:alpha val="70000"/>
                  </a:schemeClr>
                </a:solidFill>
              </a:rPr>
              <a:t>www.economiaaplicada.co</a:t>
            </a:r>
            <a:endParaRPr lang="es-ES_tradnl" altLang="en-US" b="1" dirty="0">
              <a:solidFill>
                <a:schemeClr val="accent6">
                  <a:lumMod val="50000"/>
                  <a:alpha val="70000"/>
                </a:schemeClr>
              </a:solidFill>
            </a:endParaRPr>
          </a:p>
        </p:txBody>
      </p:sp>
      <p:sp>
        <p:nvSpPr>
          <p:cNvPr id="6" name="Slide Number Placeholder 5"/>
          <p:cNvSpPr>
            <a:spLocks noGrp="true"/>
          </p:cNvSpPr>
          <p:nvPr>
            <p:ph type="sldNum" sz="quarter" idx="4294967295"/>
          </p:nvPr>
        </p:nvSpPr>
        <p:spPr>
          <a:xfrm>
            <a:off x="17378673" y="9591675"/>
            <a:ext cx="907415" cy="547370"/>
          </a:xfrm>
        </p:spPr>
        <p:txBody>
          <a:bodyPr/>
          <a:p>
            <a:fld id="{387164BF-D67A-46C0-81D2-5BAF67C00C80}" type="slidenum">
              <a:rPr lang="en-US" smtClean="0">
                <a:solidFill>
                  <a:schemeClr val="accent6">
                    <a:lumMod val="50000"/>
                  </a:schemeClr>
                </a:solidFill>
              </a:rPr>
            </a:fld>
            <a:endParaRPr lang="en-US" dirty="0" smtClean="0">
              <a:solidFill>
                <a:schemeClr val="accent6">
                  <a:lumMod val="50000"/>
                </a:schemeClr>
              </a:solidFill>
            </a:endParaRPr>
          </a:p>
        </p:txBody>
      </p:sp>
      <p:sp>
        <p:nvSpPr>
          <p:cNvPr id="7" name="Text Box 6"/>
          <p:cNvSpPr txBox="true"/>
          <p:nvPr/>
        </p:nvSpPr>
        <p:spPr>
          <a:xfrm>
            <a:off x="324485" y="1506855"/>
            <a:ext cx="17378039" cy="1076325"/>
          </a:xfrm>
          <a:prstGeom prst="rect">
            <a:avLst/>
          </a:prstGeom>
          <a:solidFill>
            <a:schemeClr val="accent4">
              <a:lumMod val="20000"/>
              <a:lumOff val="80000"/>
            </a:schemeClr>
          </a:solidFill>
          <a:ln>
            <a:solidFill>
              <a:schemeClr val="accent4">
                <a:lumMod val="40000"/>
                <a:lumOff val="60000"/>
              </a:schemeClr>
            </a:solidFill>
          </a:ln>
        </p:spPr>
        <p:txBody>
          <a:bodyPr wrap="square" rtlCol="0">
            <a:spAutoFit/>
            <a:scene3d>
              <a:camera prst="orthographicFront"/>
              <a:lightRig rig="threePt" dir="t"/>
            </a:scene3d>
          </a:bodyPr>
          <a:p>
            <a:pPr indent="0" algn="ctr">
              <a:buFont typeface="Arial" panose="02080604020202020204" pitchFamily="34" charset="0"/>
              <a:buNone/>
            </a:pPr>
            <a:r>
              <a:rPr lang="es-ES_tradnl" altLang="en-US" b="1" i="1">
                <a:solidFill>
                  <a:schemeClr val="accent6">
                    <a:lumMod val="50000"/>
                  </a:schemeClr>
                </a:solidFill>
                <a:sym typeface="+mn-ea"/>
              </a:rPr>
              <a:t> I. Desarrollar acciones que promuevan la inclusión financiera para el fortalecimiento de la economía popular. (PND, pero ya consignado en hoja de ruta URF)</a:t>
            </a:r>
            <a:endParaRPr lang="es-ES_tradnl" altLang="en-US" b="1" i="1">
              <a:solidFill>
                <a:schemeClr val="accent6">
                  <a:lumMod val="50000"/>
                </a:schemeClr>
              </a:solidFill>
              <a:effectLst>
                <a:outerShdw blurRad="38100" dist="25400" dir="5400000" algn="ctr" rotWithShape="0">
                  <a:srgbClr val="6E747A">
                    <a:alpha val="43000"/>
                  </a:srgbClr>
                </a:outerShdw>
              </a:effectLst>
              <a:sym typeface="+mn-ea"/>
            </a:endParaRPr>
          </a:p>
        </p:txBody>
      </p:sp>
      <p:sp>
        <p:nvSpPr>
          <p:cNvPr id="2" name="Text Box 1"/>
          <p:cNvSpPr txBox="true"/>
          <p:nvPr/>
        </p:nvSpPr>
        <p:spPr>
          <a:xfrm>
            <a:off x="324485" y="99060"/>
            <a:ext cx="12807947" cy="1322070"/>
          </a:xfrm>
          <a:prstGeom prst="rect">
            <a:avLst/>
          </a:prstGeom>
          <a:noFill/>
        </p:spPr>
        <p:txBody>
          <a:bodyPr wrap="square" rtlCol="0">
            <a:spAutoFit/>
          </a:bodyPr>
          <a:p>
            <a:pPr algn="l"/>
            <a:r>
              <a:rPr lang="es-ES_tradnl" altLang="en-US" sz="4000" b="1">
                <a:solidFill>
                  <a:schemeClr val="accent6">
                    <a:lumMod val="50000"/>
                  </a:schemeClr>
                </a:solidFill>
              </a:rPr>
              <a:t>Política púbica para la Economía popular y comunitaria: Parte de la Agenda Regulatoria URF 2023</a:t>
            </a:r>
            <a:endParaRPr lang="es-ES_tradnl" altLang="en-US" sz="4000" b="1">
              <a:solidFill>
                <a:schemeClr val="accent6">
                  <a:lumMod val="50000"/>
                </a:schemeClr>
              </a:solidFill>
            </a:endParaRPr>
          </a:p>
        </p:txBody>
      </p:sp>
      <p:sp>
        <p:nvSpPr>
          <p:cNvPr id="3" name="Text Box 2"/>
          <p:cNvSpPr txBox="true"/>
          <p:nvPr/>
        </p:nvSpPr>
        <p:spPr>
          <a:xfrm>
            <a:off x="687705" y="2903220"/>
            <a:ext cx="17111342" cy="6492875"/>
          </a:xfrm>
          <a:prstGeom prst="rect">
            <a:avLst/>
          </a:prstGeom>
          <a:noFill/>
        </p:spPr>
        <p:txBody>
          <a:bodyPr wrap="square" rtlCol="0">
            <a:spAutoFit/>
          </a:bodyPr>
          <a:p>
            <a:r>
              <a:rPr lang="es-ES_tradnl" altLang="en-US" sz="2600" b="1">
                <a:solidFill>
                  <a:schemeClr val="accent6">
                    <a:lumMod val="50000"/>
                  </a:schemeClr>
                </a:solidFill>
              </a:rPr>
              <a:t> 1. Construcción de nuevas líneas de microcrédito, líneas de bajo monto, crédito digital e instrumentos que favorezcan la inclusión financiera de organizaciones de la economía popular</a:t>
            </a:r>
            <a:endParaRPr lang="es-ES_tradnl" altLang="en-US" sz="2600" b="1">
              <a:solidFill>
                <a:schemeClr val="accent6">
                  <a:lumMod val="50000"/>
                </a:schemeClr>
              </a:solidFill>
            </a:endParaRPr>
          </a:p>
          <a:p>
            <a:endParaRPr lang="es-ES_tradnl" altLang="en-US" sz="2600" b="1">
              <a:solidFill>
                <a:schemeClr val="accent6">
                  <a:lumMod val="50000"/>
                </a:schemeClr>
              </a:solidFill>
            </a:endParaRPr>
          </a:p>
          <a:p>
            <a:r>
              <a:rPr lang="es-ES_tradnl" altLang="en-US" sz="2600" b="1">
                <a:solidFill>
                  <a:schemeClr val="accent6">
                    <a:lumMod val="50000"/>
                  </a:schemeClr>
                </a:solidFill>
              </a:rPr>
              <a:t>2. Fortalecimiento sector solidario, implementando hoja de ruta ya publicada en 2022 por URF principalmente en: </a:t>
            </a:r>
            <a:endParaRPr lang="es-ES_tradnl" altLang="en-US" sz="2600" b="1">
              <a:solidFill>
                <a:schemeClr val="accent6">
                  <a:lumMod val="50000"/>
                </a:schemeClr>
              </a:solidFill>
            </a:endParaRPr>
          </a:p>
          <a:p>
            <a:r>
              <a:rPr lang="es-ES_tradnl" altLang="en-US" sz="2600" b="1">
                <a:solidFill>
                  <a:schemeClr val="accent6">
                    <a:lumMod val="50000"/>
                  </a:schemeClr>
                </a:solidFill>
              </a:rPr>
              <a:t>                                 Evaluación alternativas para mejorar transaccionalidad CAC</a:t>
            </a:r>
            <a:endParaRPr lang="es-ES_tradnl" altLang="en-US" sz="2600" b="1">
              <a:solidFill>
                <a:schemeClr val="accent6">
                  <a:lumMod val="50000"/>
                </a:schemeClr>
              </a:solidFill>
            </a:endParaRPr>
          </a:p>
          <a:p>
            <a:r>
              <a:rPr lang="es-ES_tradnl" altLang="en-US" sz="2600" b="1">
                <a:solidFill>
                  <a:schemeClr val="accent6">
                    <a:lumMod val="50000"/>
                  </a:schemeClr>
                </a:solidFill>
              </a:rPr>
              <a:t>	             Centros de Servicios Compartidos</a:t>
            </a:r>
            <a:endParaRPr lang="es-ES_tradnl" altLang="en-US" sz="2600" b="1">
              <a:solidFill>
                <a:schemeClr val="accent6">
                  <a:lumMod val="50000"/>
                </a:schemeClr>
              </a:solidFill>
            </a:endParaRPr>
          </a:p>
          <a:p>
            <a:r>
              <a:rPr lang="es-ES_tradnl" altLang="en-US" sz="2600" b="1">
                <a:solidFill>
                  <a:schemeClr val="accent6">
                    <a:lumMod val="50000"/>
                  </a:schemeClr>
                </a:solidFill>
              </a:rPr>
              <a:t>	             Instrumentos financieros (crédito productivo de bajo monto)</a:t>
            </a:r>
            <a:endParaRPr lang="es-ES_tradnl" altLang="en-US" sz="2600" b="1">
              <a:solidFill>
                <a:schemeClr val="accent6">
                  <a:lumMod val="50000"/>
                </a:schemeClr>
              </a:solidFill>
            </a:endParaRPr>
          </a:p>
          <a:p>
            <a:r>
              <a:rPr lang="es-ES_tradnl" altLang="en-US" sz="2600" b="1">
                <a:solidFill>
                  <a:schemeClr val="accent6">
                    <a:lumMod val="50000"/>
                  </a:schemeClr>
                </a:solidFill>
              </a:rPr>
              <a:t>		               </a:t>
            </a:r>
            <a:endParaRPr lang="es-ES_tradnl" altLang="en-US" sz="2600" b="1">
              <a:solidFill>
                <a:schemeClr val="accent6">
                  <a:lumMod val="50000"/>
                </a:schemeClr>
              </a:solidFill>
            </a:endParaRPr>
          </a:p>
          <a:p>
            <a:r>
              <a:rPr lang="es-ES_tradnl" altLang="en-US" sz="2600" b="1">
                <a:solidFill>
                  <a:schemeClr val="accent6">
                    <a:lumMod val="50000"/>
                  </a:schemeClr>
                </a:solidFill>
              </a:rPr>
              <a:t>3. implementando garantías de FNG:</a:t>
            </a:r>
            <a:endParaRPr lang="es-ES_tradnl" altLang="en-US" sz="2600" b="1">
              <a:solidFill>
                <a:schemeClr val="accent6">
                  <a:lumMod val="50000"/>
                </a:schemeClr>
              </a:solidFill>
            </a:endParaRPr>
          </a:p>
          <a:p>
            <a:r>
              <a:rPr lang="es-ES_tradnl" altLang="en-US" sz="2600" b="1">
                <a:solidFill>
                  <a:schemeClr val="accent6">
                    <a:lumMod val="50000"/>
                  </a:schemeClr>
                </a:solidFill>
              </a:rPr>
              <a:t>	               Participación de FINTECH</a:t>
            </a:r>
            <a:endParaRPr lang="es-ES_tradnl" altLang="en-US" sz="2600" b="1">
              <a:solidFill>
                <a:schemeClr val="accent6">
                  <a:lumMod val="50000"/>
                </a:schemeClr>
              </a:solidFill>
            </a:endParaRPr>
          </a:p>
          <a:p>
            <a:r>
              <a:rPr lang="es-ES_tradnl" altLang="en-US" sz="2600" b="1">
                <a:solidFill>
                  <a:schemeClr val="accent6">
                    <a:lumMod val="50000"/>
                  </a:schemeClr>
                </a:solidFill>
              </a:rPr>
              <a:t>	               Participación de fuentes de informac crediticia</a:t>
            </a:r>
            <a:endParaRPr lang="es-ES_tradnl" altLang="en-US" sz="2600" b="1">
              <a:solidFill>
                <a:schemeClr val="accent6">
                  <a:lumMod val="50000"/>
                </a:schemeClr>
              </a:solidFill>
            </a:endParaRPr>
          </a:p>
          <a:p>
            <a:endParaRPr lang="es-ES_tradnl" altLang="en-US" sz="2600" b="1">
              <a:solidFill>
                <a:schemeClr val="accent6">
                  <a:lumMod val="50000"/>
                </a:schemeClr>
              </a:solidFill>
            </a:endParaRPr>
          </a:p>
          <a:p>
            <a:r>
              <a:rPr lang="es-ES_tradnl" altLang="en-US" sz="2600" b="1">
                <a:solidFill>
                  <a:schemeClr val="accent6">
                    <a:lumMod val="50000"/>
                  </a:schemeClr>
                </a:solidFill>
              </a:rPr>
              <a:t>4. Sector asegurador seguros paraméticos.</a:t>
            </a:r>
            <a:endParaRPr lang="es-ES_tradnl" altLang="en-US" sz="2600" b="1">
              <a:solidFill>
                <a:schemeClr val="accent6">
                  <a:lumMod val="50000"/>
                </a:schemeClr>
              </a:solidFill>
            </a:endParaRPr>
          </a:p>
          <a:p>
            <a:endParaRPr lang="es-ES_tradnl" altLang="en-US" sz="2600" b="1">
              <a:solidFill>
                <a:schemeClr val="accent6">
                  <a:lumMod val="50000"/>
                </a:schemeClr>
              </a:solidFill>
            </a:endParaRPr>
          </a:p>
          <a:p>
            <a:r>
              <a:rPr lang="es-ES_tradnl" altLang="en-US" sz="2600" b="1">
                <a:solidFill>
                  <a:schemeClr val="accent6">
                    <a:lumMod val="50000"/>
                  </a:schemeClr>
                </a:solidFill>
              </a:rPr>
              <a:t>5. Hoja de ruta de pagos: (esquema de pagos inmediatos basado en interoperabildad). Creación instancia de gobenanza en pagos, llamada consejo nacional de pagos.</a:t>
            </a:r>
            <a:endParaRPr lang="es-ES_tradnl" altLang="en-US" sz="2600" b="1">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500"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500"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fmla="">
                                          <p:val>
                                            <p:strVal val="#ppt_x"/>
                                          </p:val>
                                        </p:tav>
                                        <p:tav tm="100000" fmla="">
                                          <p:val>
                                            <p:strVal val="#ppt_x"/>
                                          </p:val>
                                        </p:tav>
                                      </p:tavLst>
                                    </p:anim>
                                    <p:anim calcmode="lin" valueType="num">
                                      <p:cBhvr additive="base">
                                        <p:cTn id="18" dur="500" fill="hold"/>
                                        <p:tgtEl>
                                          <p:spTgt spid="3">
                                            <p:txEl>
                                              <p:pRg st="0" end="0"/>
                                            </p:txEl>
                                          </p:spTgt>
                                        </p:tgtEl>
                                        <p:attrNameLst>
                                          <p:attrName>ppt_y</p:attrName>
                                        </p:attrNameLst>
                                      </p:cBhvr>
                                      <p:tavLst>
                                        <p:tav tm="0" fmla="">
                                          <p:val>
                                            <p:strVal val="1+#ppt_h/2"/>
                                          </p:val>
                                        </p:tav>
                                        <p:tav tm="100000" fmla="">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500"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fmla="">
                                          <p:val>
                                            <p:strVal val="#ppt_x"/>
                                          </p:val>
                                        </p:tav>
                                        <p:tav tm="100000" fmla="">
                                          <p:val>
                                            <p:strVal val="#ppt_x"/>
                                          </p:val>
                                        </p:tav>
                                      </p:tavLst>
                                    </p:anim>
                                    <p:anim calcmode="lin" valueType="num">
                                      <p:cBhvr additive="base">
                                        <p:cTn id="24" dur="500" fill="hold"/>
                                        <p:tgtEl>
                                          <p:spTgt spid="3">
                                            <p:txEl>
                                              <p:pRg st="2" end="2"/>
                                            </p:txEl>
                                          </p:spTgt>
                                        </p:tgtEl>
                                        <p:attrNameLst>
                                          <p:attrName>ppt_y</p:attrName>
                                        </p:attrNameLst>
                                      </p:cBhvr>
                                      <p:tavLst>
                                        <p:tav tm="0" fmla="">
                                          <p:val>
                                            <p:strVal val="1+#ppt_h/2"/>
                                          </p:val>
                                        </p:tav>
                                        <p:tav tm="100000" fmla="">
                                          <p:val>
                                            <p:strVal val="#ppt_y"/>
                                          </p:val>
                                        </p:tav>
                                      </p:tavLst>
                                    </p:anim>
                                  </p:childTnLst>
                                </p:cTn>
                              </p:par>
                              <p:par>
                                <p:cTn id="25" presetID="7" presetClass="entr" presetSubtype="4" fill="hold" grpId="0" nodeType="withEffect">
                                  <p:stCondLst>
                                    <p:cond delay="0"/>
                                  </p:stCondLst>
                                  <p:childTnLst>
                                    <p:set>
                                      <p:cBhvr>
                                        <p:cTn id="26" dur="500"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fmla="">
                                          <p:val>
                                            <p:strVal val="#ppt_x"/>
                                          </p:val>
                                        </p:tav>
                                        <p:tav tm="100000" fmla="">
                                          <p:val>
                                            <p:strVal val="#ppt_x"/>
                                          </p:val>
                                        </p:tav>
                                      </p:tavLst>
                                    </p:anim>
                                    <p:anim calcmode="lin" valueType="num">
                                      <p:cBhvr additive="base">
                                        <p:cTn id="28" dur="500" fill="hold"/>
                                        <p:tgtEl>
                                          <p:spTgt spid="3">
                                            <p:txEl>
                                              <p:pRg st="3" end="3"/>
                                            </p:txEl>
                                          </p:spTgt>
                                        </p:tgtEl>
                                        <p:attrNameLst>
                                          <p:attrName>ppt_y</p:attrName>
                                        </p:attrNameLst>
                                      </p:cBhvr>
                                      <p:tavLst>
                                        <p:tav tm="0" fmla="">
                                          <p:val>
                                            <p:strVal val="1+#ppt_h/2"/>
                                          </p:val>
                                        </p:tav>
                                        <p:tav tm="100000" fmla="">
                                          <p:val>
                                            <p:strVal val="#ppt_y"/>
                                          </p:val>
                                        </p:tav>
                                      </p:tavLst>
                                    </p:anim>
                                  </p:childTnLst>
                                </p:cTn>
                              </p:par>
                              <p:par>
                                <p:cTn id="29" presetID="7" presetClass="entr" presetSubtype="4" fill="hold" grpId="0" nodeType="withEffect">
                                  <p:stCondLst>
                                    <p:cond delay="0"/>
                                  </p:stCondLst>
                                  <p:childTnLst>
                                    <p:set>
                                      <p:cBhvr>
                                        <p:cTn id="30" dur="500"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fmla="">
                                          <p:val>
                                            <p:strVal val="#ppt_x"/>
                                          </p:val>
                                        </p:tav>
                                        <p:tav tm="100000" fmla="">
                                          <p:val>
                                            <p:strVal val="#ppt_x"/>
                                          </p:val>
                                        </p:tav>
                                      </p:tavLst>
                                    </p:anim>
                                    <p:anim calcmode="lin" valueType="num">
                                      <p:cBhvr additive="base">
                                        <p:cTn id="32" dur="500" fill="hold"/>
                                        <p:tgtEl>
                                          <p:spTgt spid="3">
                                            <p:txEl>
                                              <p:pRg st="4" end="4"/>
                                            </p:txEl>
                                          </p:spTgt>
                                        </p:tgtEl>
                                        <p:attrNameLst>
                                          <p:attrName>ppt_y</p:attrName>
                                        </p:attrNameLst>
                                      </p:cBhvr>
                                      <p:tavLst>
                                        <p:tav tm="0" fmla="">
                                          <p:val>
                                            <p:strVal val="1+#ppt_h/2"/>
                                          </p:val>
                                        </p:tav>
                                        <p:tav tm="100000" fmla="">
                                          <p:val>
                                            <p:strVal val="#ppt_y"/>
                                          </p:val>
                                        </p:tav>
                                      </p:tavLst>
                                    </p:anim>
                                  </p:childTnLst>
                                </p:cTn>
                              </p:par>
                              <p:par>
                                <p:cTn id="33" presetID="7" presetClass="entr" presetSubtype="4" fill="hold" grpId="0" nodeType="withEffect">
                                  <p:stCondLst>
                                    <p:cond delay="0"/>
                                  </p:stCondLst>
                                  <p:childTnLst>
                                    <p:set>
                                      <p:cBhvr>
                                        <p:cTn id="34" dur="500"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fmla="">
                                          <p:val>
                                            <p:strVal val="#ppt_x"/>
                                          </p:val>
                                        </p:tav>
                                        <p:tav tm="100000" fmla="">
                                          <p:val>
                                            <p:strVal val="#ppt_x"/>
                                          </p:val>
                                        </p:tav>
                                      </p:tavLst>
                                    </p:anim>
                                    <p:anim calcmode="lin" valueType="num">
                                      <p:cBhvr additive="base">
                                        <p:cTn id="36" dur="500" fill="hold"/>
                                        <p:tgtEl>
                                          <p:spTgt spid="3">
                                            <p:txEl>
                                              <p:pRg st="5" end="5"/>
                                            </p:txEl>
                                          </p:spTgt>
                                        </p:tgtEl>
                                        <p:attrNameLst>
                                          <p:attrName>ppt_y</p:attrName>
                                        </p:attrNameLst>
                                      </p:cBhvr>
                                      <p:tavLst>
                                        <p:tav tm="0" fmla="">
                                          <p:val>
                                            <p:strVal val="1+#ppt_h/2"/>
                                          </p:val>
                                        </p:tav>
                                        <p:tav tm="100000" fmla="">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500"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fmla="">
                                          <p:val>
                                            <p:strVal val="#ppt_x"/>
                                          </p:val>
                                        </p:tav>
                                        <p:tav tm="100000" fmla="">
                                          <p:val>
                                            <p:strVal val="#ppt_x"/>
                                          </p:val>
                                        </p:tav>
                                      </p:tavLst>
                                    </p:anim>
                                    <p:anim calcmode="lin" valueType="num">
                                      <p:cBhvr additive="base">
                                        <p:cTn id="42" dur="500" fill="hold"/>
                                        <p:tgtEl>
                                          <p:spTgt spid="3">
                                            <p:txEl>
                                              <p:pRg st="6" end="6"/>
                                            </p:txEl>
                                          </p:spTgt>
                                        </p:tgtEl>
                                        <p:attrNameLst>
                                          <p:attrName>ppt_y</p:attrName>
                                        </p:attrNameLst>
                                      </p:cBhvr>
                                      <p:tavLst>
                                        <p:tav tm="0" fmla="">
                                          <p:val>
                                            <p:strVal val="1+#ppt_h/2"/>
                                          </p:val>
                                        </p:tav>
                                        <p:tav tm="100000" fmla="">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500"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fmla="">
                                          <p:val>
                                            <p:strVal val="#ppt_x"/>
                                          </p:val>
                                        </p:tav>
                                        <p:tav tm="100000" fmla="">
                                          <p:val>
                                            <p:strVal val="#ppt_x"/>
                                          </p:val>
                                        </p:tav>
                                      </p:tavLst>
                                    </p:anim>
                                    <p:anim calcmode="lin" valueType="num">
                                      <p:cBhvr additive="base">
                                        <p:cTn id="48" dur="500" fill="hold"/>
                                        <p:tgtEl>
                                          <p:spTgt spid="3">
                                            <p:txEl>
                                              <p:pRg st="7" end="7"/>
                                            </p:txEl>
                                          </p:spTgt>
                                        </p:tgtEl>
                                        <p:attrNameLst>
                                          <p:attrName>ppt_y</p:attrName>
                                        </p:attrNameLst>
                                      </p:cBhvr>
                                      <p:tavLst>
                                        <p:tav tm="0" fmla="">
                                          <p:val>
                                            <p:strVal val="1+#ppt_h/2"/>
                                          </p:val>
                                        </p:tav>
                                        <p:tav tm="100000" fmla="">
                                          <p:val>
                                            <p:strVal val="#ppt_y"/>
                                          </p:val>
                                        </p:tav>
                                      </p:tavLst>
                                    </p:anim>
                                  </p:childTnLst>
                                </p:cTn>
                              </p:par>
                              <p:par>
                                <p:cTn id="49" presetID="7" presetClass="entr" presetSubtype="4" fill="hold" grpId="0" nodeType="withEffect">
                                  <p:stCondLst>
                                    <p:cond delay="0"/>
                                  </p:stCondLst>
                                  <p:childTnLst>
                                    <p:set>
                                      <p:cBhvr>
                                        <p:cTn id="50" dur="500"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fmla="">
                                          <p:val>
                                            <p:strVal val="#ppt_x"/>
                                          </p:val>
                                        </p:tav>
                                        <p:tav tm="100000" fmla="">
                                          <p:val>
                                            <p:strVal val="#ppt_x"/>
                                          </p:val>
                                        </p:tav>
                                      </p:tavLst>
                                    </p:anim>
                                    <p:anim calcmode="lin" valueType="num">
                                      <p:cBhvr additive="base">
                                        <p:cTn id="52" dur="500" fill="hold"/>
                                        <p:tgtEl>
                                          <p:spTgt spid="3">
                                            <p:txEl>
                                              <p:pRg st="8" end="8"/>
                                            </p:txEl>
                                          </p:spTgt>
                                        </p:tgtEl>
                                        <p:attrNameLst>
                                          <p:attrName>ppt_y</p:attrName>
                                        </p:attrNameLst>
                                      </p:cBhvr>
                                      <p:tavLst>
                                        <p:tav tm="0" fmla="">
                                          <p:val>
                                            <p:strVal val="1+#ppt_h/2"/>
                                          </p:val>
                                        </p:tav>
                                        <p:tav tm="100000" fmla="">
                                          <p:val>
                                            <p:strVal val="#ppt_y"/>
                                          </p:val>
                                        </p:tav>
                                      </p:tavLst>
                                    </p:anim>
                                  </p:childTnLst>
                                </p:cTn>
                              </p:par>
                              <p:par>
                                <p:cTn id="53" presetID="7" presetClass="entr" presetSubtype="4" fill="hold" grpId="0" nodeType="withEffect">
                                  <p:stCondLst>
                                    <p:cond delay="0"/>
                                  </p:stCondLst>
                                  <p:childTnLst>
                                    <p:set>
                                      <p:cBhvr>
                                        <p:cTn id="54" dur="500"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fmla="">
                                          <p:val>
                                            <p:strVal val="#ppt_x"/>
                                          </p:val>
                                        </p:tav>
                                        <p:tav tm="100000" fmla="">
                                          <p:val>
                                            <p:strVal val="#ppt_x"/>
                                          </p:val>
                                        </p:tav>
                                      </p:tavLst>
                                    </p:anim>
                                    <p:anim calcmode="lin" valueType="num">
                                      <p:cBhvr additive="base">
                                        <p:cTn id="56" dur="500" fill="hold"/>
                                        <p:tgtEl>
                                          <p:spTgt spid="3">
                                            <p:txEl>
                                              <p:pRg st="9" end="9"/>
                                            </p:txEl>
                                          </p:spTgt>
                                        </p:tgtEl>
                                        <p:attrNameLst>
                                          <p:attrName>ppt_y</p:attrName>
                                        </p:attrNameLst>
                                      </p:cBhvr>
                                      <p:tavLst>
                                        <p:tav tm="0" fmla="">
                                          <p:val>
                                            <p:strVal val="1+#ppt_h/2"/>
                                          </p:val>
                                        </p:tav>
                                        <p:tav tm="100000" fmla="">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grpId="0" nodeType="clickEffect">
                                  <p:stCondLst>
                                    <p:cond delay="0"/>
                                  </p:stCondLst>
                                  <p:childTnLst>
                                    <p:set>
                                      <p:cBhvr>
                                        <p:cTn id="60" dur="500"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fmla="">
                                          <p:val>
                                            <p:strVal val="#ppt_x"/>
                                          </p:val>
                                        </p:tav>
                                        <p:tav tm="100000" fmla="">
                                          <p:val>
                                            <p:strVal val="#ppt_x"/>
                                          </p:val>
                                        </p:tav>
                                      </p:tavLst>
                                    </p:anim>
                                    <p:anim calcmode="lin" valueType="num">
                                      <p:cBhvr additive="base">
                                        <p:cTn id="62" dur="500" fill="hold"/>
                                        <p:tgtEl>
                                          <p:spTgt spid="3">
                                            <p:txEl>
                                              <p:pRg st="11" end="11"/>
                                            </p:txEl>
                                          </p:spTgt>
                                        </p:tgtEl>
                                        <p:attrNameLst>
                                          <p:attrName>ppt_y</p:attrName>
                                        </p:attrNameLst>
                                      </p:cBhvr>
                                      <p:tavLst>
                                        <p:tav tm="0" fmla="">
                                          <p:val>
                                            <p:strVal val="1+#ppt_h/2"/>
                                          </p:val>
                                        </p:tav>
                                        <p:tav tm="100000" fmla="">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4" fill="hold" grpId="0" nodeType="clickEffect">
                                  <p:stCondLst>
                                    <p:cond delay="0"/>
                                  </p:stCondLst>
                                  <p:childTnLst>
                                    <p:set>
                                      <p:cBhvr>
                                        <p:cTn id="66" dur="500"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fmla="">
                                          <p:val>
                                            <p:strVal val="#ppt_x"/>
                                          </p:val>
                                        </p:tav>
                                        <p:tav tm="100000" fmla="">
                                          <p:val>
                                            <p:strVal val="#ppt_x"/>
                                          </p:val>
                                        </p:tav>
                                      </p:tavLst>
                                    </p:anim>
                                    <p:anim calcmode="lin" valueType="num">
                                      <p:cBhvr additive="base">
                                        <p:cTn id="68" dur="500" fill="hold"/>
                                        <p:tgtEl>
                                          <p:spTgt spid="3">
                                            <p:txEl>
                                              <p:pRg st="13" end="13"/>
                                            </p:txEl>
                                          </p:spTgt>
                                        </p:tgtEl>
                                        <p:attrNameLst>
                                          <p:attrName>ppt_y</p:attrName>
                                        </p:attrNameLst>
                                      </p:cBhvr>
                                      <p:tavLst>
                                        <p:tav tm="0" fmla="">
                                          <p:val>
                                            <p:strVal val="1+#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ldLvl="0" animBg="true"/>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2" name="Title 1"/>
          <p:cNvSpPr>
            <a:spLocks noGrp="true"/>
          </p:cNvSpPr>
          <p:nvPr>
            <p:ph type="title"/>
          </p:nvPr>
        </p:nvSpPr>
        <p:spPr>
          <a:xfrm>
            <a:off x="-10795" y="-26670"/>
            <a:ext cx="18284823" cy="1508760"/>
          </a:xfrm>
          <a:solidFill>
            <a:srgbClr val="002060"/>
          </a:solidFill>
        </p:spPr>
        <p:txBody>
          <a:bodyPr/>
          <a:p>
            <a:pPr algn="ctr"/>
            <a:r>
              <a:rPr lang="es-ES_tradnl" altLang="en-US" b="1" kern="0" spc="0">
                <a:solidFill>
                  <a:schemeClr val="bg1"/>
                </a:solidFill>
                <a:uFillTx/>
                <a:sym typeface="+mn-ea"/>
              </a:rPr>
              <a:t>Sector solidario Hoja de ruta publicada en agosto 2022</a:t>
            </a:r>
            <a:endParaRPr lang="es-ES_tradnl" altLang="en-US" b="1" kern="0" spc="0">
              <a:solidFill>
                <a:schemeClr val="bg1"/>
              </a:solidFill>
              <a:uFillTx/>
              <a:sym typeface="+mn-ea"/>
            </a:endParaRPr>
          </a:p>
        </p:txBody>
      </p:sp>
      <p:sp>
        <p:nvSpPr>
          <p:cNvPr id="5" name="Footer Placeholder 4"/>
          <p:cNvSpPr>
            <a:spLocks noGrp="true"/>
          </p:cNvSpPr>
          <p:nvPr>
            <p:ph type="ftr" sz="quarter" idx="10"/>
          </p:nvPr>
        </p:nvSpPr>
        <p:spPr/>
        <p:txBody>
          <a:bodyPr/>
          <a:p>
            <a:r>
              <a:rPr lang="es-ES_tradnl" altLang="en-US">
                <a:solidFill>
                  <a:schemeClr val="accent6">
                    <a:lumMod val="50000"/>
                    <a:alpha val="70000"/>
                  </a:schemeClr>
                </a:solidFill>
              </a:rPr>
              <a:t>www.economiaaplicada.co</a:t>
            </a:r>
            <a:endParaRPr lang="es-ES_tradnl" altLang="en-US" dirty="0">
              <a:solidFill>
                <a:schemeClr val="accent6">
                  <a:lumMod val="50000"/>
                  <a:alpha val="70000"/>
                </a:schemeClr>
              </a:solidFill>
            </a:endParaRPr>
          </a:p>
        </p:txBody>
      </p:sp>
      <p:sp>
        <p:nvSpPr>
          <p:cNvPr id="6" name="Slide Number Placeholder 5"/>
          <p:cNvSpPr>
            <a:spLocks noGrp="true"/>
          </p:cNvSpPr>
          <p:nvPr>
            <p:ph type="sldNum" sz="quarter" idx="11"/>
          </p:nvPr>
        </p:nvSpPr>
        <p:spPr/>
        <p:txBody>
          <a:bodyPr/>
          <a:p>
            <a:fld id="{387164BF-D67A-46C0-81D2-5BAF67C00C80}" type="slidenum">
              <a:rPr lang="en-US" smtClean="0">
                <a:solidFill>
                  <a:schemeClr val="accent6">
                    <a:lumMod val="50000"/>
                  </a:schemeClr>
                </a:solidFill>
              </a:rPr>
            </a:fld>
            <a:endParaRPr lang="en-US" dirty="0" smtClean="0">
              <a:solidFill>
                <a:schemeClr val="accent6">
                  <a:lumMod val="50000"/>
                </a:schemeClr>
              </a:solidFill>
            </a:endParaRPr>
          </a:p>
        </p:txBody>
      </p:sp>
      <p:sp>
        <p:nvSpPr>
          <p:cNvPr id="4" name="Text Box 3"/>
          <p:cNvSpPr txBox="true"/>
          <p:nvPr/>
        </p:nvSpPr>
        <p:spPr>
          <a:xfrm>
            <a:off x="271145" y="2159635"/>
            <a:ext cx="17640931" cy="9324975"/>
          </a:xfrm>
          <a:prstGeom prst="rect">
            <a:avLst/>
          </a:prstGeom>
          <a:noFill/>
        </p:spPr>
        <p:txBody>
          <a:bodyPr wrap="square" rtlCol="0" anchor="t">
            <a:spAutoFit/>
          </a:bodyPr>
          <a:p>
            <a:pPr marL="457200" indent="-457200">
              <a:buFont typeface="Arial" panose="02080604020202020204" pitchFamily="34" charset="0"/>
              <a:buAutoNum type="arabicPeriod"/>
            </a:pPr>
            <a:r>
              <a:rPr lang="es-ES_tradnl" altLang="en-US" sz="2400">
                <a:solidFill>
                  <a:schemeClr val="accent6">
                    <a:lumMod val="50000"/>
                  </a:schemeClr>
                </a:solidFill>
              </a:rPr>
              <a:t>Norma con fuerza de ley que precise las diferencias y similutes entre los FE, CAC  y MUT</a:t>
            </a:r>
            <a:endParaRPr lang="es-ES_tradnl" altLang="en-US" sz="2400">
              <a:solidFill>
                <a:schemeClr val="accent6">
                  <a:lumMod val="50000"/>
                </a:schemeClr>
              </a:solidFill>
            </a:endParaRPr>
          </a:p>
          <a:p>
            <a:pPr marL="457200" indent="-457200">
              <a:buFont typeface="Arial" panose="02080604020202020204" pitchFamily="34" charset="0"/>
              <a:buAutoNum type="arabicPeriod"/>
            </a:pPr>
            <a:endParaRPr lang="es-ES_tradnl" altLang="en-US" sz="2400">
              <a:solidFill>
                <a:schemeClr val="accent6">
                  <a:lumMod val="50000"/>
                </a:schemeClr>
              </a:solidFill>
            </a:endParaRPr>
          </a:p>
          <a:p>
            <a:pPr marL="457200" indent="-457200">
              <a:buFont typeface="Arial" panose="02080604020202020204" pitchFamily="34" charset="0"/>
              <a:buAutoNum type="arabicPeriod"/>
            </a:pPr>
            <a:r>
              <a:rPr lang="es-ES_tradnl" altLang="en-US" sz="2400">
                <a:solidFill>
                  <a:schemeClr val="accent6">
                    <a:lumMod val="50000"/>
                  </a:schemeClr>
                </a:solidFill>
              </a:rPr>
              <a:t>Segmentación al interior de cada organización por monto de activos, número de asociados operaciones de libranza, secstor al que pertenecen.</a:t>
            </a:r>
            <a:endParaRPr lang="es-ES_tradnl" altLang="en-US" sz="2400">
              <a:solidFill>
                <a:schemeClr val="accent6">
                  <a:lumMod val="50000"/>
                </a:schemeClr>
              </a:solidFill>
            </a:endParaRPr>
          </a:p>
          <a:p>
            <a:pPr marL="457200" indent="-457200">
              <a:buFont typeface="Arial" panose="02080604020202020204" pitchFamily="34" charset="0"/>
              <a:buAutoNum type="arabicPeriod"/>
            </a:pPr>
            <a:endParaRPr lang="es-ES_tradnl" altLang="en-US" sz="2400">
              <a:solidFill>
                <a:schemeClr val="accent6">
                  <a:lumMod val="50000"/>
                </a:schemeClr>
              </a:solidFill>
            </a:endParaRPr>
          </a:p>
          <a:p>
            <a:pPr marL="457200" indent="-457200">
              <a:buFont typeface="Arial" panose="02080604020202020204" pitchFamily="34" charset="0"/>
              <a:buAutoNum type="arabicPeriod"/>
            </a:pPr>
            <a:r>
              <a:rPr lang="es-ES_tradnl" altLang="en-US" sz="2400">
                <a:solidFill>
                  <a:schemeClr val="accent6">
                    <a:lumMod val="50000"/>
                  </a:schemeClr>
                </a:solidFill>
              </a:rPr>
              <a:t>Decreto que establezca reglas de independencia para la sección de ahorro y crédito en las cooperativas multiactivas e integrales</a:t>
            </a:r>
            <a:endParaRPr lang="es-ES_tradnl" altLang="en-US" sz="2400">
              <a:solidFill>
                <a:schemeClr val="accent6">
                  <a:lumMod val="50000"/>
                </a:schemeClr>
              </a:solidFill>
            </a:endParaRPr>
          </a:p>
          <a:p>
            <a:pPr marL="457200" indent="-457200">
              <a:buFont typeface="Arial" panose="02080604020202020204" pitchFamily="34" charset="0"/>
              <a:buAutoNum type="arabicPeriod"/>
            </a:pPr>
            <a:endParaRPr lang="es-ES_tradnl" altLang="en-US" sz="2400">
              <a:solidFill>
                <a:schemeClr val="accent6">
                  <a:lumMod val="50000"/>
                </a:schemeClr>
              </a:solidFill>
            </a:endParaRPr>
          </a:p>
          <a:p>
            <a:pPr marL="457200" indent="-457200">
              <a:buFont typeface="Arial" panose="02080604020202020204" pitchFamily="34" charset="0"/>
              <a:buAutoNum type="arabicPeriod"/>
            </a:pPr>
            <a:r>
              <a:rPr lang="es-ES_tradnl" altLang="en-US" sz="2400">
                <a:solidFill>
                  <a:schemeClr val="accent6">
                    <a:lumMod val="50000"/>
                  </a:schemeClr>
                </a:solidFill>
              </a:rPr>
              <a:t>Esta acción busca generar economías de escala en la administración de riesgos para las entidades más pequeñas mediante mayores niveles de integración.</a:t>
            </a:r>
            <a:endParaRPr lang="es-ES_tradnl" altLang="en-US" sz="2400">
              <a:solidFill>
                <a:schemeClr val="accent6">
                  <a:lumMod val="50000"/>
                </a:schemeClr>
              </a:solidFill>
            </a:endParaRPr>
          </a:p>
          <a:p>
            <a:pPr marL="457200" indent="-457200">
              <a:buFont typeface="Arial" panose="02080604020202020204" pitchFamily="34" charset="0"/>
              <a:buAutoNum type="arabicPeriod"/>
            </a:pPr>
            <a:endParaRPr lang="es-ES_tradnl" altLang="en-US" sz="2400">
              <a:solidFill>
                <a:schemeClr val="accent6">
                  <a:lumMod val="50000"/>
                </a:schemeClr>
              </a:solidFill>
            </a:endParaRPr>
          </a:p>
          <a:p>
            <a:pPr marL="457200" indent="-457200">
              <a:buFont typeface="Arial" panose="02080604020202020204" pitchFamily="34" charset="0"/>
              <a:buAutoNum type="arabicPeriod"/>
            </a:pPr>
            <a:r>
              <a:rPr lang="es-ES_tradnl" altLang="en-US" sz="2400">
                <a:solidFill>
                  <a:schemeClr val="accent6">
                    <a:lumMod val="50000"/>
                  </a:schemeClr>
                </a:solidFill>
              </a:rPr>
              <a:t>Prestamista de última instancia para CAC plenas: BanRep como prestamista de última instancia para las CAC, Creación de un fondo de liquidez público destinado a cubrir los desfases de liquidez o préstamos temporales de corto plazo, posiblemente administrado por Fogacoop.</a:t>
            </a:r>
            <a:endParaRPr lang="es-ES_tradnl" altLang="en-US" sz="2400">
              <a:solidFill>
                <a:schemeClr val="accent6">
                  <a:lumMod val="50000"/>
                </a:schemeClr>
              </a:solidFill>
            </a:endParaRPr>
          </a:p>
          <a:p>
            <a:pPr marL="457200" indent="-457200">
              <a:buFont typeface="Arial" panose="02080604020202020204" pitchFamily="34" charset="0"/>
              <a:buAutoNum type="arabicPeriod"/>
            </a:pPr>
            <a:endParaRPr lang="es-ES_tradnl" altLang="en-US" sz="2400">
              <a:solidFill>
                <a:schemeClr val="accent6">
                  <a:lumMod val="50000"/>
                </a:schemeClr>
              </a:solidFill>
            </a:endParaRPr>
          </a:p>
          <a:p>
            <a:pPr marL="457200" indent="-457200">
              <a:buFont typeface="Arial" panose="02080604020202020204" pitchFamily="34" charset="0"/>
              <a:buAutoNum type="arabicPeriod"/>
            </a:pPr>
            <a:r>
              <a:rPr lang="es-ES_tradnl" altLang="en-US" sz="2400">
                <a:solidFill>
                  <a:schemeClr val="accent6">
                    <a:lumMod val="50000"/>
                  </a:schemeClr>
                </a:solidFill>
              </a:rPr>
              <a:t>Creación de un fondo de liquidez privado destinado a cubrir los desfases de liquidez o préstamos temporales de corto plazo, posiblemente administrado por un establecimiento de crédito de naturaleza cooperativa/solidaria.</a:t>
            </a:r>
            <a:endParaRPr lang="es-ES_tradnl" altLang="en-US" sz="2400">
              <a:solidFill>
                <a:schemeClr val="accent6">
                  <a:lumMod val="50000"/>
                </a:schemeClr>
              </a:solidFill>
            </a:endParaRPr>
          </a:p>
          <a:p>
            <a:pPr marL="457200" indent="-457200">
              <a:buFont typeface="Arial" panose="02080604020202020204" pitchFamily="34" charset="0"/>
              <a:buAutoNum type="arabicPeriod"/>
            </a:pPr>
            <a:endParaRPr lang="es-ES_tradnl" altLang="en-US" sz="2400">
              <a:solidFill>
                <a:schemeClr val="accent6">
                  <a:lumMod val="50000"/>
                </a:schemeClr>
              </a:solidFill>
            </a:endParaRPr>
          </a:p>
          <a:p>
            <a:pPr marL="457200" indent="-457200">
              <a:buFont typeface="Arial" panose="02080604020202020204" pitchFamily="34" charset="0"/>
              <a:buAutoNum type="arabicPeriod"/>
            </a:pPr>
            <a:r>
              <a:rPr lang="es-ES_tradnl" altLang="en-US" sz="2400">
                <a:solidFill>
                  <a:schemeClr val="accent6">
                    <a:lumMod val="50000"/>
                  </a:schemeClr>
                </a:solidFill>
              </a:rPr>
              <a:t>Extensión del seguro de depósito Acceso de Fogacoop a liquidez del Banco de la República</a:t>
            </a:r>
            <a:endParaRPr lang="es-ES_tradnl" altLang="en-US" sz="2400">
              <a:solidFill>
                <a:schemeClr val="accent6">
                  <a:lumMod val="50000"/>
                </a:schemeClr>
              </a:solidFill>
            </a:endParaRPr>
          </a:p>
          <a:p>
            <a:pPr marL="457200" indent="-457200">
              <a:buFont typeface="Arial" panose="02080604020202020204" pitchFamily="34" charset="0"/>
              <a:buAutoNum type="arabicPeriod"/>
            </a:pPr>
            <a:endParaRPr lang="es-ES_tradnl" altLang="en-US" sz="2400">
              <a:solidFill>
                <a:schemeClr val="accent6">
                  <a:lumMod val="50000"/>
                </a:schemeClr>
              </a:solidFill>
            </a:endParaRPr>
          </a:p>
          <a:p>
            <a:pPr marL="457200" indent="-457200">
              <a:buFont typeface="Arial" panose="02080604020202020204" pitchFamily="34" charset="0"/>
              <a:buAutoNum type="arabicPeriod"/>
            </a:pPr>
            <a:r>
              <a:rPr lang="es-ES_tradnl" altLang="en-US" sz="2400">
                <a:solidFill>
                  <a:schemeClr val="accent6">
                    <a:lumMod val="50000"/>
                  </a:schemeClr>
                </a:solidFill>
              </a:rPr>
              <a:t>Se propone la creación de un centro de servicios compartidos en línea </a:t>
            </a:r>
            <a:endParaRPr lang="es-ES_tradnl" altLang="en-US" sz="2400">
              <a:solidFill>
                <a:schemeClr val="accent6">
                  <a:lumMod val="50000"/>
                </a:schemeClr>
              </a:solidFill>
            </a:endParaRPr>
          </a:p>
          <a:p>
            <a:pPr marL="457200" indent="-457200">
              <a:buFont typeface="Arial" panose="02080604020202020204" pitchFamily="34" charset="0"/>
              <a:buAutoNum type="arabicPeriod"/>
            </a:pPr>
            <a:endParaRPr lang="es-ES_tradnl" altLang="en-US" sz="2400">
              <a:solidFill>
                <a:schemeClr val="accent6">
                  <a:lumMod val="50000"/>
                </a:schemeClr>
              </a:solidFill>
            </a:endParaRPr>
          </a:p>
          <a:p>
            <a:pPr marL="457200" indent="-457200">
              <a:buFont typeface="Arial" panose="02080604020202020204" pitchFamily="34" charset="0"/>
              <a:buAutoNum type="arabicPeriod"/>
            </a:pPr>
            <a:endParaRPr lang="es-ES_tradnl" altLang="en-US" sz="2400">
              <a:solidFill>
                <a:schemeClr val="accent6">
                  <a:lumMod val="50000"/>
                </a:schemeClr>
              </a:solidFill>
            </a:endParaRPr>
          </a:p>
          <a:p>
            <a:pPr marL="457200" indent="-457200">
              <a:buFont typeface="Arial" panose="02080604020202020204" pitchFamily="34" charset="0"/>
              <a:buAutoNum type="arabicPeriod"/>
            </a:pPr>
            <a:endParaRPr lang="es-ES_tradnl" altLang="en-US" sz="2400">
              <a:solidFill>
                <a:schemeClr val="accent6">
                  <a:lumMod val="50000"/>
                </a:schemeClr>
              </a:solidFill>
            </a:endParaRPr>
          </a:p>
          <a:p>
            <a:pPr marL="457200" indent="-457200">
              <a:buFont typeface="Arial" panose="02080604020202020204" pitchFamily="34" charset="0"/>
              <a:buAutoNum type="arabicPeriod"/>
            </a:pPr>
            <a:endParaRPr lang="es-ES_tradnl" altLang="en-US" sz="2400">
              <a:solidFill>
                <a:schemeClr val="accent6">
                  <a:lumMod val="50000"/>
                </a:schemeClr>
              </a:solidFill>
            </a:endParaRPr>
          </a:p>
          <a:p>
            <a:pPr marL="457200" indent="-457200"/>
            <a:endParaRPr lang="es-ES_tradnl" altLang="en-US" sz="2400">
              <a:solidFill>
                <a:schemeClr val="accent6">
                  <a:lumMod val="50000"/>
                </a:schemeClr>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500"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500"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500"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500"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500"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500"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500" fill="hold">
                                          <p:stCondLst>
                                            <p:cond delay="0"/>
                                          </p:stCondLst>
                                        </p:cTn>
                                        <p:tgtEl>
                                          <p:spTgt spid="4">
                                            <p:txEl>
                                              <p:pRg st="12" end="12"/>
                                            </p:txEl>
                                          </p:spTgt>
                                        </p:tgtEl>
                                        <p:attrNameLst>
                                          <p:attrName>style.visibility</p:attrName>
                                        </p:attrNameLst>
                                      </p:cBhvr>
                                      <p:to>
                                        <p:strVal val="visible"/>
                                      </p:to>
                                    </p:set>
                                    <p:anim calcmode="lin" valueType="num">
                                      <p:cBhvr additive="base">
                                        <p:cTn id="4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nodeType="clickEffect">
                                  <p:stCondLst>
                                    <p:cond delay="0"/>
                                  </p:stCondLst>
                                  <p:childTnLst>
                                    <p:set>
                                      <p:cBhvr>
                                        <p:cTn id="54" dur="500" fill="hold">
                                          <p:stCondLst>
                                            <p:cond delay="0"/>
                                          </p:stCondLst>
                                        </p:cTn>
                                        <p:tgtEl>
                                          <p:spTgt spid="4">
                                            <p:txEl>
                                              <p:pRg st="14" end="14"/>
                                            </p:txEl>
                                          </p:spTgt>
                                        </p:tgtEl>
                                        <p:attrNameLst>
                                          <p:attrName>style.visibility</p:attrName>
                                        </p:attrNameLst>
                                      </p:cBhvr>
                                      <p:to>
                                        <p:strVal val="visible"/>
                                      </p:to>
                                    </p:set>
                                    <p:anim calcmode="lin" valueType="num">
                                      <p:cBhvr additive="base">
                                        <p:cTn id="5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tru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4294967295"/>
          </p:nvPr>
        </p:nvSpPr>
        <p:spPr>
          <a:xfrm>
            <a:off x="13132430" y="9591675"/>
            <a:ext cx="3707765" cy="547370"/>
          </a:xfrm>
        </p:spPr>
        <p:txBody>
          <a:bodyPr/>
          <a:p>
            <a:r>
              <a:rPr lang="es-ES_tradnl" altLang="en-US">
                <a:solidFill>
                  <a:schemeClr val="accent6">
                    <a:lumMod val="50000"/>
                    <a:alpha val="70000"/>
                  </a:schemeClr>
                </a:solidFill>
              </a:rPr>
              <a:t>www.economiaaplicada.co</a:t>
            </a:r>
            <a:endParaRPr lang="es-ES_tradnl" altLang="en-US" dirty="0">
              <a:solidFill>
                <a:schemeClr val="accent6">
                  <a:lumMod val="50000"/>
                  <a:alpha val="70000"/>
                </a:schemeClr>
              </a:solidFill>
            </a:endParaRPr>
          </a:p>
        </p:txBody>
      </p:sp>
      <p:sp>
        <p:nvSpPr>
          <p:cNvPr id="6" name="Slide Number Placeholder 5"/>
          <p:cNvSpPr>
            <a:spLocks noGrp="true"/>
          </p:cNvSpPr>
          <p:nvPr>
            <p:ph type="sldNum" sz="quarter" idx="4294967295"/>
          </p:nvPr>
        </p:nvSpPr>
        <p:spPr>
          <a:xfrm>
            <a:off x="17378673" y="9591675"/>
            <a:ext cx="907415" cy="547370"/>
          </a:xfrm>
        </p:spPr>
        <p:txBody>
          <a:bodyPr/>
          <a:p>
            <a:fld id="{387164BF-D67A-46C0-81D2-5BAF67C00C80}" type="slidenum">
              <a:rPr lang="en-US" smtClean="0">
                <a:solidFill>
                  <a:schemeClr val="accent6">
                    <a:lumMod val="50000"/>
                  </a:schemeClr>
                </a:solidFill>
              </a:rPr>
            </a:fld>
            <a:endParaRPr lang="en-US" dirty="0" smtClean="0">
              <a:solidFill>
                <a:schemeClr val="accent6">
                  <a:lumMod val="50000"/>
                </a:schemeClr>
              </a:solidFill>
            </a:endParaRPr>
          </a:p>
        </p:txBody>
      </p:sp>
      <p:sp>
        <p:nvSpPr>
          <p:cNvPr id="7" name="Text Box 6"/>
          <p:cNvSpPr txBox="true"/>
          <p:nvPr/>
        </p:nvSpPr>
        <p:spPr>
          <a:xfrm>
            <a:off x="412115" y="278765"/>
            <a:ext cx="17378039" cy="768350"/>
          </a:xfrm>
          <a:prstGeom prst="rect">
            <a:avLst/>
          </a:prstGeom>
          <a:noFill/>
        </p:spPr>
        <p:txBody>
          <a:bodyPr wrap="square" rtlCol="0">
            <a:spAutoFit/>
            <a:scene3d>
              <a:camera prst="orthographicFront"/>
              <a:lightRig rig="threePt" dir="t"/>
            </a:scene3d>
          </a:bodyPr>
          <a:p>
            <a:pPr indent="0">
              <a:buFont typeface="Arial" panose="02080604020202020204" pitchFamily="34" charset="0"/>
              <a:buNone/>
            </a:pPr>
            <a:r>
              <a:rPr lang="es-ES_tradnl" sz="4400" b="1">
                <a:solidFill>
                  <a:schemeClr val="accent6">
                    <a:lumMod val="50000"/>
                  </a:schemeClr>
                </a:solidFill>
                <a:effectLst>
                  <a:outerShdw blurRad="38100" dist="25400" dir="5400000" algn="ctr" rotWithShape="0">
                    <a:srgbClr val="6E747A">
                      <a:alpha val="43000"/>
                    </a:srgbClr>
                  </a:outerShdw>
                </a:effectLst>
                <a:sym typeface="+mn-ea"/>
              </a:rPr>
              <a:t>8. Banca pública de primer piso para apoyar economía popular</a:t>
            </a:r>
            <a:endParaRPr lang="es-ES_tradnl" altLang="en-US" sz="4400" b="1">
              <a:solidFill>
                <a:schemeClr val="accent6">
                  <a:lumMod val="50000"/>
                </a:schemeClr>
              </a:solidFill>
              <a:effectLst>
                <a:outerShdw blurRad="38100" dist="25400" dir="5400000" algn="ctr" rotWithShape="0">
                  <a:srgbClr val="6E747A">
                    <a:alpha val="43000"/>
                  </a:srgbClr>
                </a:outerShdw>
              </a:effectLst>
              <a:sym typeface="+mn-ea"/>
            </a:endParaRPr>
          </a:p>
        </p:txBody>
      </p:sp>
      <p:sp>
        <p:nvSpPr>
          <p:cNvPr id="4" name="Text Box 3"/>
          <p:cNvSpPr txBox="true"/>
          <p:nvPr/>
        </p:nvSpPr>
        <p:spPr>
          <a:xfrm>
            <a:off x="931545" y="2436495"/>
            <a:ext cx="15386047" cy="6554470"/>
          </a:xfrm>
          <a:prstGeom prst="rect">
            <a:avLst/>
          </a:prstGeom>
          <a:noFill/>
        </p:spPr>
        <p:txBody>
          <a:bodyPr wrap="square" rtlCol="0">
            <a:spAutoFit/>
          </a:bodyPr>
          <a:p>
            <a:pPr marL="457200" indent="-457200" algn="just">
              <a:buFont typeface="Arial" panose="02080604020202020204" pitchFamily="34" charset="0"/>
              <a:buChar char="•"/>
            </a:pPr>
            <a:r>
              <a:rPr lang="es-ES_tradnl" altLang="en-US" sz="2800" b="1">
                <a:solidFill>
                  <a:schemeClr val="accent6">
                    <a:lumMod val="50000"/>
                  </a:schemeClr>
                </a:solidFill>
              </a:rPr>
              <a:t>Implementación de Banca Pública de primer piso</a:t>
            </a:r>
            <a:r>
              <a:rPr lang="es-ES_tradnl" altLang="en-US" sz="2800">
                <a:solidFill>
                  <a:schemeClr val="accent6">
                    <a:lumMod val="50000"/>
                  </a:schemeClr>
                </a:solidFill>
              </a:rPr>
              <a:t>. Favoreciendo a las MiPymes, tanto en lo urbano como en lo rural, liberando a la población de tener que recurrir al “gota a gota”.  Para ello, se enfatizará en la vocación pública y social de la banca de primer piso, otorgando préstamos que favorecerán en especial a las mujeres y los jóvenes para promover la empresa digital y disruptiva, cultural e intensiva en conocimiento.</a:t>
            </a:r>
            <a:endParaRPr lang="es-ES_tradnl" altLang="en-US" sz="2800">
              <a:solidFill>
                <a:schemeClr val="accent6">
                  <a:lumMod val="50000"/>
                </a:schemeClr>
              </a:solidFill>
            </a:endParaRPr>
          </a:p>
          <a:p>
            <a:pPr marL="457200" indent="-457200" algn="just">
              <a:buFont typeface="Arial" panose="02080604020202020204" pitchFamily="34" charset="0"/>
              <a:buChar char="•"/>
            </a:pPr>
            <a:endParaRPr lang="es-ES_tradnl" altLang="en-US" sz="2800">
              <a:solidFill>
                <a:schemeClr val="accent6">
                  <a:lumMod val="50000"/>
                </a:schemeClr>
              </a:solidFill>
            </a:endParaRPr>
          </a:p>
          <a:p>
            <a:pPr marL="457200" indent="-457200" algn="just">
              <a:buFont typeface="Arial" panose="02080604020202020204" pitchFamily="34" charset="0"/>
              <a:buChar char="•"/>
            </a:pPr>
            <a:r>
              <a:rPr lang="es-ES_tradnl" altLang="en-US" sz="2800" b="1">
                <a:solidFill>
                  <a:schemeClr val="accent6">
                    <a:lumMod val="50000"/>
                  </a:schemeClr>
                </a:solidFill>
              </a:rPr>
              <a:t>Generación de alternativas de financiamiento. </a:t>
            </a:r>
            <a:r>
              <a:rPr lang="es-ES_tradnl" altLang="en-US" sz="2800">
                <a:solidFill>
                  <a:schemeClr val="accent6">
                    <a:lumMod val="50000"/>
                  </a:schemeClr>
                </a:solidFill>
              </a:rPr>
              <a:t>Se desarrollarán líneas de microcrédito, crédito, crédito grupal y crédito digital y otros instrumentos de inclusión financiera para organizaciones de la economía popular con tasas baratas, financiación a la nómina y el descuento en servicios públicos, entre otros. Se promoverá el financiamiento para cooperativas financieras, a través de la banca de</a:t>
            </a:r>
            <a:endParaRPr lang="es-ES_tradnl" altLang="en-US" sz="2800">
              <a:solidFill>
                <a:schemeClr val="accent6">
                  <a:lumMod val="50000"/>
                </a:schemeClr>
              </a:solidFill>
            </a:endParaRPr>
          </a:p>
          <a:p>
            <a:pPr marL="457200" indent="-457200" algn="just">
              <a:buFont typeface="Arial" panose="02080604020202020204" pitchFamily="34" charset="0"/>
              <a:buChar char="•"/>
            </a:pPr>
            <a:endParaRPr lang="es-ES_tradnl" altLang="en-US" sz="2800">
              <a:solidFill>
                <a:schemeClr val="accent6">
                  <a:lumMod val="50000"/>
                </a:schemeClr>
              </a:solidFill>
            </a:endParaRPr>
          </a:p>
          <a:p>
            <a:pPr marL="457200" indent="-457200" algn="just">
              <a:buFont typeface="Arial" panose="02080604020202020204" pitchFamily="34" charset="0"/>
              <a:buChar char="•"/>
            </a:pPr>
            <a:r>
              <a:rPr lang="es-ES_tradnl" altLang="en-US" sz="2800" b="1">
                <a:solidFill>
                  <a:schemeClr val="accent6">
                    <a:lumMod val="50000"/>
                  </a:schemeClr>
                </a:solidFill>
              </a:rPr>
              <a:t>Segundo piso.</a:t>
            </a:r>
            <a:r>
              <a:rPr lang="es-ES_tradnl" altLang="en-US" sz="2800">
                <a:solidFill>
                  <a:schemeClr val="accent6">
                    <a:lumMod val="50000"/>
                  </a:schemeClr>
                </a:solidFill>
              </a:rPr>
              <a:t> Se considerarán scoring alternativos, líneas de crédito para encadenamientos productivos e implementación de garantías recíprocas. Se aumentará la oferta de instrumentos de cofinanciación, de capital semilla y de trabajo.</a:t>
            </a:r>
            <a:endParaRPr lang="es-ES_tradnl" altLang="en-US" sz="2800">
              <a:solidFill>
                <a:schemeClr val="accent6">
                  <a:lumMod val="50000"/>
                </a:schemeClr>
              </a:solidFill>
            </a:endParaRPr>
          </a:p>
          <a:p>
            <a:pPr marL="457200" indent="-457200">
              <a:buFont typeface="Arial" panose="02080604020202020204" pitchFamily="34" charset="0"/>
              <a:buChar char="•"/>
            </a:pPr>
            <a:endParaRPr lang="es-ES_tradnl" altLang="en-US" sz="2800">
              <a:solidFill>
                <a:schemeClr val="accent6">
                  <a:lumMod val="50000"/>
                </a:schemeClr>
              </a:solidFill>
            </a:endParaRPr>
          </a:p>
        </p:txBody>
      </p:sp>
      <p:sp>
        <p:nvSpPr>
          <p:cNvPr id="2" name="Text Box 1"/>
          <p:cNvSpPr txBox="true"/>
          <p:nvPr/>
        </p:nvSpPr>
        <p:spPr>
          <a:xfrm>
            <a:off x="1117600" y="1522095"/>
            <a:ext cx="10545442" cy="583565"/>
          </a:xfrm>
          <a:prstGeom prst="rect">
            <a:avLst/>
          </a:prstGeom>
          <a:noFill/>
        </p:spPr>
        <p:txBody>
          <a:bodyPr wrap="square" rtlCol="0">
            <a:spAutoFit/>
          </a:bodyPr>
          <a:p>
            <a:r>
              <a:rPr lang="es-ES_tradnl" altLang="en-US" b="1">
                <a:solidFill>
                  <a:schemeClr val="accent6">
                    <a:lumMod val="50000"/>
                  </a:schemeClr>
                </a:solidFill>
              </a:rPr>
              <a:t>Política púbica para la Economía popular y comunitaria</a:t>
            </a:r>
            <a:endParaRPr lang="es-ES_tradnl" altLang="en-US" b="1">
              <a:solidFill>
                <a:schemeClr val="accent6">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500"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500"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fmla="">
                                          <p:val>
                                            <p:strVal val="#ppt_x"/>
                                          </p:val>
                                        </p:tav>
                                        <p:tav tm="100000" fmla="">
                                          <p:val>
                                            <p:strVal val="#ppt_x"/>
                                          </p:val>
                                        </p:tav>
                                      </p:tavLst>
                                    </p:anim>
                                    <p:anim calcmode="lin" valueType="num">
                                      <p:cBhvr additive="base">
                                        <p:cTn id="18" dur="500" fill="hold"/>
                                        <p:tgtEl>
                                          <p:spTgt spid="4">
                                            <p:txEl>
                                              <p:pRg st="0" end="0"/>
                                            </p:txEl>
                                          </p:spTgt>
                                        </p:tgtEl>
                                        <p:attrNameLst>
                                          <p:attrName>ppt_y</p:attrName>
                                        </p:attrNameLst>
                                      </p:cBhvr>
                                      <p:tavLst>
                                        <p:tav tm="0" fmla="">
                                          <p:val>
                                            <p:strVal val="1+#ppt_h/2"/>
                                          </p:val>
                                        </p:tav>
                                        <p:tav tm="100000" fmla="">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500"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fmla="">
                                          <p:val>
                                            <p:strVal val="#ppt_x"/>
                                          </p:val>
                                        </p:tav>
                                        <p:tav tm="100000" fmla="">
                                          <p:val>
                                            <p:strVal val="#ppt_x"/>
                                          </p:val>
                                        </p:tav>
                                      </p:tavLst>
                                    </p:anim>
                                    <p:anim calcmode="lin" valueType="num">
                                      <p:cBhvr additive="base">
                                        <p:cTn id="24" dur="500" fill="hold"/>
                                        <p:tgtEl>
                                          <p:spTgt spid="4">
                                            <p:txEl>
                                              <p:pRg st="2" end="2"/>
                                            </p:txEl>
                                          </p:spTgt>
                                        </p:tgtEl>
                                        <p:attrNameLst>
                                          <p:attrName>ppt_y</p:attrName>
                                        </p:attrNameLst>
                                      </p:cBhvr>
                                      <p:tavLst>
                                        <p:tav tm="0" fmla="">
                                          <p:val>
                                            <p:strVal val="1+#ppt_h/2"/>
                                          </p:val>
                                        </p:tav>
                                        <p:tav tm="100000" fmla="">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500"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fmla="">
                                          <p:val>
                                            <p:strVal val="#ppt_x"/>
                                          </p:val>
                                        </p:tav>
                                        <p:tav tm="100000" fmla="">
                                          <p:val>
                                            <p:strVal val="#ppt_x"/>
                                          </p:val>
                                        </p:tav>
                                      </p:tavLst>
                                    </p:anim>
                                    <p:anim calcmode="lin" valueType="num">
                                      <p:cBhvr additive="base">
                                        <p:cTn id="30" dur="500" fill="hold"/>
                                        <p:tgtEl>
                                          <p:spTgt spid="4">
                                            <p:txEl>
                                              <p:pRg st="4" end="4"/>
                                            </p:txEl>
                                          </p:spTgt>
                                        </p:tgtEl>
                                        <p:attrNameLst>
                                          <p:attrName>ppt_y</p:attrName>
                                        </p:attrNameLst>
                                      </p:cBhvr>
                                      <p:tavLst>
                                        <p:tav tm="0" fmla="">
                                          <p:val>
                                            <p:strVal val="1+#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47616" y="-26764"/>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7" name="Title 6"/>
          <p:cNvSpPr>
            <a:spLocks noGrp="true"/>
          </p:cNvSpPr>
          <p:nvPr>
            <p:ph type="title"/>
          </p:nvPr>
        </p:nvSpPr>
        <p:spPr>
          <a:xfrm>
            <a:off x="629721" y="114210"/>
            <a:ext cx="16741860" cy="1125125"/>
          </a:xfrm>
        </p:spPr>
        <p:txBody>
          <a:bodyPr/>
          <a:p>
            <a:r>
              <a:rPr lang="es-ES_tradnl" altLang="en-US" sz="4400" b="1" spc="0">
                <a:solidFill>
                  <a:schemeClr val="bg2">
                    <a:lumMod val="10000"/>
                  </a:schemeClr>
                </a:solidFill>
                <a:uFillTx/>
              </a:rPr>
              <a:t>Planes De Desarrollo Años 90-2003</a:t>
            </a:r>
            <a:br>
              <a:rPr lang="es-ES_tradnl" altLang="en-US" sz="4400" b="1" spc="0">
                <a:solidFill>
                  <a:schemeClr val="bg2">
                    <a:lumMod val="10000"/>
                  </a:schemeClr>
                </a:solidFill>
                <a:uFillTx/>
              </a:rPr>
            </a:br>
            <a:r>
              <a:rPr lang="es-ES_tradnl" altLang="en-US" sz="4400" b="1" spc="0">
                <a:solidFill>
                  <a:schemeClr val="bg2">
                    <a:lumMod val="10000"/>
                  </a:schemeClr>
                </a:solidFill>
                <a:uFillTx/>
              </a:rPr>
              <a:t>Cúales serán los sectores líderes a partir de las políticas públicas?</a:t>
            </a:r>
            <a:endParaRPr lang="es-ES_tradnl" altLang="en-US" sz="4400" b="1" spc="0">
              <a:solidFill>
                <a:schemeClr val="bg2">
                  <a:lumMod val="10000"/>
                </a:schemeClr>
              </a:solidFill>
              <a:uFillTx/>
            </a:endParaRPr>
          </a:p>
        </p:txBody>
      </p:sp>
      <p:sp>
        <p:nvSpPr>
          <p:cNvPr id="14" name="Text Placeholder 13"/>
          <p:cNvSpPr>
            <a:spLocks noGrp="true"/>
          </p:cNvSpPr>
          <p:nvPr>
            <p:ph type="body" sz="quarter" idx="36"/>
          </p:nvPr>
        </p:nvSpPr>
        <p:spPr/>
        <p:txBody>
          <a:bodyPr/>
          <a:p>
            <a:r>
              <a:rPr lang="es-ES_tradnl" altLang="en-US" sz="2400" b="1">
                <a:solidFill>
                  <a:schemeClr val="bg2">
                    <a:lumMod val="10000"/>
                  </a:schemeClr>
                </a:solidFill>
              </a:rPr>
              <a:t>Años 90</a:t>
            </a:r>
            <a:endParaRPr lang="es-ES_tradnl" altLang="en-US" sz="2400" b="1">
              <a:solidFill>
                <a:schemeClr val="bg2">
                  <a:lumMod val="10000"/>
                </a:schemeClr>
              </a:solidFill>
            </a:endParaRPr>
          </a:p>
        </p:txBody>
      </p:sp>
      <p:sp>
        <p:nvSpPr>
          <p:cNvPr id="16" name="Text Placeholder 15"/>
          <p:cNvSpPr>
            <a:spLocks noGrp="true"/>
          </p:cNvSpPr>
          <p:nvPr>
            <p:ph type="body" sz="quarter" idx="47"/>
          </p:nvPr>
        </p:nvSpPr>
        <p:spPr/>
        <p:txBody>
          <a:bodyPr/>
          <a:p>
            <a:r>
              <a:rPr lang="es-ES_tradnl" altLang="en-US" sz="2400" b="1">
                <a:solidFill>
                  <a:schemeClr val="bg2">
                    <a:lumMod val="10000"/>
                  </a:schemeClr>
                </a:solidFill>
              </a:rPr>
              <a:t>2000-2010</a:t>
            </a:r>
            <a:endParaRPr lang="es-ES_tradnl" altLang="en-US" sz="2400" b="1">
              <a:solidFill>
                <a:schemeClr val="bg2">
                  <a:lumMod val="10000"/>
                </a:schemeClr>
              </a:solidFill>
            </a:endParaRPr>
          </a:p>
        </p:txBody>
      </p:sp>
      <p:sp>
        <p:nvSpPr>
          <p:cNvPr id="17" name="Text Placeholder 16"/>
          <p:cNvSpPr>
            <a:spLocks noGrp="true"/>
          </p:cNvSpPr>
          <p:nvPr>
            <p:ph type="body" sz="quarter" idx="48"/>
          </p:nvPr>
        </p:nvSpPr>
        <p:spPr/>
        <p:txBody>
          <a:bodyPr/>
          <a:p>
            <a:r>
              <a:rPr lang="es-ES_tradnl" altLang="en-US" sz="2400" b="1">
                <a:solidFill>
                  <a:schemeClr val="bg2">
                    <a:lumMod val="10000"/>
                  </a:schemeClr>
                </a:solidFill>
              </a:rPr>
              <a:t>2011-2018</a:t>
            </a:r>
            <a:endParaRPr lang="es-ES_tradnl" altLang="en-US" sz="2400" b="1">
              <a:solidFill>
                <a:schemeClr val="bg2">
                  <a:lumMod val="10000"/>
                </a:schemeClr>
              </a:solidFill>
            </a:endParaRPr>
          </a:p>
        </p:txBody>
      </p:sp>
      <p:sp>
        <p:nvSpPr>
          <p:cNvPr id="18" name="Text Placeholder 17"/>
          <p:cNvSpPr>
            <a:spLocks noGrp="true"/>
          </p:cNvSpPr>
          <p:nvPr>
            <p:ph type="body" sz="quarter" idx="49"/>
          </p:nvPr>
        </p:nvSpPr>
        <p:spPr/>
        <p:txBody>
          <a:bodyPr/>
          <a:p>
            <a:r>
              <a:rPr lang="es-ES_tradnl" altLang="en-US" sz="2400" b="1">
                <a:solidFill>
                  <a:schemeClr val="bg2">
                    <a:lumMod val="10000"/>
                  </a:schemeClr>
                </a:solidFill>
              </a:rPr>
              <a:t>2019-2022</a:t>
            </a:r>
            <a:endParaRPr lang="es-ES_tradnl" altLang="en-US" sz="2400" b="1">
              <a:solidFill>
                <a:schemeClr val="bg2">
                  <a:lumMod val="10000"/>
                </a:schemeClr>
              </a:solidFill>
            </a:endParaRPr>
          </a:p>
        </p:txBody>
      </p:sp>
      <p:sp>
        <p:nvSpPr>
          <p:cNvPr id="20" name="Text Placeholder 19"/>
          <p:cNvSpPr>
            <a:spLocks noGrp="true"/>
          </p:cNvSpPr>
          <p:nvPr>
            <p:ph type="body" sz="quarter" idx="50"/>
          </p:nvPr>
        </p:nvSpPr>
        <p:spPr>
          <a:xfrm>
            <a:off x="14306255" y="2360141"/>
            <a:ext cx="3240360" cy="1531337"/>
          </a:xfrm>
        </p:spPr>
        <p:txBody>
          <a:bodyPr/>
          <a:p>
            <a:r>
              <a:rPr lang="es-ES_tradnl" altLang="en-US" sz="2400" b="1">
                <a:solidFill>
                  <a:schemeClr val="bg2">
                    <a:lumMod val="10000"/>
                  </a:schemeClr>
                </a:solidFill>
              </a:rPr>
              <a:t>2022-2026</a:t>
            </a:r>
            <a:endParaRPr lang="es-ES_tradnl" altLang="en-US" sz="2400" b="1">
              <a:solidFill>
                <a:schemeClr val="bg2">
                  <a:lumMod val="10000"/>
                </a:schemeClr>
              </a:solidFill>
            </a:endParaRPr>
          </a:p>
        </p:txBody>
      </p:sp>
      <p:sp>
        <p:nvSpPr>
          <p:cNvPr id="32" name="Text Placeholder 31"/>
          <p:cNvSpPr>
            <a:spLocks noGrp="true"/>
          </p:cNvSpPr>
          <p:nvPr>
            <p:ph type="body" sz="quarter" idx="35"/>
          </p:nvPr>
        </p:nvSpPr>
        <p:spPr>
          <a:xfrm>
            <a:off x="368935" y="5386070"/>
            <a:ext cx="3688715" cy="3969385"/>
          </a:xfrm>
        </p:spPr>
        <p:txBody>
          <a:bodyPr/>
          <a:p>
            <a:r>
              <a:rPr lang="es-ES_tradnl" altLang="en-US" b="1"/>
              <a:t>Primeras reformas</a:t>
            </a:r>
            <a:endParaRPr lang="es-ES_tradnl" altLang="en-US"/>
          </a:p>
          <a:p>
            <a:pPr marL="342900" indent="-342900">
              <a:buFont typeface="Arial" panose="02080604020202020204" pitchFamily="34" charset="0"/>
              <a:buChar char="•"/>
            </a:pPr>
            <a:r>
              <a:rPr lang="es-ES_tradnl" altLang="en-US"/>
              <a:t>Salud</a:t>
            </a:r>
            <a:endParaRPr lang="es-ES_tradnl" altLang="en-US"/>
          </a:p>
          <a:p>
            <a:pPr marL="342900" indent="-342900">
              <a:buFont typeface="Arial" panose="02080604020202020204" pitchFamily="34" charset="0"/>
              <a:buChar char="•"/>
            </a:pPr>
            <a:r>
              <a:rPr lang="es-ES_tradnl" altLang="en-US" sz="1800"/>
              <a:t>Desarrollo de esquemas de financiación en project finance para infraestructuras. Concesiones primera generación.</a:t>
            </a:r>
            <a:endParaRPr lang="es-ES_tradnl" altLang="en-US" sz="1800"/>
          </a:p>
          <a:p>
            <a:pPr marL="342900" indent="-342900">
              <a:buFont typeface="Arial" panose="02080604020202020204" pitchFamily="34" charset="0"/>
              <a:buChar char="•"/>
            </a:pPr>
            <a:r>
              <a:rPr lang="es-ES_tradnl" altLang="en-US" sz="1800"/>
              <a:t>Internacionalización de la economía</a:t>
            </a:r>
            <a:endParaRPr lang="es-ES_tradnl" altLang="en-US" sz="1800"/>
          </a:p>
          <a:p>
            <a:pPr marL="342900" indent="-342900">
              <a:buFont typeface="Arial" panose="02080604020202020204" pitchFamily="34" charset="0"/>
              <a:buChar char="•"/>
            </a:pPr>
            <a:r>
              <a:rPr lang="es-ES_tradnl" altLang="en-US" sz="1800"/>
              <a:t>Pensiones</a:t>
            </a:r>
            <a:endParaRPr lang="es-ES_tradnl" altLang="en-US" sz="1800"/>
          </a:p>
        </p:txBody>
      </p:sp>
      <p:sp>
        <p:nvSpPr>
          <p:cNvPr id="33" name="Text Placeholder 32"/>
          <p:cNvSpPr>
            <a:spLocks noGrp="true"/>
          </p:cNvSpPr>
          <p:nvPr>
            <p:ph type="body" sz="quarter" idx="51"/>
          </p:nvPr>
        </p:nvSpPr>
        <p:spPr/>
        <p:txBody>
          <a:bodyPr/>
          <a:p>
            <a:pPr marL="342900" indent="-342900" algn="just">
              <a:buFont typeface="Arial" panose="02080604020202020204" pitchFamily="34" charset="0"/>
              <a:buChar char="•"/>
            </a:pPr>
            <a:r>
              <a:rPr lang="es-ES_tradnl" altLang="en-US" b="1"/>
              <a:t>Turismo</a:t>
            </a:r>
            <a:endParaRPr lang="es-ES_tradnl" altLang="en-US"/>
          </a:p>
          <a:p>
            <a:pPr marL="342900" indent="-342900" algn="just">
              <a:buFont typeface="Arial" panose="02080604020202020204" pitchFamily="34" charset="0"/>
              <a:buChar char="•"/>
            </a:pPr>
            <a:r>
              <a:rPr lang="es-ES_tradnl" altLang="en-US" b="1"/>
              <a:t>Salud</a:t>
            </a:r>
            <a:endParaRPr lang="es-ES_tradnl" altLang="en-US"/>
          </a:p>
          <a:p>
            <a:pPr marL="342900" indent="-342900" algn="just">
              <a:buFont typeface="Arial" panose="02080604020202020204" pitchFamily="34" charset="0"/>
              <a:buChar char="•"/>
            </a:pPr>
            <a:r>
              <a:rPr lang="es-ES_tradnl" altLang="en-US" b="1"/>
              <a:t>Palma Africana</a:t>
            </a:r>
            <a:endParaRPr lang="es-ES_tradnl" altLang="en-US" b="1"/>
          </a:p>
          <a:p>
            <a:pPr marL="342900" indent="-342900" algn="just">
              <a:buFont typeface="Arial" panose="02080604020202020204" pitchFamily="34" charset="0"/>
              <a:buChar char="•"/>
            </a:pPr>
            <a:r>
              <a:rPr lang="es-ES_tradnl" altLang="en-US" b="1"/>
              <a:t>Refinación</a:t>
            </a:r>
            <a:endParaRPr lang="es-ES_tradnl" altLang="en-US" b="1"/>
          </a:p>
          <a:p>
            <a:pPr marL="342900" indent="-342900" algn="just">
              <a:buFont typeface="Arial" panose="02080604020202020204" pitchFamily="34" charset="0"/>
              <a:buChar char="•"/>
            </a:pPr>
            <a:r>
              <a:rPr lang="es-ES_tradnl" altLang="en-US" b="1"/>
              <a:t>Energía</a:t>
            </a:r>
            <a:endParaRPr lang="es-ES_tradnl" altLang="en-US" b="1"/>
          </a:p>
          <a:p>
            <a:pPr marL="342900" indent="-342900" algn="just">
              <a:buFont typeface="Arial" panose="02080604020202020204" pitchFamily="34" charset="0"/>
              <a:buChar char="•"/>
            </a:pPr>
            <a:r>
              <a:rPr lang="es-ES_tradnl" altLang="en-US" b="1"/>
              <a:t>Defensa</a:t>
            </a:r>
            <a:endParaRPr lang="es-ES_tradnl" altLang="en-US" b="1"/>
          </a:p>
          <a:p>
            <a:pPr marL="342900" indent="-342900" algn="just">
              <a:buFont typeface="Arial" panose="02080604020202020204" pitchFamily="34" charset="0"/>
              <a:buChar char="•"/>
            </a:pPr>
            <a:r>
              <a:rPr lang="es-ES_tradnl" altLang="en-US" b="1">
                <a:solidFill>
                  <a:srgbClr val="00B0F0"/>
                </a:solidFill>
              </a:rPr>
              <a:t>Familias en acción</a:t>
            </a:r>
            <a:endParaRPr lang="es-ES_tradnl" altLang="en-US" b="1">
              <a:solidFill>
                <a:srgbClr val="00B0F0"/>
              </a:solidFill>
            </a:endParaRPr>
          </a:p>
        </p:txBody>
      </p:sp>
      <p:sp>
        <p:nvSpPr>
          <p:cNvPr id="34" name="Text Placeholder 33"/>
          <p:cNvSpPr>
            <a:spLocks noGrp="true"/>
          </p:cNvSpPr>
          <p:nvPr>
            <p:ph type="body" sz="quarter" idx="52"/>
          </p:nvPr>
        </p:nvSpPr>
        <p:spPr>
          <a:xfrm>
            <a:off x="7567925" y="5386070"/>
            <a:ext cx="3463925" cy="2907665"/>
          </a:xfrm>
        </p:spPr>
        <p:txBody>
          <a:bodyPr/>
          <a:p>
            <a:pPr marL="342900" indent="-342900" algn="just">
              <a:buFont typeface="Arial" panose="02080604020202020204" pitchFamily="34" charset="0"/>
              <a:buChar char="•"/>
            </a:pPr>
            <a:r>
              <a:rPr lang="es-ES_tradnl" altLang="en-US" b="1"/>
              <a:t>Infraestructura</a:t>
            </a:r>
            <a:endParaRPr lang="es-ES_tradnl" altLang="en-US"/>
          </a:p>
          <a:p>
            <a:pPr marL="342900" indent="-342900" algn="just">
              <a:buFont typeface="Arial" panose="02080604020202020204" pitchFamily="34" charset="0"/>
              <a:buChar char="•"/>
            </a:pPr>
            <a:r>
              <a:rPr lang="es-ES_tradnl" altLang="en-US" b="1"/>
              <a:t>TICS</a:t>
            </a:r>
            <a:endParaRPr lang="es-ES_tradnl" altLang="en-US"/>
          </a:p>
          <a:p>
            <a:pPr marL="342900" indent="-342900" algn="just">
              <a:buFont typeface="Arial" panose="02080604020202020204" pitchFamily="34" charset="0"/>
              <a:buChar char="•"/>
            </a:pPr>
            <a:r>
              <a:rPr lang="es-ES_tradnl" altLang="en-US" b="1"/>
              <a:t>Energías renovables 1</a:t>
            </a:r>
            <a:endParaRPr lang="es-ES_tradnl" altLang="en-US" b="1"/>
          </a:p>
          <a:p>
            <a:pPr marL="342900" indent="-342900" algn="just">
              <a:buFont typeface="Arial" panose="02080604020202020204" pitchFamily="34" charset="0"/>
              <a:buChar char="•"/>
            </a:pPr>
            <a:r>
              <a:rPr lang="es-ES_tradnl" altLang="en-US" b="1"/>
              <a:t>Ley estatutuaria de la Salud</a:t>
            </a:r>
            <a:endParaRPr lang="es-ES_tradnl" altLang="en-US" b="1"/>
          </a:p>
          <a:p>
            <a:pPr marL="342900" indent="-342900" algn="just">
              <a:buFont typeface="Arial" panose="02080604020202020204" pitchFamily="34" charset="0"/>
              <a:buChar char="•"/>
            </a:pPr>
            <a:r>
              <a:rPr lang="es-ES_tradnl" altLang="en-US" b="1"/>
              <a:t>Educación</a:t>
            </a:r>
            <a:endParaRPr lang="es-ES_tradnl" altLang="en-US" b="1"/>
          </a:p>
          <a:p>
            <a:pPr marL="342900" indent="-342900" algn="just">
              <a:buFont typeface="Arial" panose="02080604020202020204" pitchFamily="34" charset="0"/>
              <a:buChar char="•"/>
            </a:pPr>
            <a:r>
              <a:rPr lang="es-ES_tradnl" altLang="en-US" sz="1800" b="1">
                <a:solidFill>
                  <a:srgbClr val="00B0F0"/>
                </a:solidFill>
              </a:rPr>
              <a:t>Gratiuidad educación básica e inicio jornada única.</a:t>
            </a:r>
            <a:endParaRPr lang="es-ES_tradnl" altLang="en-US" sz="1800" b="1">
              <a:solidFill>
                <a:srgbClr val="00B0F0"/>
              </a:solidFill>
            </a:endParaRPr>
          </a:p>
        </p:txBody>
      </p:sp>
      <p:sp>
        <p:nvSpPr>
          <p:cNvPr id="35" name="Text Placeholder 34"/>
          <p:cNvSpPr>
            <a:spLocks noGrp="true"/>
          </p:cNvSpPr>
          <p:nvPr>
            <p:ph type="body" sz="quarter" idx="53"/>
          </p:nvPr>
        </p:nvSpPr>
        <p:spPr>
          <a:xfrm>
            <a:off x="10943585" y="5386070"/>
            <a:ext cx="3362960" cy="2907665"/>
          </a:xfrm>
        </p:spPr>
        <p:txBody>
          <a:bodyPr/>
          <a:p>
            <a:pPr marL="342900" indent="-342900">
              <a:buFont typeface="Arial" panose="02080604020202020204" pitchFamily="34" charset="0"/>
              <a:buChar char="•"/>
            </a:pPr>
            <a:r>
              <a:rPr lang="es-ES_tradnl" altLang="en-US" sz="1800" b="1"/>
              <a:t>Energías renovables 2</a:t>
            </a:r>
            <a:r>
              <a:rPr lang="es-ES_tradnl" altLang="en-US" sz="1800"/>
              <a:t> capacidad de generación y nuevas fuentes.</a:t>
            </a:r>
            <a:endParaRPr lang="es-ES_tradnl" altLang="en-US" sz="1800"/>
          </a:p>
          <a:p>
            <a:pPr marL="342900" indent="-342900">
              <a:buFont typeface="Arial" panose="02080604020202020204" pitchFamily="34" charset="0"/>
              <a:buChar char="•"/>
            </a:pPr>
            <a:r>
              <a:rPr lang="es-ES_tradnl" altLang="en-US" sz="1800" b="1">
                <a:sym typeface="+mn-ea"/>
              </a:rPr>
              <a:t>Hidrocarburos y minería</a:t>
            </a:r>
            <a:r>
              <a:rPr lang="es-ES_tradnl" altLang="en-US" sz="1800">
                <a:sym typeface="+mn-ea"/>
              </a:rPr>
              <a:t> (GLP, recuperación inversión E&amp;P en petroleo y minería). </a:t>
            </a:r>
            <a:endParaRPr lang="es-ES_tradnl" altLang="en-US" sz="1800">
              <a:sym typeface="+mn-ea"/>
            </a:endParaRPr>
          </a:p>
          <a:p>
            <a:pPr marL="342900" indent="-342900">
              <a:buFont typeface="Arial" panose="02080604020202020204" pitchFamily="34" charset="0"/>
              <a:buChar char="•"/>
            </a:pPr>
            <a:r>
              <a:rPr lang="es-ES_tradnl" altLang="en-US" sz="1800" b="1">
                <a:sym typeface="+mn-ea"/>
              </a:rPr>
              <a:t>Economía Naranja</a:t>
            </a:r>
            <a:endParaRPr lang="es-ES_tradnl" altLang="en-US" sz="1800" b="1"/>
          </a:p>
          <a:p>
            <a:pPr marL="342900" indent="-342900">
              <a:buFont typeface="Arial" panose="02080604020202020204" pitchFamily="34" charset="0"/>
              <a:buChar char="•"/>
            </a:pPr>
            <a:r>
              <a:rPr lang="es-ES_tradnl" altLang="en-US" sz="1800" b="1"/>
              <a:t>Infraestructura</a:t>
            </a:r>
            <a:r>
              <a:rPr lang="es-ES_tradnl" altLang="en-US" sz="1800"/>
              <a:t>.</a:t>
            </a:r>
            <a:endParaRPr lang="es-ES_tradnl" altLang="en-US" sz="1800"/>
          </a:p>
          <a:p>
            <a:pPr marL="342900" indent="-342900">
              <a:buFont typeface="Arial" panose="02080604020202020204" pitchFamily="34" charset="0"/>
              <a:buChar char="•"/>
            </a:pPr>
            <a:r>
              <a:rPr lang="es-ES_tradnl" altLang="en-US" sz="1800" b="1"/>
              <a:t>Salud </a:t>
            </a:r>
            <a:endParaRPr lang="es-ES_tradnl" altLang="en-US" sz="1800"/>
          </a:p>
          <a:p>
            <a:pPr marL="342900" indent="-342900">
              <a:buFont typeface="Arial" panose="02080604020202020204" pitchFamily="34" charset="0"/>
              <a:buChar char="•"/>
            </a:pPr>
            <a:r>
              <a:rPr lang="es-ES_tradnl" altLang="en-US" sz="1800" b="1"/>
              <a:t>TICs</a:t>
            </a:r>
            <a:endParaRPr lang="es-ES_tradnl" altLang="en-US" sz="1800"/>
          </a:p>
          <a:p>
            <a:pPr marL="342900" indent="-342900">
              <a:buFont typeface="Arial" panose="02080604020202020204" pitchFamily="34" charset="0"/>
              <a:buChar char="•"/>
            </a:pPr>
            <a:r>
              <a:rPr lang="es-ES_tradnl" altLang="en-US" sz="1800" b="1">
                <a:solidFill>
                  <a:srgbClr val="00B0F0"/>
                </a:solidFill>
              </a:rPr>
              <a:t>Ingreso Solidario</a:t>
            </a:r>
            <a:endParaRPr lang="es-ES_tradnl" altLang="en-US" sz="1800" b="1">
              <a:solidFill>
                <a:srgbClr val="00B0F0"/>
              </a:solidFill>
            </a:endParaRPr>
          </a:p>
        </p:txBody>
      </p:sp>
      <p:sp>
        <p:nvSpPr>
          <p:cNvPr id="36" name="Text Placeholder 35"/>
          <p:cNvSpPr>
            <a:spLocks noGrp="true"/>
          </p:cNvSpPr>
          <p:nvPr>
            <p:ph type="body" sz="quarter" idx="54"/>
          </p:nvPr>
        </p:nvSpPr>
        <p:spPr>
          <a:xfrm>
            <a:off x="14305915" y="5386070"/>
            <a:ext cx="3972560" cy="2907665"/>
          </a:xfrm>
        </p:spPr>
        <p:txBody>
          <a:bodyPr/>
          <a:p>
            <a:pPr marL="342900" indent="-342900" algn="just" fontAlgn="auto">
              <a:lnSpc>
                <a:spcPct val="100000"/>
              </a:lnSpc>
              <a:spcBef>
                <a:spcPts val="0"/>
              </a:spcBef>
              <a:buFont typeface="Arial" panose="02080604020202020204" pitchFamily="34" charset="0"/>
              <a:buChar char="•"/>
            </a:pPr>
            <a:r>
              <a:rPr lang="es-ES_tradnl" altLang="en-US" sz="1800" b="1" kern="0">
                <a:solidFill>
                  <a:schemeClr val="tx1"/>
                </a:solidFill>
                <a:uFillTx/>
              </a:rPr>
              <a:t>Agroindustria:</a:t>
            </a:r>
            <a:r>
              <a:rPr lang="es-ES_tradnl" altLang="en-US" sz="1800" kern="0">
                <a:solidFill>
                  <a:schemeClr val="tx1"/>
                </a:solidFill>
                <a:uFillTx/>
              </a:rPr>
              <a:t> producción de alimentos, seguridad alimentaria, transformación productiva (exportación), sostenibilidad ambiental. Producción de fertilizantes a partir de hidrógeno verde.</a:t>
            </a:r>
            <a:endParaRPr lang="es-ES_tradnl" altLang="en-US" sz="1800"/>
          </a:p>
          <a:p>
            <a:pPr marL="342900" indent="-342900" algn="just">
              <a:buFont typeface="Arial" panose="02080604020202020204" pitchFamily="34" charset="0"/>
              <a:buChar char="•"/>
            </a:pPr>
            <a:r>
              <a:rPr lang="es-ES_tradnl" altLang="en-US" sz="1800" b="1">
                <a:sym typeface="+mn-ea"/>
              </a:rPr>
              <a:t>Energía</a:t>
            </a:r>
            <a:endParaRPr lang="es-ES_tradnl" altLang="en-US" sz="1800"/>
          </a:p>
          <a:p>
            <a:pPr marL="342900" indent="-342900" algn="just">
              <a:buFont typeface="Arial" panose="02080604020202020204" pitchFamily="34" charset="0"/>
              <a:buChar char="•"/>
            </a:pPr>
            <a:r>
              <a:rPr lang="es-ES_tradnl" altLang="en-US" sz="1800" b="1"/>
              <a:t>Educación</a:t>
            </a:r>
            <a:endParaRPr lang="es-ES_tradnl" altLang="en-US" sz="1800" b="1"/>
          </a:p>
          <a:p>
            <a:pPr marL="342900" indent="-342900" algn="just">
              <a:buFont typeface="Arial" panose="02080604020202020204" pitchFamily="34" charset="0"/>
              <a:buChar char="•"/>
            </a:pPr>
            <a:r>
              <a:rPr lang="es-ES_tradnl" altLang="en-US" sz="1800" b="1"/>
              <a:t>Salud y pensiones</a:t>
            </a:r>
            <a:endParaRPr lang="es-ES_tradnl" altLang="en-US" sz="1800" b="1"/>
          </a:p>
          <a:p>
            <a:pPr marL="342900" indent="-342900" algn="just">
              <a:buFont typeface="Arial" panose="02080604020202020204" pitchFamily="34" charset="0"/>
              <a:buChar char="•"/>
            </a:pPr>
            <a:r>
              <a:rPr lang="es-ES_tradnl" altLang="en-US" sz="1800" b="1"/>
              <a:t>Infraestructura</a:t>
            </a:r>
            <a:endParaRPr lang="es-ES_tradnl" altLang="en-US" sz="1800" b="1"/>
          </a:p>
          <a:p>
            <a:pPr marL="342900" indent="-342900" algn="just">
              <a:buFont typeface="Arial" panose="02080604020202020204" pitchFamily="34" charset="0"/>
              <a:buChar char="•"/>
            </a:pPr>
            <a:r>
              <a:rPr lang="es-ES_tradnl" altLang="en-US" sz="1600" b="1">
                <a:solidFill>
                  <a:srgbClr val="00B0F0"/>
                </a:solidFill>
              </a:rPr>
              <a:t>Evolución ingreso solidario hacia.. (Mujeres cabeza de familia, Pensión básica adultos mayores)</a:t>
            </a:r>
            <a:endParaRPr lang="es-ES_tradnl" altLang="en-US" sz="1600" b="1">
              <a:solidFill>
                <a:srgbClr val="00B0F0"/>
              </a:solidFill>
            </a:endParaRPr>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sp>
        <p:nvSpPr>
          <p:cNvPr id="26" name="Text Box 25"/>
          <p:cNvSpPr txBox="true"/>
          <p:nvPr/>
        </p:nvSpPr>
        <p:spPr>
          <a:xfrm>
            <a:off x="794385" y="1945005"/>
            <a:ext cx="17011009" cy="583565"/>
          </a:xfrm>
          <a:prstGeom prst="rect">
            <a:avLst/>
          </a:prstGeom>
          <a:noFill/>
        </p:spPr>
        <p:txBody>
          <a:bodyPr wrap="square" rtlCol="0">
            <a:spAutoFit/>
          </a:bodyPr>
          <a:p>
            <a:r>
              <a:rPr lang="es-ES_tradnl" altLang="en-US">
                <a:solidFill>
                  <a:schemeClr val="bg2">
                    <a:lumMod val="10000"/>
                  </a:schemeClr>
                </a:solidFill>
              </a:rPr>
              <a:t>Dinámica institucional con impacto en cadenas de valor de las empresas</a:t>
            </a:r>
            <a:endParaRPr lang="es-ES_tradnl" altLang="en-US">
              <a:solidFill>
                <a:schemeClr val="bg2">
                  <a:lumMod val="10000"/>
                </a:schemeClr>
              </a:solidFill>
            </a:endParaRPr>
          </a:p>
        </p:txBody>
      </p:sp>
      <p:sp>
        <p:nvSpPr>
          <p:cNvPr id="3" name="Text Box 2"/>
          <p:cNvSpPr txBox="true"/>
          <p:nvPr/>
        </p:nvSpPr>
        <p:spPr>
          <a:xfrm>
            <a:off x="13889355" y="1602740"/>
            <a:ext cx="4389755" cy="1814830"/>
          </a:xfrm>
          <a:prstGeom prst="rect">
            <a:avLst/>
          </a:prstGeom>
          <a:noFill/>
        </p:spPr>
        <p:txBody>
          <a:bodyPr wrap="square" rtlCol="0">
            <a:spAutoFit/>
          </a:bodyPr>
          <a:p>
            <a:pPr marL="285750" indent="-285750">
              <a:buFont typeface="Arial" panose="02080604020202020204" pitchFamily="34" charset="0"/>
              <a:buChar char="•"/>
            </a:pPr>
            <a:r>
              <a:rPr lang="es-ES_tradnl" altLang="en-US" sz="1600" b="1">
                <a:solidFill>
                  <a:srgbClr val="FF0000"/>
                </a:solidFill>
              </a:rPr>
              <a:t>Infraestructuras en salud-educación</a:t>
            </a:r>
            <a:endParaRPr lang="es-ES_tradnl" altLang="en-US" sz="1600" b="1">
              <a:solidFill>
                <a:srgbClr val="FF0000"/>
              </a:solidFill>
            </a:endParaRPr>
          </a:p>
          <a:p>
            <a:pPr marL="285750" indent="-285750">
              <a:buFont typeface="Arial" panose="02080604020202020204" pitchFamily="34" charset="0"/>
              <a:buChar char="•"/>
            </a:pPr>
            <a:r>
              <a:rPr lang="es-ES_tradnl" altLang="en-US" sz="1600" b="1">
                <a:solidFill>
                  <a:srgbClr val="FF0000"/>
                </a:solidFill>
              </a:rPr>
              <a:t>Regiones apartadas</a:t>
            </a:r>
            <a:endParaRPr lang="es-ES_tradnl" altLang="en-US" sz="1600" b="1">
              <a:solidFill>
                <a:srgbClr val="FF0000"/>
              </a:solidFill>
            </a:endParaRPr>
          </a:p>
          <a:p>
            <a:pPr marL="285750" indent="-285750">
              <a:buFont typeface="Arial" panose="02080604020202020204" pitchFamily="34" charset="0"/>
              <a:buChar char="•"/>
            </a:pPr>
            <a:r>
              <a:rPr lang="es-ES_tradnl" altLang="en-US" sz="1600" b="1">
                <a:solidFill>
                  <a:srgbClr val="FF0000"/>
                </a:solidFill>
              </a:rPr>
              <a:t>Avanzar en salud (crisis régimen subsidiado)</a:t>
            </a:r>
            <a:endParaRPr lang="es-ES_tradnl" altLang="en-US" sz="1600" b="1">
              <a:solidFill>
                <a:srgbClr val="FF0000"/>
              </a:solidFill>
            </a:endParaRPr>
          </a:p>
          <a:p>
            <a:pPr marL="285750" indent="-285750">
              <a:buFont typeface="Arial" panose="02080604020202020204" pitchFamily="34" charset="0"/>
              <a:buChar char="•"/>
            </a:pPr>
            <a:r>
              <a:rPr lang="es-ES_tradnl" altLang="en-US" sz="1600" b="1">
                <a:solidFill>
                  <a:srgbClr val="FF0000"/>
                </a:solidFill>
              </a:rPr>
              <a:t>Economía informal (50% de la población)</a:t>
            </a:r>
            <a:endParaRPr lang="es-ES_tradnl" altLang="en-US" sz="1600" b="1">
              <a:solidFill>
                <a:srgbClr val="FF0000"/>
              </a:solidFill>
            </a:endParaRPr>
          </a:p>
          <a:p>
            <a:pPr marL="285750" indent="-285750">
              <a:buFont typeface="Arial" panose="02080604020202020204" pitchFamily="34" charset="0"/>
              <a:buChar char="•"/>
            </a:pPr>
            <a:r>
              <a:rPr lang="es-ES_tradnl" altLang="en-US" sz="1600" b="1">
                <a:solidFill>
                  <a:srgbClr val="FF0000"/>
                </a:solidFill>
              </a:rPr>
              <a:t>Economia del cuidado</a:t>
            </a:r>
            <a:endParaRPr lang="es-ES_tradnl" altLang="en-US" sz="1600" b="1">
              <a:solidFill>
                <a:srgbClr val="FF0000"/>
              </a:solidFill>
            </a:endParaRPr>
          </a:p>
          <a:p>
            <a:pPr marL="285750" indent="-285750">
              <a:buFont typeface="Arial" panose="02080604020202020204" pitchFamily="34" charset="0"/>
              <a:buChar char="•"/>
            </a:pPr>
            <a:r>
              <a:rPr lang="es-ES_tradnl" altLang="en-US" sz="1600" b="1">
                <a:solidFill>
                  <a:srgbClr val="FF0000"/>
                </a:solidFill>
              </a:rPr>
              <a:t>Desarrollo rural en potencial de cadena de valor y asociado al proceso de paz</a:t>
            </a:r>
            <a:endParaRPr lang="es-ES_tradnl" altLang="en-US" sz="1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2000"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2000"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2000"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2000"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2000"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2000"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4294967295"/>
          </p:nvPr>
        </p:nvSpPr>
        <p:spPr>
          <a:xfrm>
            <a:off x="13132430" y="9591675"/>
            <a:ext cx="3707765" cy="547370"/>
          </a:xfrm>
        </p:spPr>
        <p:txBody>
          <a:bodyPr/>
          <a:p>
            <a:r>
              <a:rPr lang="es-ES_tradnl" altLang="en-US">
                <a:solidFill>
                  <a:schemeClr val="tx1">
                    <a:alpha val="70000"/>
                  </a:schemeClr>
                </a:solidFill>
              </a:rPr>
              <a:t>www.economiaaplicada.co</a:t>
            </a:r>
            <a:endParaRPr lang="es-ES_tradnl" altLang="en-US" dirty="0">
              <a:solidFill>
                <a:schemeClr val="tx1">
                  <a:alpha val="70000"/>
                </a:schemeClr>
              </a:solidFill>
            </a:endParaRPr>
          </a:p>
        </p:txBody>
      </p:sp>
      <p:sp>
        <p:nvSpPr>
          <p:cNvPr id="6" name="Slide Number Placeholder 5"/>
          <p:cNvSpPr>
            <a:spLocks noGrp="true"/>
          </p:cNvSpPr>
          <p:nvPr>
            <p:ph type="sldNum" sz="quarter" idx="4294967295"/>
          </p:nvPr>
        </p:nvSpPr>
        <p:spPr>
          <a:xfrm>
            <a:off x="17378673" y="9591675"/>
            <a:ext cx="907415" cy="547370"/>
          </a:xfrm>
        </p:spPr>
        <p:txBody>
          <a:bodyPr/>
          <a:p>
            <a:fld id="{387164BF-D67A-46C0-81D2-5BAF67C00C80}" type="slidenum">
              <a:rPr lang="en-US" smtClean="0">
                <a:solidFill>
                  <a:schemeClr val="tx1"/>
                </a:solidFill>
              </a:rPr>
            </a:fld>
            <a:endParaRPr lang="en-US" dirty="0" smtClean="0">
              <a:solidFill>
                <a:schemeClr val="tx1"/>
              </a:solidFill>
            </a:endParaRPr>
          </a:p>
        </p:txBody>
      </p:sp>
      <p:sp>
        <p:nvSpPr>
          <p:cNvPr id="7" name="Text Box 6"/>
          <p:cNvSpPr txBox="true"/>
          <p:nvPr/>
        </p:nvSpPr>
        <p:spPr>
          <a:xfrm>
            <a:off x="214630" y="146050"/>
            <a:ext cx="17378039" cy="1076325"/>
          </a:xfrm>
          <a:prstGeom prst="rect">
            <a:avLst/>
          </a:prstGeom>
          <a:noFill/>
        </p:spPr>
        <p:txBody>
          <a:bodyPr wrap="square" rtlCol="0">
            <a:spAutoFit/>
          </a:bodyPr>
          <a:p>
            <a:pPr algn="ctr"/>
            <a:r>
              <a:rPr lang="es-ES_tradnl" altLang="en-US" b="1">
                <a:solidFill>
                  <a:schemeClr val="tx1"/>
                </a:solidFill>
              </a:rPr>
              <a:t>“Estos programas tendrán asignado un presupuesto de 29 billones en la vigencia 2023-2026, sin asignación de ingreso solidario y en el MFMPL están en 72 billones de pesos”. DPS.</a:t>
            </a:r>
            <a:endParaRPr lang="es-ES_tradnl" altLang="en-US" b="1">
              <a:solidFill>
                <a:schemeClr val="tx1"/>
              </a:solidFill>
            </a:endParaRPr>
          </a:p>
        </p:txBody>
      </p:sp>
      <p:graphicFrame>
        <p:nvGraphicFramePr>
          <p:cNvPr id="4" name="Chart 3"/>
          <p:cNvGraphicFramePr/>
          <p:nvPr/>
        </p:nvGraphicFramePr>
        <p:xfrm>
          <a:off x="535305" y="1809115"/>
          <a:ext cx="8769981" cy="684720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Chart 7"/>
          <p:cNvGraphicFramePr/>
          <p:nvPr/>
        </p:nvGraphicFramePr>
        <p:xfrm>
          <a:off x="9842496" y="1809115"/>
          <a:ext cx="7750171" cy="7004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500"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85716" y="-29304"/>
            <a:ext cx="18457524"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21" name="Title 20"/>
          <p:cNvSpPr>
            <a:spLocks noGrp="true"/>
          </p:cNvSpPr>
          <p:nvPr>
            <p:ph type="title"/>
          </p:nvPr>
        </p:nvSpPr>
        <p:spPr>
          <a:xfrm>
            <a:off x="-25400" y="193040"/>
            <a:ext cx="18337529" cy="1125220"/>
          </a:xfrm>
        </p:spPr>
        <p:txBody>
          <a:bodyPr/>
          <a:p>
            <a:r>
              <a:rPr lang="en-US" b="1" spc="0">
                <a:solidFill>
                  <a:srgbClr val="BB313E"/>
                </a:solidFill>
                <a:uFillTx/>
              </a:rPr>
              <a:t>Sistema de protección social</a:t>
            </a:r>
            <a:r>
              <a:rPr lang="es-ES_tradnl" altLang="en-US" b="1" spc="0">
                <a:solidFill>
                  <a:srgbClr val="BB313E"/>
                </a:solidFill>
                <a:uFillTx/>
              </a:rPr>
              <a:t>: temas económico-financieros</a:t>
            </a:r>
            <a:endParaRPr lang="es-ES_tradnl" altLang="en-US" b="1" spc="0">
              <a:solidFill>
                <a:srgbClr val="BB313E"/>
              </a:solidFill>
              <a:uFillTx/>
            </a:endParaRPr>
          </a:p>
        </p:txBody>
      </p:sp>
      <p:sp>
        <p:nvSpPr>
          <p:cNvPr id="10" name="Text Placeholder 9"/>
          <p:cNvSpPr>
            <a:spLocks noGrp="true"/>
          </p:cNvSpPr>
          <p:nvPr>
            <p:ph type="body" sz="quarter" idx="4294967295"/>
          </p:nvPr>
        </p:nvSpPr>
        <p:spPr>
          <a:xfrm>
            <a:off x="-85725" y="1120140"/>
            <a:ext cx="18218149" cy="5895340"/>
          </a:xfrm>
        </p:spPr>
        <p:txBody>
          <a:bodyPr>
            <a:noAutofit/>
          </a:bodyPr>
          <a:p>
            <a:pPr marL="457200" indent="-457200">
              <a:buAutoNum type="arabicPeriod"/>
            </a:pPr>
            <a:r>
              <a:rPr lang="es-ES_tradnl" altLang="en-US" sz="2800"/>
              <a:t>Se crea un sistema de transferencias monetarias y en especie </a:t>
            </a:r>
            <a:r>
              <a:rPr lang="es-ES_tradnl" altLang="en-US" sz="2800">
                <a:sym typeface="+mn-ea"/>
              </a:rPr>
              <a:t> (instituciones y funciones)</a:t>
            </a:r>
            <a:r>
              <a:rPr lang="es-ES_tradnl" altLang="en-US" sz="2800"/>
              <a:t> y de una renta ciudadana (Armoniza sistemas actuales de TM) y de una transferencia en especie llamada hambre cero. Hasta 31 de diciembre.</a:t>
            </a:r>
            <a:endParaRPr lang="es-ES_tradnl" altLang="en-US"/>
          </a:p>
          <a:p>
            <a:pPr marL="457200" indent="-457200">
              <a:buAutoNum type="arabicPeriod"/>
            </a:pPr>
            <a:endParaRPr lang="es-ES_tradnl" altLang="en-US"/>
          </a:p>
          <a:p>
            <a:pPr marL="457200" indent="-457200">
              <a:buAutoNum type="arabicPeriod"/>
            </a:pPr>
            <a:endParaRPr lang="es-ES_tradnl" altLang="en-US"/>
          </a:p>
          <a:p>
            <a:pPr marL="457200" indent="-457200">
              <a:buAutoNum type="arabicPeriod"/>
            </a:pPr>
            <a:endParaRPr lang="es-ES_tradnl" altLang="en-US"/>
          </a:p>
          <a:p>
            <a:pPr marL="457200" indent="-457200">
              <a:buAutoNum type="arabicPeriod"/>
            </a:pPr>
            <a:endParaRPr lang="es-ES_tradnl" altLang="en-US"/>
          </a:p>
          <a:p>
            <a:pPr marL="457200" indent="-457200">
              <a:buAutoNum type="arabicPeriod"/>
            </a:pPr>
            <a:endParaRPr lang="es-ES_tradnl" altLang="en-US"/>
          </a:p>
          <a:p>
            <a:pPr marL="457200" indent="-457200">
              <a:buAutoNum type="arabicPeriod"/>
            </a:pPr>
            <a:endParaRPr lang="es-ES_tradnl" altLang="en-US"/>
          </a:p>
          <a:p>
            <a:pPr marL="457200" indent="-457200">
              <a:buAutoNum type="arabicPeriod"/>
            </a:pPr>
            <a:endParaRPr lang="es-ES_tradnl" altLang="en-US"/>
          </a:p>
          <a:p>
            <a:pPr marL="457200" indent="-457200">
              <a:buAutoNum type="arabicPeriod"/>
            </a:pPr>
            <a:endParaRPr lang="es-ES_tradnl" altLang="en-US"/>
          </a:p>
          <a:p>
            <a:pPr marL="457200" indent="-457200">
              <a:buAutoNum type="arabicPeriod"/>
            </a:pPr>
            <a:endParaRPr lang="es-ES_tradnl" altLang="en-US"/>
          </a:p>
          <a:p>
            <a:pPr marL="457200" indent="-457200">
              <a:buAutoNum type="arabicPeriod"/>
            </a:pPr>
            <a:endParaRPr lang="es-ES_tradnl" altLang="en-US"/>
          </a:p>
          <a:p>
            <a:pPr marL="457200" indent="-457200">
              <a:buAutoNum type="arabicPeriod"/>
            </a:pPr>
            <a:endParaRPr lang="es-ES_tradnl" altLang="en-US"/>
          </a:p>
          <a:p>
            <a:pPr marL="457200" indent="-457200">
              <a:buAutoNum type="arabicPeriod"/>
            </a:pPr>
            <a:endParaRPr lang="es-ES_tradnl" altLang="en-US"/>
          </a:p>
          <a:p>
            <a:pPr marL="457200" indent="-457200">
              <a:buAutoNum type="arabicPeriod"/>
            </a:pPr>
            <a:endParaRPr lang="es-ES_tradnl" altLang="en-US"/>
          </a:p>
          <a:p>
            <a:pPr marL="457200" indent="-457200">
              <a:buAutoNum type="arabicPeriod"/>
            </a:pPr>
            <a:endParaRPr lang="es-ES_tradnl" altLang="en-US"/>
          </a:p>
          <a:p>
            <a:pPr marL="457200" indent="-457200">
              <a:buAutoNum type="arabicPeriod"/>
            </a:pPr>
            <a:endParaRPr lang="es-ES_tradnl" altLang="en-US"/>
          </a:p>
        </p:txBody>
      </p:sp>
      <p:pic>
        <p:nvPicPr>
          <p:cNvPr id="22" name="Picture 21"/>
          <p:cNvPicPr>
            <a:picLocks noChangeAspect="true"/>
          </p:cNvPicPr>
          <p:nvPr/>
        </p:nvPicPr>
        <p:blipFill>
          <a:blip r:embed="rId1"/>
          <a:stretch>
            <a:fillRect/>
          </a:stretch>
        </p:blipFill>
        <p:spPr>
          <a:xfrm>
            <a:off x="572135" y="2386330"/>
            <a:ext cx="6506845" cy="1891665"/>
          </a:xfrm>
          <a:prstGeom prst="rect">
            <a:avLst/>
          </a:prstGeom>
        </p:spPr>
      </p:pic>
      <p:pic>
        <p:nvPicPr>
          <p:cNvPr id="23" name="Picture 22"/>
          <p:cNvPicPr>
            <a:picLocks noChangeAspect="true"/>
          </p:cNvPicPr>
          <p:nvPr/>
        </p:nvPicPr>
        <p:blipFill>
          <a:blip r:embed="rId2"/>
          <a:stretch>
            <a:fillRect/>
          </a:stretch>
        </p:blipFill>
        <p:spPr>
          <a:xfrm>
            <a:off x="7374889" y="2476500"/>
            <a:ext cx="9610724" cy="1711960"/>
          </a:xfrm>
          <a:prstGeom prst="rect">
            <a:avLst/>
          </a:prstGeom>
        </p:spPr>
      </p:pic>
      <p:pic>
        <p:nvPicPr>
          <p:cNvPr id="24" name="Picture 23"/>
          <p:cNvPicPr>
            <a:picLocks noChangeAspect="true"/>
          </p:cNvPicPr>
          <p:nvPr/>
        </p:nvPicPr>
        <p:blipFill>
          <a:blip r:embed="rId3"/>
          <a:stretch>
            <a:fillRect/>
          </a:stretch>
        </p:blipFill>
        <p:spPr>
          <a:xfrm>
            <a:off x="472440" y="4433570"/>
            <a:ext cx="16713199" cy="3762375"/>
          </a:xfrm>
          <a:prstGeom prst="rect">
            <a:avLst/>
          </a:prstGeom>
        </p:spPr>
      </p:pic>
      <p:pic>
        <p:nvPicPr>
          <p:cNvPr id="25" name="Picture 24"/>
          <p:cNvPicPr>
            <a:picLocks noChangeAspect="true"/>
          </p:cNvPicPr>
          <p:nvPr/>
        </p:nvPicPr>
        <p:blipFill>
          <a:blip r:embed="rId4"/>
          <a:stretch>
            <a:fillRect/>
          </a:stretch>
        </p:blipFill>
        <p:spPr>
          <a:xfrm>
            <a:off x="472440" y="8351520"/>
            <a:ext cx="16513174" cy="17811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000"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0" fill="hold"/>
                                        <p:tgtEl>
                                          <p:spTgt spid="22"/>
                                        </p:tgtEl>
                                        <p:attrNameLst>
                                          <p:attrName>ppt_x</p:attrName>
                                        </p:attrNameLst>
                                      </p:cBhvr>
                                      <p:tavLst>
                                        <p:tav tm="0">
                                          <p:val>
                                            <p:strVal val="#ppt_x"/>
                                          </p:val>
                                        </p:tav>
                                        <p:tav tm="100000">
                                          <p:val>
                                            <p:strVal val="#ppt_x"/>
                                          </p:val>
                                        </p:tav>
                                      </p:tavLst>
                                    </p:anim>
                                    <p:anim calcmode="lin" valueType="num">
                                      <p:cBhvr additive="base">
                                        <p:cTn id="14"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0" fill="hold"/>
                                        <p:tgtEl>
                                          <p:spTgt spid="23"/>
                                        </p:tgtEl>
                                        <p:attrNameLst>
                                          <p:attrName>ppt_x</p:attrName>
                                        </p:attrNameLst>
                                      </p:cBhvr>
                                      <p:tavLst>
                                        <p:tav tm="0">
                                          <p:val>
                                            <p:strVal val="#ppt_x"/>
                                          </p:val>
                                        </p:tav>
                                        <p:tav tm="100000">
                                          <p:val>
                                            <p:strVal val="#ppt_x"/>
                                          </p:val>
                                        </p:tav>
                                      </p:tavLst>
                                    </p:anim>
                                    <p:anim calcmode="lin" valueType="num">
                                      <p:cBhvr additive="base">
                                        <p:cTn id="20" dur="5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0" fill="hold"/>
                                        <p:tgtEl>
                                          <p:spTgt spid="24"/>
                                        </p:tgtEl>
                                        <p:attrNameLst>
                                          <p:attrName>ppt_x</p:attrName>
                                        </p:attrNameLst>
                                      </p:cBhvr>
                                      <p:tavLst>
                                        <p:tav tm="0">
                                          <p:val>
                                            <p:strVal val="#ppt_x"/>
                                          </p:val>
                                        </p:tav>
                                        <p:tav tm="100000">
                                          <p:val>
                                            <p:strVal val="#ppt_x"/>
                                          </p:val>
                                        </p:tav>
                                      </p:tavLst>
                                    </p:anim>
                                    <p:anim calcmode="lin" valueType="num">
                                      <p:cBhvr additive="base">
                                        <p:cTn id="26" dur="5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0" fill="hold"/>
                                        <p:tgtEl>
                                          <p:spTgt spid="25"/>
                                        </p:tgtEl>
                                        <p:attrNameLst>
                                          <p:attrName>ppt_x</p:attrName>
                                        </p:attrNameLst>
                                      </p:cBhvr>
                                      <p:tavLst>
                                        <p:tav tm="0">
                                          <p:val>
                                            <p:strVal val="#ppt_x"/>
                                          </p:val>
                                        </p:tav>
                                        <p:tav tm="100000">
                                          <p:val>
                                            <p:strVal val="#ppt_x"/>
                                          </p:val>
                                        </p:tav>
                                      </p:tavLst>
                                    </p:anim>
                                    <p:anim calcmode="lin" valueType="num">
                                      <p:cBhvr additive="base">
                                        <p:cTn id="32" dur="5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85716" y="-29304"/>
            <a:ext cx="18457524"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21" name="Title 20"/>
          <p:cNvSpPr>
            <a:spLocks noGrp="true"/>
          </p:cNvSpPr>
          <p:nvPr>
            <p:ph type="title"/>
          </p:nvPr>
        </p:nvSpPr>
        <p:spPr>
          <a:xfrm>
            <a:off x="-25400" y="193040"/>
            <a:ext cx="18337529" cy="1125220"/>
          </a:xfrm>
        </p:spPr>
        <p:txBody>
          <a:bodyPr/>
          <a:p>
            <a:r>
              <a:rPr lang="en-US" b="1" spc="0">
                <a:solidFill>
                  <a:srgbClr val="BB313E"/>
                </a:solidFill>
                <a:uFillTx/>
              </a:rPr>
              <a:t>Sistema de protección social</a:t>
            </a:r>
            <a:r>
              <a:rPr lang="es-ES_tradnl" altLang="en-US" b="1" spc="0">
                <a:solidFill>
                  <a:srgbClr val="BB313E"/>
                </a:solidFill>
                <a:uFillTx/>
              </a:rPr>
              <a:t>: temas económico-financieros</a:t>
            </a:r>
            <a:endParaRPr lang="es-ES_tradnl" altLang="en-US" b="1" spc="0">
              <a:solidFill>
                <a:srgbClr val="BB313E"/>
              </a:solidFill>
              <a:uFillTx/>
            </a:endParaRPr>
          </a:p>
        </p:txBody>
      </p:sp>
      <p:sp>
        <p:nvSpPr>
          <p:cNvPr id="10" name="Text Placeholder 9"/>
          <p:cNvSpPr>
            <a:spLocks noGrp="true"/>
          </p:cNvSpPr>
          <p:nvPr>
            <p:ph type="body" sz="quarter" idx="4294967295"/>
          </p:nvPr>
        </p:nvSpPr>
        <p:spPr>
          <a:xfrm>
            <a:off x="-85725" y="1120140"/>
            <a:ext cx="18218149" cy="5895340"/>
          </a:xfrm>
        </p:spPr>
        <p:txBody>
          <a:bodyPr>
            <a:noAutofit/>
          </a:bodyPr>
          <a:p>
            <a:pPr marL="457200" indent="-457200">
              <a:buAutoNum type="arabicPeriod"/>
            </a:pPr>
            <a:endParaRPr lang="es-ES_tradnl" altLang="en-US" sz="3200"/>
          </a:p>
          <a:p>
            <a:pPr marL="457200" indent="-457200">
              <a:buAutoNum type="arabicPeriod"/>
            </a:pPr>
            <a:r>
              <a:rPr lang="es-ES_tradnl" altLang="en-US" sz="3200"/>
              <a:t>El gobierno podrá establecer cambios en las características de las transferencias monetarias a través del sistema de pagos. </a:t>
            </a:r>
            <a:endParaRPr lang="es-ES_tradnl" altLang="en-US" sz="3200"/>
          </a:p>
          <a:p>
            <a:pPr marL="457200" indent="-457200">
              <a:buAutoNum type="arabicPeriod"/>
            </a:pPr>
            <a:endParaRPr lang="es-ES_tradnl" altLang="en-US" sz="3200"/>
          </a:p>
          <a:p>
            <a:pPr marL="457200" indent="-457200">
              <a:buAutoNum type="arabicPeriod"/>
            </a:pPr>
            <a:r>
              <a:rPr lang="es-ES_tradnl" altLang="en-US" sz="3200"/>
              <a:t>Se crea el registro universal de ingresos, el sistema nacional de igualdad y equidad, se cambia la estructura y administración del Fondo Mujer, que pasará del Mincomercio a presidencia.</a:t>
            </a:r>
            <a:endParaRPr lang="es-ES_tradnl" altLang="en-US" sz="3200"/>
          </a:p>
          <a:p>
            <a:pPr marL="457200" indent="-457200">
              <a:buAutoNum type="arabicPeriod"/>
            </a:pPr>
            <a:endParaRPr lang="es-ES_tradnl" altLang="en-US" sz="3200"/>
          </a:p>
          <a:p>
            <a:pPr marL="457200" indent="-457200">
              <a:buAutoNum type="arabicPeriod"/>
            </a:pPr>
            <a:r>
              <a:rPr lang="es-ES_tradnl" altLang="en-US" sz="3200"/>
              <a:t>Se amplía el p</a:t>
            </a:r>
            <a:r>
              <a:rPr lang="es-ES_tradnl" altLang="en-US" sz="3200" b="1"/>
              <a:t>lazo de incentivo a la formalización en la creación de nuevos empleos hasta 2026</a:t>
            </a:r>
            <a:r>
              <a:rPr lang="es-ES_tradnl" altLang="en-US" sz="3200"/>
              <a:t> dependiendo de disponibilidad presupuestal.</a:t>
            </a:r>
            <a:endParaRPr lang="es-ES_tradnl" altLang="en-US" sz="3200"/>
          </a:p>
          <a:p>
            <a:pPr marL="457200" indent="-457200">
              <a:buAutoNum type="arabicPeriod"/>
            </a:pPr>
            <a:endParaRPr lang="es-ES_tradnl" altLang="en-US" sz="3200"/>
          </a:p>
          <a:p>
            <a:pPr marL="457200" indent="-457200">
              <a:buAutoNum type="arabicPeriod"/>
            </a:pPr>
            <a:r>
              <a:rPr lang="es-ES_tradnl" altLang="en-US" sz="3200">
                <a:sym typeface="+mn-ea"/>
              </a:rPr>
              <a:t>Se establecen plazos de registro y pago de matrícula mercantil para las ESAL que de no cumplir darán lugar a liquidación y perdida de su personería jurídica.</a:t>
            </a:r>
            <a:endParaRPr lang="es-ES_tradnl" altLang="en-US" sz="3200"/>
          </a:p>
          <a:p>
            <a:pPr marL="457200" indent="-457200">
              <a:buAutoNum type="arabicPeriod"/>
            </a:pPr>
            <a:endParaRPr lang="es-ES_tradnl" altLang="en-US" sz="320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000" fill="hold">
                                          <p:stCondLst>
                                            <p:cond delay="0"/>
                                          </p:stCondLst>
                                        </p:cTn>
                                        <p:tgtEl>
                                          <p:spTgt spid="10">
                                            <p:txEl>
                                              <p:pRg st="1" end="1"/>
                                            </p:txEl>
                                          </p:spTgt>
                                        </p:tgtEl>
                                        <p:attrNameLst>
                                          <p:attrName>style.visibility</p:attrName>
                                        </p:attrNameLst>
                                      </p:cBhvr>
                                      <p:to>
                                        <p:strVal val="visible"/>
                                      </p:to>
                                    </p:set>
                                    <p:anim calcmode="lin" valueType="num">
                                      <p:cBhvr additive="base">
                                        <p:cTn id="7"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000" fill="hold">
                                          <p:stCondLst>
                                            <p:cond delay="0"/>
                                          </p:stCondLst>
                                        </p:cTn>
                                        <p:tgtEl>
                                          <p:spTgt spid="10">
                                            <p:txEl>
                                              <p:pRg st="3" end="3"/>
                                            </p:txEl>
                                          </p:spTgt>
                                        </p:tgtEl>
                                        <p:attrNameLst>
                                          <p:attrName>style.visibility</p:attrName>
                                        </p:attrNameLst>
                                      </p:cBhvr>
                                      <p:to>
                                        <p:strVal val="visible"/>
                                      </p:to>
                                    </p:set>
                                    <p:anim calcmode="lin" valueType="num">
                                      <p:cBhvr additive="base">
                                        <p:cTn id="1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000" fill="hold">
                                          <p:stCondLst>
                                            <p:cond delay="0"/>
                                          </p:stCondLst>
                                        </p:cTn>
                                        <p:tgtEl>
                                          <p:spTgt spid="10">
                                            <p:txEl>
                                              <p:pRg st="5" end="5"/>
                                            </p:txEl>
                                          </p:spTgt>
                                        </p:tgtEl>
                                        <p:attrNameLst>
                                          <p:attrName>style.visibility</p:attrName>
                                        </p:attrNameLst>
                                      </p:cBhvr>
                                      <p:to>
                                        <p:strVal val="visible"/>
                                      </p:to>
                                    </p:set>
                                    <p:anim calcmode="lin" valueType="num">
                                      <p:cBhvr additive="base">
                                        <p:cTn id="19"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85716" y="-29304"/>
            <a:ext cx="18457524"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21" name="Title 20"/>
          <p:cNvSpPr>
            <a:spLocks noGrp="true"/>
          </p:cNvSpPr>
          <p:nvPr>
            <p:ph type="title"/>
          </p:nvPr>
        </p:nvSpPr>
        <p:spPr>
          <a:xfrm>
            <a:off x="-25400" y="193040"/>
            <a:ext cx="18337529" cy="1125220"/>
          </a:xfrm>
        </p:spPr>
        <p:txBody>
          <a:bodyPr/>
          <a:p>
            <a:r>
              <a:rPr lang="en-US" b="1" spc="0">
                <a:solidFill>
                  <a:srgbClr val="BB313E"/>
                </a:solidFill>
                <a:uFillTx/>
              </a:rPr>
              <a:t>Sistema de protección social</a:t>
            </a:r>
            <a:r>
              <a:rPr lang="es-ES_tradnl" altLang="en-US" b="1" spc="0">
                <a:solidFill>
                  <a:srgbClr val="BB313E"/>
                </a:solidFill>
                <a:uFillTx/>
              </a:rPr>
              <a:t>: temas económico-financieros</a:t>
            </a:r>
            <a:endParaRPr lang="es-ES_tradnl" altLang="en-US" b="1" spc="0">
              <a:solidFill>
                <a:srgbClr val="BB313E"/>
              </a:solidFill>
              <a:uFillTx/>
            </a:endParaRPr>
          </a:p>
        </p:txBody>
      </p:sp>
      <p:sp>
        <p:nvSpPr>
          <p:cNvPr id="10" name="Text Placeholder 9"/>
          <p:cNvSpPr>
            <a:spLocks noGrp="true"/>
          </p:cNvSpPr>
          <p:nvPr>
            <p:ph type="body" sz="quarter" idx="4294967295"/>
          </p:nvPr>
        </p:nvSpPr>
        <p:spPr>
          <a:xfrm>
            <a:off x="-85725" y="1094740"/>
            <a:ext cx="18218149" cy="5895340"/>
          </a:xfrm>
        </p:spPr>
        <p:txBody>
          <a:bodyPr>
            <a:noAutofit/>
          </a:bodyPr>
          <a:p>
            <a:pPr marL="457200" indent="-457200">
              <a:buAutoNum type="arabicPeriod"/>
            </a:pPr>
            <a:endParaRPr lang="es-ES_tradnl" altLang="en-US" sz="2800"/>
          </a:p>
          <a:p>
            <a:pPr marL="457200" indent="-457200">
              <a:buAutoNum type="arabicPeriod"/>
            </a:pPr>
            <a:r>
              <a:rPr lang="es-ES_tradnl" altLang="en-US" sz="2800"/>
              <a:t>Se crea el consejo nacional de economía popular como organismo asesor y consultivo del Gobierno Nacional. </a:t>
            </a:r>
            <a:endParaRPr lang="es-ES_tradnl" altLang="en-US" sz="2800"/>
          </a:p>
          <a:p>
            <a:pPr marL="457200" indent="-457200">
              <a:buAutoNum type="arabicPeriod"/>
            </a:pPr>
            <a:endParaRPr lang="es-ES_tradnl" altLang="en-US" sz="2800"/>
          </a:p>
          <a:p>
            <a:pPr marL="457200" indent="-457200">
              <a:buAutoNum type="arabicPeriod"/>
            </a:pPr>
            <a:r>
              <a:rPr lang="es-ES_tradnl" altLang="en-US" sz="2800"/>
              <a:t>Para las cámaras de comercio se fijará el porcentaje de sus recursos que deberán destinar para la implementación de programas de Mincomercio e industria y se incorporarán a la junta directiva a de las cámaras de comercio como representantes del gobierno a representantes de la economía popular y se cambiará el número de miembros de la misma.</a:t>
            </a:r>
            <a:endParaRPr lang="es-ES_tradnl" altLang="en-US" sz="2800"/>
          </a:p>
          <a:p>
            <a:pPr marL="457200" indent="-457200">
              <a:buAutoNum type="arabicPeriod"/>
            </a:pPr>
            <a:endParaRPr lang="es-ES_tradnl" altLang="en-US" sz="2800"/>
          </a:p>
          <a:p>
            <a:pPr marL="457200" indent="-457200">
              <a:buAutoNum type="arabicPeriod"/>
            </a:pPr>
            <a:r>
              <a:rPr lang="es-ES_tradnl" altLang="en-US" sz="2800"/>
              <a:t>Se crearán los instrumentos para la </a:t>
            </a:r>
            <a:r>
              <a:rPr lang="es-ES_tradnl" altLang="en-US" sz="2800" b="1"/>
              <a:t>inclusión financiera y crediticia de la economía popular </a:t>
            </a:r>
            <a:r>
              <a:rPr lang="es-ES_tradnl" altLang="en-US" sz="2800"/>
              <a:t>por parte del Minhacienda a través del grupo bicentenario, con e garantías de portafolio a deudores, líneas de fondeo global con comisiones y tasas compensadas, incentivos al buen pago, entre otros.</a:t>
            </a:r>
            <a:endParaRPr lang="es-ES_tradnl" altLang="en-US" sz="2800"/>
          </a:p>
          <a:p>
            <a:pPr marL="457200" indent="-457200">
              <a:buAutoNum type="arabicPeriod"/>
            </a:pPr>
            <a:endParaRPr lang="es-ES_tradnl" altLang="en-US" sz="2800"/>
          </a:p>
          <a:p>
            <a:pPr marL="457200" indent="-457200">
              <a:buAutoNum type="arabicPeriod"/>
            </a:pPr>
            <a:r>
              <a:rPr lang="es-ES_tradnl" altLang="en-US" sz="2800"/>
              <a:t>Se establece la portabilidad financiera, la interoperabilidad de los sistemas de pago de bajo valor inmediatos y el fortalecimiento patrimonial de las empresas del orden nacional</a:t>
            </a:r>
            <a:endParaRPr lang="es-ES_tradnl" altLang="en-US" sz="2800"/>
          </a:p>
          <a:p>
            <a:pPr marL="457200" indent="-457200">
              <a:buAutoNum type="arabicPeriod"/>
            </a:pPr>
            <a:endParaRPr lang="es-ES_tradnl" altLang="en-US" sz="2800"/>
          </a:p>
          <a:p>
            <a:pPr marL="457200" indent="-457200">
              <a:buAutoNum type="arabicPeriod"/>
            </a:pPr>
            <a:r>
              <a:rPr lang="es-ES_tradnl" altLang="en-US" sz="2800"/>
              <a:t>Se establece el la compensación para las ARL que asuman los riesgos con alta siniestralidad ocn una subcuenta de compensación.</a:t>
            </a:r>
            <a:endParaRPr lang="es-ES_tradnl" altLang="en-US" sz="280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000" fill="hold">
                                          <p:stCondLst>
                                            <p:cond delay="0"/>
                                          </p:stCondLst>
                                        </p:cTn>
                                        <p:tgtEl>
                                          <p:spTgt spid="10">
                                            <p:txEl>
                                              <p:pRg st="1" end="1"/>
                                            </p:txEl>
                                          </p:spTgt>
                                        </p:tgtEl>
                                        <p:attrNameLst>
                                          <p:attrName>style.visibility</p:attrName>
                                        </p:attrNameLst>
                                      </p:cBhvr>
                                      <p:to>
                                        <p:strVal val="visible"/>
                                      </p:to>
                                    </p:set>
                                    <p:anim calcmode="lin" valueType="num">
                                      <p:cBhvr additive="base">
                                        <p:cTn id="7"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000" fill="hold">
                                          <p:stCondLst>
                                            <p:cond delay="0"/>
                                          </p:stCondLst>
                                        </p:cTn>
                                        <p:tgtEl>
                                          <p:spTgt spid="10">
                                            <p:txEl>
                                              <p:pRg st="3" end="3"/>
                                            </p:txEl>
                                          </p:spTgt>
                                        </p:tgtEl>
                                        <p:attrNameLst>
                                          <p:attrName>style.visibility</p:attrName>
                                        </p:attrNameLst>
                                      </p:cBhvr>
                                      <p:to>
                                        <p:strVal val="visible"/>
                                      </p:to>
                                    </p:set>
                                    <p:anim calcmode="lin" valueType="num">
                                      <p:cBhvr additive="base">
                                        <p:cTn id="1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000" fill="hold">
                                          <p:stCondLst>
                                            <p:cond delay="0"/>
                                          </p:stCondLst>
                                        </p:cTn>
                                        <p:tgtEl>
                                          <p:spTgt spid="10">
                                            <p:txEl>
                                              <p:pRg st="5" end="5"/>
                                            </p:txEl>
                                          </p:spTgt>
                                        </p:tgtEl>
                                        <p:attrNameLst>
                                          <p:attrName>style.visibility</p:attrName>
                                        </p:attrNameLst>
                                      </p:cBhvr>
                                      <p:to>
                                        <p:strVal val="visible"/>
                                      </p:to>
                                    </p:set>
                                    <p:anim calcmode="lin" valueType="num">
                                      <p:cBhvr additive="base">
                                        <p:cTn id="19"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000" fill="hold">
                                          <p:stCondLst>
                                            <p:cond delay="0"/>
                                          </p:stCondLst>
                                        </p:cTn>
                                        <p:tgtEl>
                                          <p:spTgt spid="10">
                                            <p:txEl>
                                              <p:pRg st="7" end="7"/>
                                            </p:txEl>
                                          </p:spTgt>
                                        </p:tgtEl>
                                        <p:attrNameLst>
                                          <p:attrName>style.visibility</p:attrName>
                                        </p:attrNameLst>
                                      </p:cBhvr>
                                      <p:to>
                                        <p:strVal val="visible"/>
                                      </p:to>
                                    </p:set>
                                    <p:anim calcmode="lin" valueType="num">
                                      <p:cBhvr additive="base">
                                        <p:cTn id="25"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000" fill="hold">
                                          <p:stCondLst>
                                            <p:cond delay="0"/>
                                          </p:stCondLst>
                                        </p:cTn>
                                        <p:tgtEl>
                                          <p:spTgt spid="10">
                                            <p:txEl>
                                              <p:pRg st="9" end="9"/>
                                            </p:txEl>
                                          </p:spTgt>
                                        </p:tgtEl>
                                        <p:attrNameLst>
                                          <p:attrName>style.visibility</p:attrName>
                                        </p:attrNameLst>
                                      </p:cBhvr>
                                      <p:to>
                                        <p:strVal val="visible"/>
                                      </p:to>
                                    </p:set>
                                    <p:anim calcmode="lin" valueType="num">
                                      <p:cBhvr additive="base">
                                        <p:cTn id="31"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true"/>
          <p:nvPr/>
        </p:nvSpPr>
        <p:spPr>
          <a:xfrm>
            <a:off x="-47616" y="-26764"/>
            <a:ext cx="18457524"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3" name="Text Placeholder 2"/>
          <p:cNvSpPr>
            <a:spLocks noGrp="true"/>
          </p:cNvSpPr>
          <p:nvPr>
            <p:ph type="body" sz="quarter" idx="14"/>
          </p:nvPr>
        </p:nvSpPr>
        <p:spPr>
          <a:xfrm>
            <a:off x="6153150" y="4682490"/>
            <a:ext cx="10733402" cy="1043940"/>
          </a:xfrm>
        </p:spPr>
        <p:txBody>
          <a:bodyPr/>
          <a:p>
            <a:r>
              <a:rPr lang="es-ES_tradnl" altLang="en-US" sz="6000" b="1">
                <a:solidFill>
                  <a:schemeClr val="accent5">
                    <a:lumMod val="50000"/>
                  </a:schemeClr>
                </a:solidFill>
              </a:rPr>
              <a:t>Derecho humano a la alimentación</a:t>
            </a:r>
            <a:endParaRPr lang="es-ES_tradnl" altLang="en-US" sz="6000" b="1">
              <a:solidFill>
                <a:schemeClr val="accent5">
                  <a:lumMod val="50000"/>
                </a:schemeClr>
              </a:solidFill>
            </a:endParaRPr>
          </a:p>
        </p:txBody>
      </p:sp>
      <p:sp>
        <p:nvSpPr>
          <p:cNvPr id="5" name="Footer Placeholder 4"/>
          <p:cNvSpPr>
            <a:spLocks noGrp="true"/>
          </p:cNvSpPr>
          <p:nvPr>
            <p:ph type="ftr" sz="quarter" idx="10"/>
          </p:nvPr>
        </p:nvSpPr>
        <p:spPr/>
        <p:txBody>
          <a:bodyPr/>
          <a:p>
            <a:r>
              <a:rPr lang="es-ES_tradnl" altLang="en-US" dirty="0"/>
              <a:t>www.economiaaplicada.co</a:t>
            </a:r>
            <a:endParaRPr lang="es-ES_tradnl" altLang="en-US" dirty="0"/>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sp>
        <p:nvSpPr>
          <p:cNvPr id="8" name="Oval 7"/>
          <p:cNvSpPr/>
          <p:nvPr/>
        </p:nvSpPr>
        <p:spPr>
          <a:xfrm>
            <a:off x="2644140" y="3680460"/>
            <a:ext cx="2778760" cy="2925445"/>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en-US"/>
          </a:p>
        </p:txBody>
      </p:sp>
      <p:sp>
        <p:nvSpPr>
          <p:cNvPr id="9" name="Text Box 8"/>
          <p:cNvSpPr txBox="true"/>
          <p:nvPr/>
        </p:nvSpPr>
        <p:spPr>
          <a:xfrm>
            <a:off x="3672840" y="4682490"/>
            <a:ext cx="721995" cy="1014730"/>
          </a:xfrm>
          <a:prstGeom prst="rect">
            <a:avLst/>
          </a:prstGeom>
          <a:noFill/>
        </p:spPr>
        <p:txBody>
          <a:bodyPr wrap="square" rtlCol="0">
            <a:spAutoFit/>
          </a:bodyPr>
          <a:p>
            <a:r>
              <a:rPr lang="es-ES_tradnl" altLang="en-US" sz="6000" b="1">
                <a:solidFill>
                  <a:schemeClr val="accent5">
                    <a:lumMod val="50000"/>
                  </a:schemeClr>
                </a:solidFill>
              </a:rPr>
              <a:t>3</a:t>
            </a:r>
            <a:endParaRPr lang="es-ES_tradnl" altLang="en-US" sz="6000" b="1">
              <a:solidFill>
                <a:schemeClr val="accent5">
                  <a:lumMod val="50000"/>
                </a:schemeClr>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3" name="Title 2"/>
          <p:cNvSpPr>
            <a:spLocks noGrp="true"/>
          </p:cNvSpPr>
          <p:nvPr>
            <p:ph type="title"/>
          </p:nvPr>
        </p:nvSpPr>
        <p:spPr>
          <a:xfrm>
            <a:off x="297822" y="298230"/>
            <a:ext cx="16740112" cy="1125008"/>
          </a:xfrm>
        </p:spPr>
        <p:txBody>
          <a:bodyPr/>
          <a:p>
            <a:r>
              <a:rPr lang="es-ES_tradnl" altLang="en-US" sz="4800" b="1" kern="0" spc="0">
                <a:solidFill>
                  <a:schemeClr val="tx1"/>
                </a:solidFill>
                <a:uFillTx/>
              </a:rPr>
              <a:t>Derecho humano a la alimentación</a:t>
            </a:r>
            <a:endParaRPr lang="es-ES_tradnl" altLang="en-US" sz="4800" b="1" kern="0" spc="0">
              <a:solidFill>
                <a:schemeClr val="tx1"/>
              </a:solidFill>
              <a:uFillTx/>
            </a:endParaRPr>
          </a:p>
        </p:txBody>
      </p:sp>
      <p:sp>
        <p:nvSpPr>
          <p:cNvPr id="10" name="Text Placeholder 9"/>
          <p:cNvSpPr>
            <a:spLocks noGrp="true"/>
          </p:cNvSpPr>
          <p:nvPr>
            <p:ph type="body" sz="quarter" idx="14"/>
          </p:nvPr>
        </p:nvSpPr>
        <p:spPr>
          <a:xfrm>
            <a:off x="667936" y="1514170"/>
            <a:ext cx="8917644" cy="1043831"/>
          </a:xfrm>
        </p:spPr>
        <p:txBody>
          <a:bodyPr/>
          <a:p>
            <a:r>
              <a:rPr lang="es-ES_tradnl" altLang="en-US" b="1" kern="0">
                <a:solidFill>
                  <a:schemeClr val="tx1"/>
                </a:solidFill>
                <a:uFillTx/>
              </a:rPr>
              <a:t>Cuatro grandes temas</a:t>
            </a:r>
            <a:endParaRPr lang="es-ES_tradnl" altLang="en-US" b="1" kern="0">
              <a:solidFill>
                <a:schemeClr val="tx1"/>
              </a:solidFill>
              <a:uFillTx/>
            </a:endParaRPr>
          </a:p>
        </p:txBody>
      </p:sp>
      <p:sp>
        <p:nvSpPr>
          <p:cNvPr id="11" name="Text Placeholder 10"/>
          <p:cNvSpPr>
            <a:spLocks noGrp="true"/>
          </p:cNvSpPr>
          <p:nvPr>
            <p:ph type="body" sz="quarter" idx="15"/>
          </p:nvPr>
        </p:nvSpPr>
        <p:spPr>
          <a:xfrm>
            <a:off x="584781" y="2826573"/>
            <a:ext cx="16639075" cy="5894726"/>
          </a:xfrm>
        </p:spPr>
        <p:txBody>
          <a:bodyPr/>
          <a:p>
            <a:pPr algn="just" fontAlgn="auto">
              <a:lnSpc>
                <a:spcPct val="100000"/>
              </a:lnSpc>
              <a:spcBef>
                <a:spcPts val="0"/>
              </a:spcBef>
            </a:pPr>
            <a:r>
              <a:rPr lang="es-ES_tradnl" altLang="en-US" sz="3200" b="1">
                <a:solidFill>
                  <a:srgbClr val="FF0000"/>
                </a:solidFill>
              </a:rPr>
              <a:t>1.Producción alimentos: </a:t>
            </a:r>
            <a:r>
              <a:rPr lang="es-ES_tradnl" altLang="en-US" sz="2800">
                <a:solidFill>
                  <a:schemeClr val="tx1"/>
                </a:solidFill>
              </a:rPr>
              <a:t>soberanía </a:t>
            </a:r>
            <a:r>
              <a:rPr lang="es-ES_tradnl" altLang="en-US" sz="2400" kern="0">
                <a:solidFill>
                  <a:schemeClr val="tx1"/>
                </a:solidFill>
                <a:effectLst>
                  <a:outerShdw blurRad="38100" dist="19050" dir="2700000" algn="tl" rotWithShape="0">
                    <a:schemeClr val="dk1">
                      <a:alpha val="40000"/>
                    </a:schemeClr>
                  </a:outerShdw>
                </a:effectLst>
                <a:uFillTx/>
                <a:sym typeface="+mn-ea"/>
              </a:rPr>
              <a:t>Alimentaria, sustitución de importaciones en cultivos de corto plazo como maíz, compra de cosechas, producción asociada a vocación del suelo, promover pequeña producción campesina asociativa: comercialización, vías, asistecnica y flujo de crédito que necesita.</a:t>
            </a:r>
            <a:endParaRPr lang="es-ES_tradnl" altLang="en-US" sz="2400" kern="0">
              <a:solidFill>
                <a:schemeClr val="tx1"/>
              </a:solidFill>
              <a:effectLst>
                <a:outerShdw blurRad="38100" dist="19050" dir="2700000" algn="tl" rotWithShape="0">
                  <a:schemeClr val="dk1">
                    <a:alpha val="40000"/>
                  </a:schemeClr>
                </a:outerShdw>
              </a:effectLst>
              <a:uFillTx/>
              <a:sym typeface="+mn-ea"/>
            </a:endParaRPr>
          </a:p>
          <a:p>
            <a:pPr algn="just" fontAlgn="auto">
              <a:lnSpc>
                <a:spcPct val="100000"/>
              </a:lnSpc>
              <a:spcBef>
                <a:spcPts val="0"/>
              </a:spcBef>
            </a:pPr>
            <a:endParaRPr lang="es-ES_tradnl" altLang="en-US" sz="3200"/>
          </a:p>
          <a:p>
            <a:pPr algn="just" fontAlgn="auto">
              <a:lnSpc>
                <a:spcPct val="100000"/>
              </a:lnSpc>
              <a:spcBef>
                <a:spcPts val="0"/>
              </a:spcBef>
            </a:pPr>
            <a:r>
              <a:rPr lang="es-ES_tradnl" altLang="en-US" sz="3200" b="1">
                <a:solidFill>
                  <a:srgbClr val="FF0000"/>
                </a:solidFill>
              </a:rPr>
              <a:t>2.Transformación productiva: </a:t>
            </a:r>
            <a:r>
              <a:rPr lang="es-ES_tradnl" altLang="en-US" sz="2400" kern="0">
                <a:effectLst>
                  <a:outerShdw blurRad="38100" dist="19050" dir="2700000" algn="tl" rotWithShape="0">
                    <a:schemeClr val="dk1">
                      <a:alpha val="40000"/>
                    </a:schemeClr>
                  </a:outerShdw>
                </a:effectLst>
                <a:uFillTx/>
                <a:sym typeface="+mn-ea"/>
              </a:rPr>
              <a:t>Colombia como potencia mundial en producción de alimentos. Agricultura de agroexportación, consolidación sistemas silvopastoriles, educación rural, asistencia técnica, fomentar producción local de agroinsumos sostenibildad ambiental Rural, productividad en el campo.</a:t>
            </a:r>
            <a:endParaRPr lang="es-ES_tradnl" altLang="en-US" sz="2400" kern="0">
              <a:effectLst>
                <a:outerShdw blurRad="38100" dist="19050" dir="2700000" algn="tl" rotWithShape="0">
                  <a:schemeClr val="dk1">
                    <a:alpha val="40000"/>
                  </a:schemeClr>
                </a:outerShdw>
              </a:effectLst>
              <a:uFillTx/>
              <a:sym typeface="+mn-ea"/>
            </a:endParaRPr>
          </a:p>
          <a:p>
            <a:pPr algn="just" fontAlgn="auto">
              <a:lnSpc>
                <a:spcPct val="100000"/>
              </a:lnSpc>
              <a:spcBef>
                <a:spcPts val="0"/>
              </a:spcBef>
            </a:pPr>
            <a:endParaRPr lang="es-ES_tradnl" altLang="en-US" sz="2800" kern="0">
              <a:effectLst>
                <a:outerShdw blurRad="38100" dist="19050" dir="2700000" algn="tl" rotWithShape="0">
                  <a:schemeClr val="dk1">
                    <a:alpha val="40000"/>
                  </a:schemeClr>
                </a:outerShdw>
              </a:effectLst>
              <a:uFillTx/>
              <a:sym typeface="+mn-ea"/>
            </a:endParaRPr>
          </a:p>
          <a:p>
            <a:pPr algn="just" fontAlgn="auto">
              <a:lnSpc>
                <a:spcPct val="100000"/>
              </a:lnSpc>
              <a:spcBef>
                <a:spcPts val="0"/>
              </a:spcBef>
            </a:pPr>
            <a:r>
              <a:rPr lang="es-ES_tradnl" altLang="en-US" sz="3200" b="1">
                <a:solidFill>
                  <a:srgbClr val="FF0000"/>
                </a:solidFill>
              </a:rPr>
              <a:t>3.Desarrollo rural: </a:t>
            </a:r>
            <a:r>
              <a:rPr lang="es-ES_tradnl" altLang="en-US" sz="2400" kern="0">
                <a:solidFill>
                  <a:schemeClr val="tx1"/>
                </a:solidFill>
                <a:effectLst>
                  <a:outerShdw blurRad="38100" dist="19050" dir="2700000" algn="tl" rotWithShape="0">
                    <a:schemeClr val="dk1">
                      <a:alpha val="40000"/>
                    </a:schemeClr>
                  </a:outerShdw>
                </a:effectLst>
                <a:uFillTx/>
              </a:rPr>
              <a:t>Compra de tierras,  c</a:t>
            </a:r>
            <a:r>
              <a:rPr lang="es-ES_tradnl" altLang="en-US" sz="2400" kern="0">
                <a:solidFill>
                  <a:schemeClr val="tx1"/>
                </a:solidFill>
                <a:effectLst>
                  <a:outerShdw blurRad="38100" dist="19050" dir="2700000" algn="tl" rotWithShape="0">
                    <a:schemeClr val="dk1">
                      <a:alpha val="40000"/>
                    </a:schemeClr>
                  </a:outerShdw>
                </a:effectLst>
                <a:uFillTx/>
                <a:sym typeface="+mn-ea"/>
              </a:rPr>
              <a:t>atastro Multipropósito como fuente de ingresos para sector y política de mujer campesina.</a:t>
            </a:r>
            <a:endParaRPr lang="es-ES_tradnl" altLang="en-US" sz="2400" kern="0">
              <a:solidFill>
                <a:schemeClr val="tx1"/>
              </a:solidFill>
              <a:effectLst>
                <a:outerShdw blurRad="38100" dist="19050" dir="2700000" algn="tl" rotWithShape="0">
                  <a:schemeClr val="dk1">
                    <a:alpha val="40000"/>
                  </a:schemeClr>
                </a:outerShdw>
              </a:effectLst>
              <a:uFillTx/>
              <a:sym typeface="+mn-ea"/>
            </a:endParaRPr>
          </a:p>
          <a:p>
            <a:pPr algn="just" fontAlgn="auto">
              <a:lnSpc>
                <a:spcPct val="100000"/>
              </a:lnSpc>
              <a:spcBef>
                <a:spcPts val="0"/>
              </a:spcBef>
            </a:pPr>
            <a:endParaRPr lang="es-ES_tradnl" altLang="en-US" sz="2400" kern="0">
              <a:solidFill>
                <a:schemeClr val="tx1"/>
              </a:solidFill>
              <a:effectLst>
                <a:outerShdw blurRad="38100" dist="19050" dir="2700000" algn="tl" rotWithShape="0">
                  <a:schemeClr val="dk1">
                    <a:alpha val="40000"/>
                  </a:schemeClr>
                </a:outerShdw>
              </a:effectLst>
              <a:uFillTx/>
              <a:sym typeface="+mn-ea"/>
            </a:endParaRPr>
          </a:p>
          <a:p>
            <a:pPr algn="just" fontAlgn="auto">
              <a:lnSpc>
                <a:spcPct val="100000"/>
              </a:lnSpc>
              <a:spcBef>
                <a:spcPts val="0"/>
              </a:spcBef>
            </a:pPr>
            <a:r>
              <a:rPr lang="es-ES_tradnl" altLang="en-US" sz="3200" b="1">
                <a:solidFill>
                  <a:srgbClr val="FF0000"/>
                </a:solidFill>
              </a:rPr>
              <a:t>4.Financiación:</a:t>
            </a:r>
            <a:r>
              <a:rPr lang="es-ES_tradnl" altLang="en-US" sz="2400" kern="0">
                <a:effectLst>
                  <a:outerShdw blurRad="38100" dist="19050" dir="2700000" algn="tl" rotWithShape="0">
                    <a:schemeClr val="dk1">
                      <a:alpha val="40000"/>
                    </a:schemeClr>
                  </a:outerShdw>
                </a:effectLst>
                <a:uFillTx/>
                <a:sym typeface="+mn-ea"/>
              </a:rPr>
              <a:t>Fortalecimiento banca </a:t>
            </a:r>
            <a:r>
              <a:rPr lang="es-ES_tradnl" altLang="en-US" sz="2400" kern="0">
                <a:solidFill>
                  <a:schemeClr val="tx1"/>
                </a:solidFill>
                <a:effectLst>
                  <a:outerShdw blurRad="38100" dist="19050" dir="2700000" algn="tl" rotWithShape="0">
                    <a:schemeClr val="dk1">
                      <a:alpha val="40000"/>
                    </a:schemeClr>
                  </a:outerShdw>
                </a:effectLst>
                <a:uFillTx/>
                <a:sym typeface="+mn-ea"/>
              </a:rPr>
              <a:t>pública primer piso, Finagro y Banagrario vuelven a Minagricultura. Anáisis del aparato bancario alrededor de la agricultura. Conectividad digital es crítica para poder llevar crédito a bajo costo a los bancos.</a:t>
            </a:r>
            <a:endParaRPr lang="es-ES_tradnl" altLang="en-US" sz="2400" kern="0">
              <a:solidFill>
                <a:schemeClr val="tx1"/>
              </a:solidFill>
              <a:effectLst>
                <a:outerShdw blurRad="38100" dist="19050" dir="2700000" algn="tl" rotWithShape="0">
                  <a:schemeClr val="dk1">
                    <a:alpha val="40000"/>
                  </a:schemeClr>
                </a:outerShdw>
              </a:effectLst>
              <a:uFillTx/>
              <a:sym typeface="+mn-ea"/>
            </a:endParaRPr>
          </a:p>
          <a:p>
            <a:pPr fontAlgn="auto">
              <a:lnSpc>
                <a:spcPct val="100000"/>
              </a:lnSpc>
              <a:spcBef>
                <a:spcPts val="0"/>
              </a:spcBef>
            </a:pPr>
            <a:endParaRPr lang="es-ES_tradnl" altLang="en-US" sz="3200"/>
          </a:p>
          <a:p>
            <a:endParaRPr lang="es-ES_tradnl" altLang="en-US" sz="3200"/>
          </a:p>
          <a:p>
            <a:endParaRPr lang="es-ES_tradnl" altLang="en-US" sz="3200"/>
          </a:p>
          <a:p>
            <a:endParaRPr lang="es-ES_tradnl" altLang="en-US" sz="3200"/>
          </a:p>
        </p:txBody>
      </p:sp>
      <p:sp>
        <p:nvSpPr>
          <p:cNvPr id="5" name="Footer Placeholder 4"/>
          <p:cNvSpPr>
            <a:spLocks noGrp="true"/>
          </p:cNvSpPr>
          <p:nvPr>
            <p:ph type="ftr" sz="quarter" idx="10"/>
          </p:nvPr>
        </p:nvSpPr>
        <p:spPr>
          <a:xfrm>
            <a:off x="13712664" y="9668039"/>
            <a:ext cx="3325149" cy="547948"/>
          </a:xfrm>
        </p:spPr>
        <p:txBody>
          <a:bodyPr/>
          <a:p>
            <a:r>
              <a:rPr lang="es-ES_tradnl" altLang="en-US" sz="2000"/>
              <a:t>www.economiaaplicada.co</a:t>
            </a:r>
            <a:endParaRPr lang="es-ES_tradnl" altLang="en-US" sz="2000" dirty="0"/>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9" name="Text Placeholder 8"/>
          <p:cNvSpPr>
            <a:spLocks noGrp="true"/>
          </p:cNvSpPr>
          <p:nvPr>
            <p:ph type="body" sz="quarter" idx="14"/>
          </p:nvPr>
        </p:nvSpPr>
        <p:spPr>
          <a:xfrm>
            <a:off x="1194435" y="1461135"/>
            <a:ext cx="3811905" cy="1043940"/>
          </a:xfrm>
        </p:spPr>
        <p:txBody>
          <a:bodyPr/>
          <a:p>
            <a:pPr algn="ctr"/>
            <a:r>
              <a:rPr lang="en-US" sz="3200" b="1">
                <a:solidFill>
                  <a:srgbClr val="FF0000"/>
                </a:solidFill>
              </a:rPr>
              <a:t>Disponibilidad de Alimentos</a:t>
            </a:r>
            <a:endParaRPr lang="en-US" sz="3200" b="1">
              <a:solidFill>
                <a:srgbClr val="FF0000"/>
              </a:solidFill>
            </a:endParaRPr>
          </a:p>
        </p:txBody>
      </p:sp>
      <p:sp>
        <p:nvSpPr>
          <p:cNvPr id="12" name="Text Placeholder 11"/>
          <p:cNvSpPr>
            <a:spLocks noGrp="true"/>
          </p:cNvSpPr>
          <p:nvPr>
            <p:ph type="body" sz="quarter" idx="15"/>
          </p:nvPr>
        </p:nvSpPr>
        <p:spPr>
          <a:xfrm>
            <a:off x="386715" y="2731770"/>
            <a:ext cx="5924550" cy="5895340"/>
          </a:xfrm>
        </p:spPr>
        <p:txBody>
          <a:bodyPr/>
          <a:p>
            <a:pPr algn="just" fontAlgn="auto">
              <a:lnSpc>
                <a:spcPct val="100000"/>
              </a:lnSpc>
            </a:pPr>
            <a:r>
              <a:rPr lang="es-ES_tradnl" altLang="en-US" sz="1800" b="1" kern="0">
                <a:solidFill>
                  <a:schemeClr val="tx1"/>
                </a:solidFill>
                <a:uFillTx/>
              </a:rPr>
              <a:t>1.Ordenar Pn agropecuaria. </a:t>
            </a:r>
            <a:r>
              <a:rPr lang="es-ES_tradnl" altLang="en-US" sz="1800" kern="0">
                <a:solidFill>
                  <a:schemeClr val="tx1"/>
                </a:solidFill>
                <a:uFillTx/>
              </a:rPr>
              <a:t>Se propirizarán mejores clústeres productivos  y alternativas de producción. </a:t>
            </a:r>
            <a:endParaRPr lang="es-ES_tradnl" altLang="en-US" sz="1800" kern="0">
              <a:solidFill>
                <a:schemeClr val="tx1"/>
              </a:solidFill>
              <a:uFillTx/>
            </a:endParaRPr>
          </a:p>
          <a:p>
            <a:pPr algn="just" fontAlgn="auto">
              <a:lnSpc>
                <a:spcPct val="100000"/>
              </a:lnSpc>
            </a:pPr>
            <a:r>
              <a:rPr lang="es-ES_tradnl" altLang="en-US" sz="1800" kern="0">
                <a:solidFill>
                  <a:srgbClr val="FF0000"/>
                </a:solidFill>
                <a:uFillTx/>
              </a:rPr>
              <a:t>Enfasis en a pesca y acuicultura</a:t>
            </a:r>
            <a:endParaRPr lang="es-ES_tradnl" altLang="en-US" sz="1800" kern="0">
              <a:solidFill>
                <a:schemeClr val="tx1"/>
              </a:solidFill>
              <a:uFillTx/>
            </a:endParaRPr>
          </a:p>
          <a:p>
            <a:pPr algn="just" fontAlgn="auto">
              <a:lnSpc>
                <a:spcPct val="100000"/>
              </a:lnSpc>
            </a:pPr>
            <a:r>
              <a:rPr lang="es-ES_tradnl" altLang="en-US" sz="1800" b="1" kern="0">
                <a:solidFill>
                  <a:schemeClr val="tx1"/>
                </a:solidFill>
                <a:uFillTx/>
              </a:rPr>
              <a:t>2.Acceso a factores</a:t>
            </a:r>
            <a:r>
              <a:rPr lang="es-ES_tradnl" altLang="en-US" sz="1800" kern="0">
                <a:solidFill>
                  <a:schemeClr val="tx1"/>
                </a:solidFill>
                <a:uFillTx/>
              </a:rPr>
              <a:t>: riego, capital para finacniamiento, tecnología, extension y conectividad y servicios complementarios como asociatividad, comercializacion, logística , inclusión produciva</a:t>
            </a:r>
            <a:endParaRPr lang="es-ES_tradnl" altLang="en-US" sz="1800" kern="0">
              <a:solidFill>
                <a:schemeClr val="tx1"/>
              </a:solidFill>
              <a:uFillTx/>
            </a:endParaRPr>
          </a:p>
          <a:p>
            <a:pPr algn="just" fontAlgn="auto">
              <a:lnSpc>
                <a:spcPct val="100000"/>
              </a:lnSpc>
            </a:pPr>
            <a:r>
              <a:rPr lang="es-ES_tradnl" altLang="en-US" sz="1800" b="1" kern="0">
                <a:solidFill>
                  <a:schemeClr val="tx1"/>
                </a:solidFill>
                <a:uFillTx/>
              </a:rPr>
              <a:t>3.Innovacion apgropecuaria: </a:t>
            </a:r>
            <a:r>
              <a:rPr lang="es-ES_tradnl" altLang="en-US" sz="1800" kern="0">
                <a:solidFill>
                  <a:schemeClr val="tx1"/>
                </a:solidFill>
                <a:uFillTx/>
              </a:rPr>
              <a:t>cadenas productivas sostenible basadas en adaptación CClimatico, manejo del agua, logística agropecuaria,semillas nativas, agroecología.</a:t>
            </a:r>
            <a:endParaRPr lang="es-ES_tradnl" altLang="en-US" sz="1800" kern="0">
              <a:solidFill>
                <a:schemeClr val="tx1"/>
              </a:solidFill>
              <a:uFillTx/>
            </a:endParaRPr>
          </a:p>
          <a:p>
            <a:pPr algn="just"/>
            <a:r>
              <a:rPr lang="es-ES_tradnl" altLang="en-US" sz="1800" b="1"/>
              <a:t>4.Extensión tecnológica agroindustrial</a:t>
            </a:r>
            <a:r>
              <a:rPr lang="es-ES_tradnl" altLang="en-US" sz="1800"/>
              <a:t>, con segumiento y datos de cosechas, adopción de tecnologías y cumplimento de estándares.</a:t>
            </a:r>
            <a:endParaRPr lang="es-ES_tradnl" altLang="en-US" sz="1800"/>
          </a:p>
          <a:p>
            <a:pPr algn="just"/>
            <a:r>
              <a:rPr lang="es-ES_tradnl" altLang="en-US" sz="1800" b="1">
                <a:solidFill>
                  <a:srgbClr val="FF0000"/>
                </a:solidFill>
              </a:rPr>
              <a:t>5. Producción nacional de insumos:</a:t>
            </a:r>
            <a:r>
              <a:rPr lang="es-ES_tradnl" altLang="en-US" sz="1800"/>
              <a:t> se fortalecerá su uso en la producción nacional de fertilizantes como las sales potásicas, sales de fosfato de amonio, amoniaco verde y la urea, así como el</a:t>
            </a:r>
            <a:r>
              <a:rPr lang="es-ES_tradnl" altLang="en-US" sz="1800">
                <a:solidFill>
                  <a:srgbClr val="FF0000"/>
                </a:solidFill>
              </a:rPr>
              <a:t> aprovechamiento agrícola de los biosólidos y biomasas.</a:t>
            </a:r>
            <a:endParaRPr lang="es-ES_tradnl" altLang="en-US" sz="1800">
              <a:solidFill>
                <a:srgbClr val="FF0000"/>
              </a:solidFill>
            </a:endParaRPr>
          </a:p>
        </p:txBody>
      </p:sp>
      <p:sp>
        <p:nvSpPr>
          <p:cNvPr id="14" name="Text Placeholder 13"/>
          <p:cNvSpPr>
            <a:spLocks noGrp="true"/>
          </p:cNvSpPr>
          <p:nvPr>
            <p:ph type="body" sz="quarter" idx="16"/>
          </p:nvPr>
        </p:nvSpPr>
        <p:spPr>
          <a:xfrm>
            <a:off x="6670675" y="1461135"/>
            <a:ext cx="6707505" cy="1043940"/>
          </a:xfrm>
        </p:spPr>
        <p:txBody>
          <a:bodyPr/>
          <a:p>
            <a:pPr algn="ctr"/>
            <a:r>
              <a:rPr lang="en-US" b="1" kern="0" spc="0">
                <a:solidFill>
                  <a:srgbClr val="FF0000"/>
                </a:solidFill>
                <a:uFillTx/>
              </a:rPr>
              <a:t>Acceso Físico </a:t>
            </a:r>
            <a:endParaRPr lang="en-US" b="1" kern="0" spc="0">
              <a:solidFill>
                <a:srgbClr val="FF0000"/>
              </a:solidFill>
              <a:uFillTx/>
            </a:endParaRPr>
          </a:p>
          <a:p>
            <a:pPr algn="ctr"/>
            <a:r>
              <a:rPr lang="en-US" b="1" kern="0" spc="0">
                <a:solidFill>
                  <a:srgbClr val="FF0000"/>
                </a:solidFill>
                <a:uFillTx/>
              </a:rPr>
              <a:t>a Alimentos</a:t>
            </a:r>
            <a:endParaRPr lang="en-US" b="1" kern="0" spc="0">
              <a:solidFill>
                <a:srgbClr val="FF0000"/>
              </a:solidFill>
              <a:uFillTx/>
            </a:endParaRPr>
          </a:p>
        </p:txBody>
      </p:sp>
      <p:sp>
        <p:nvSpPr>
          <p:cNvPr id="15" name="Text Placeholder 14"/>
          <p:cNvSpPr>
            <a:spLocks noGrp="true"/>
          </p:cNvSpPr>
          <p:nvPr>
            <p:ph type="body" sz="quarter" idx="17"/>
          </p:nvPr>
        </p:nvSpPr>
        <p:spPr>
          <a:xfrm>
            <a:off x="6760845" y="2618740"/>
            <a:ext cx="6527800" cy="5895340"/>
          </a:xfrm>
        </p:spPr>
        <p:txBody>
          <a:bodyPr/>
          <a:p>
            <a:r>
              <a:rPr lang="es-ES_tradnl" altLang="en-US" sz="1600" b="1"/>
              <a:t>1. Promoción a cadenas de suministro eficientes, </a:t>
            </a:r>
            <a:r>
              <a:rPr lang="es-ES_tradnl" altLang="en-US" sz="1600"/>
              <a:t>digitales y tecnificadas para el campo con redes agrologísticas en infraestructura y servicios Plan Nacional de Agrologística.</a:t>
            </a:r>
            <a:endParaRPr lang="es-ES_tradnl" altLang="en-US" sz="1600"/>
          </a:p>
          <a:p>
            <a:pPr algn="just"/>
            <a:r>
              <a:rPr lang="es-ES_tradnl" altLang="en-US" sz="1600" b="1">
                <a:sym typeface="+mn-ea"/>
              </a:rPr>
              <a:t>2. Transporte eficiente a lo largo de la cadena logística agro. </a:t>
            </a:r>
            <a:r>
              <a:rPr lang="es-ES_tradnl" altLang="en-US" sz="1600"/>
              <a:t>Carreteras de carácter regional, terminales fluviales, aeródromos y aeropuertos que permitan el acceso físico de alimentos insumos y equipos utilizados en la cadena logística y de producción. </a:t>
            </a:r>
            <a:endParaRPr lang="es-ES_tradnl" altLang="en-US" sz="1600"/>
          </a:p>
          <a:p>
            <a:pPr algn="just"/>
            <a:r>
              <a:rPr lang="es-ES_tradnl" altLang="en-US" sz="1600" b="1">
                <a:solidFill>
                  <a:srgbClr val="FF0000"/>
                </a:solidFill>
              </a:rPr>
              <a:t>Se desarrollará protocolo de atención prioritaria y una estategia para prevenir y disminuir péridas de alimentos, con negocios verdes de procesamiento de frutas, hortalizas y demás alimentos próximos a perderse.</a:t>
            </a:r>
            <a:endParaRPr lang="es-ES_tradnl" altLang="en-US" sz="1600"/>
          </a:p>
          <a:p>
            <a:pPr algn="just"/>
            <a:r>
              <a:rPr lang="es-ES_tradnl" altLang="en-US" sz="1600" b="1">
                <a:solidFill>
                  <a:schemeClr val="tx1"/>
                </a:solidFill>
              </a:rPr>
              <a:t> 3. Reducir intermediación y mejorar rentabildad en la comercialización agropecuaria.  </a:t>
            </a:r>
            <a:r>
              <a:rPr lang="es-ES_tradnl" altLang="en-US" sz="1600">
                <a:solidFill>
                  <a:schemeClr val="tx1"/>
                </a:solidFill>
              </a:rPr>
              <a:t>Con circuitos cortos de comerialización, agrologística y cadenas inclusivas</a:t>
            </a:r>
            <a:endParaRPr lang="es-ES_tradnl" altLang="en-US" sz="1600">
              <a:solidFill>
                <a:schemeClr val="tx1"/>
              </a:solidFill>
            </a:endParaRPr>
          </a:p>
          <a:p>
            <a:pPr algn="just"/>
            <a:r>
              <a:rPr lang="es-ES_tradnl" altLang="en-US" sz="1600" b="1">
                <a:solidFill>
                  <a:schemeClr val="tx1"/>
                </a:solidFill>
              </a:rPr>
              <a:t>4. Productos con denonmiación de origen.</a:t>
            </a:r>
            <a:r>
              <a:rPr lang="es-ES_tradnl" altLang="en-US" sz="1600">
                <a:solidFill>
                  <a:schemeClr val="tx1"/>
                </a:solidFill>
              </a:rPr>
              <a:t> Se aumentará la  capacidad de generación y mercadeo de productos alimentario, agro y artesanales.</a:t>
            </a:r>
            <a:endParaRPr lang="es-ES_tradnl" altLang="en-US" sz="1600">
              <a:solidFill>
                <a:schemeClr val="tx1"/>
              </a:solidFill>
            </a:endParaRPr>
          </a:p>
          <a:p>
            <a:pPr algn="just"/>
            <a:r>
              <a:rPr lang="es-ES_tradnl" altLang="en-US" sz="1600" b="1">
                <a:solidFill>
                  <a:schemeClr val="tx1"/>
                </a:solidFill>
              </a:rPr>
              <a:t>5. Promoción al comercio extertior agropecuario</a:t>
            </a:r>
            <a:r>
              <a:rPr lang="es-ES_tradnl" altLang="en-US" sz="1600">
                <a:solidFill>
                  <a:schemeClr val="tx1"/>
                </a:solidFill>
              </a:rPr>
              <a:t>, fortaleciendo temas sanitarios requeridos en el exterior.</a:t>
            </a:r>
            <a:endParaRPr lang="es-ES_tradnl" altLang="en-US" sz="1600">
              <a:solidFill>
                <a:schemeClr val="tx1"/>
              </a:solidFill>
            </a:endParaRPr>
          </a:p>
        </p:txBody>
      </p:sp>
      <p:sp>
        <p:nvSpPr>
          <p:cNvPr id="16" name="Text Placeholder 15"/>
          <p:cNvSpPr>
            <a:spLocks noGrp="true"/>
          </p:cNvSpPr>
          <p:nvPr>
            <p:ph type="body" sz="quarter" idx="18"/>
          </p:nvPr>
        </p:nvSpPr>
        <p:spPr>
          <a:xfrm>
            <a:off x="13784579" y="1461135"/>
            <a:ext cx="3811905" cy="1043940"/>
          </a:xfrm>
        </p:spPr>
        <p:txBody>
          <a:bodyPr/>
          <a:p>
            <a:pPr algn="ctr"/>
            <a:r>
              <a:rPr lang="en-US" sz="3200" b="1">
                <a:solidFill>
                  <a:srgbClr val="FF0000"/>
                </a:solidFill>
              </a:rPr>
              <a:t>Adecuación de Alimentos</a:t>
            </a:r>
            <a:endParaRPr lang="en-US" sz="3200" b="1">
              <a:solidFill>
                <a:srgbClr val="FF0000"/>
              </a:solidFill>
            </a:endParaRPr>
          </a:p>
        </p:txBody>
      </p:sp>
      <p:sp>
        <p:nvSpPr>
          <p:cNvPr id="17" name="Text Placeholder 16"/>
          <p:cNvSpPr>
            <a:spLocks noGrp="true"/>
          </p:cNvSpPr>
          <p:nvPr>
            <p:ph type="body" sz="quarter" idx="19"/>
          </p:nvPr>
        </p:nvSpPr>
        <p:spPr>
          <a:xfrm>
            <a:off x="13514704" y="2618740"/>
            <a:ext cx="4764405" cy="6122035"/>
          </a:xfrm>
        </p:spPr>
        <p:txBody>
          <a:bodyPr/>
          <a:p>
            <a:pPr algn="just"/>
            <a:r>
              <a:rPr lang="es-ES_tradnl" altLang="en-US" sz="1600" b="1"/>
              <a:t>Alimentos sanos y seguros</a:t>
            </a:r>
            <a:r>
              <a:rPr lang="es-ES_tradnl" altLang="en-US" sz="1600"/>
              <a:t> con un política de inocuidad, seguimietno a brotes de ETA</a:t>
            </a:r>
            <a:endParaRPr lang="es-ES_tradnl" altLang="en-US" sz="1600"/>
          </a:p>
          <a:p>
            <a:pPr algn="just"/>
            <a:r>
              <a:rPr lang="es-ES_tradnl" altLang="en-US" sz="1600" b="1"/>
              <a:t>Alimentación saludable. </a:t>
            </a:r>
            <a:r>
              <a:rPr lang="es-ES_tradnl" altLang="en-US" sz="1600"/>
              <a:t>Cobertura universal al PAE, lactancia materna y entornos de alimentacióna adecuada. Intervención en población con situaciones de malnutrición. </a:t>
            </a:r>
            <a:r>
              <a:rPr lang="es-ES_tradnl" altLang="en-US" sz="1600" b="1">
                <a:solidFill>
                  <a:srgbClr val="FF0000"/>
                </a:solidFill>
              </a:rPr>
              <a:t>Se crearán y distribuirán nuevos productos de  alimentos con Alto Valor Nutricional que incluyan materias primas producidas a nivel nacional. </a:t>
            </a:r>
            <a:r>
              <a:rPr lang="es-ES_tradnl" altLang="en-US" sz="1600" b="1"/>
              <a:t>C</a:t>
            </a:r>
            <a:r>
              <a:rPr lang="es-ES_tradnl" altLang="en-US" sz="1600"/>
              <a:t>alidad y suministro de agua en todo el territorio.</a:t>
            </a:r>
            <a:endParaRPr lang="es-ES_tradnl" altLang="en-US" sz="1600"/>
          </a:p>
          <a:p>
            <a:pPr algn="just"/>
            <a:r>
              <a:rPr lang="es-ES_tradnl" altLang="en-US" sz="1600" b="1"/>
              <a:t>Gobernanza del derecho a la alimentación.  </a:t>
            </a:r>
            <a:r>
              <a:rPr lang="es-ES_tradnl" altLang="en-US" sz="1600"/>
              <a:t>Se conformara un GAbinete Rural que facilite articulación para materializar reforma agraria y rural integral. Observatorio del derecho a la alimentación y un Plan estadístico del sector agro.</a:t>
            </a:r>
            <a:endParaRPr lang="es-ES_tradnl" altLang="en-US" sz="1600"/>
          </a:p>
          <a:p>
            <a:pPr algn="just"/>
            <a:endParaRPr lang="es-ES_tradnl" altLang="en-US" sz="1600"/>
          </a:p>
        </p:txBody>
      </p:sp>
      <p:sp>
        <p:nvSpPr>
          <p:cNvPr id="3" name="Title 2"/>
          <p:cNvSpPr>
            <a:spLocks noGrp="true"/>
          </p:cNvSpPr>
          <p:nvPr>
            <p:ph type="title"/>
          </p:nvPr>
        </p:nvSpPr>
        <p:spPr/>
        <p:txBody>
          <a:bodyPr/>
          <a:p>
            <a:r>
              <a:rPr lang="es-ES_tradnl" altLang="en-US" sz="4800" b="1" kern="0" spc="0">
                <a:solidFill>
                  <a:schemeClr val="tx1"/>
                </a:solidFill>
                <a:uFillTx/>
              </a:rPr>
              <a:t>Sector Agropecuario: Derecho humano a la alimentación</a:t>
            </a:r>
            <a:endParaRPr lang="es-ES_tradnl" altLang="en-US" sz="4800" b="1" kern="0" spc="0">
              <a:solidFill>
                <a:schemeClr val="tx1"/>
              </a:solidFill>
              <a:uFillTx/>
            </a:endParaRPr>
          </a:p>
        </p:txBody>
      </p:sp>
      <p:sp>
        <p:nvSpPr>
          <p:cNvPr id="5" name="Footer Placeholder 4"/>
          <p:cNvSpPr>
            <a:spLocks noGrp="true"/>
          </p:cNvSpPr>
          <p:nvPr>
            <p:ph type="ftr" sz="quarter" idx="10"/>
          </p:nvPr>
        </p:nvSpPr>
        <p:spPr>
          <a:xfrm>
            <a:off x="13967459" y="9765665"/>
            <a:ext cx="2949575" cy="548005"/>
          </a:xfrm>
        </p:spPr>
        <p:txBody>
          <a:bodyPr/>
          <a:p>
            <a:r>
              <a:rPr lang="es-ES_tradnl" altLang="en-US" sz="2000"/>
              <a:t>www.economiaaplicada.co</a:t>
            </a:r>
            <a:endParaRPr lang="es-ES_tradnl" altLang="en-US" sz="2000" dirty="0"/>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true"/>
          <p:nvPr/>
        </p:nvSpPr>
        <p:spPr>
          <a:xfrm>
            <a:off x="-130166" y="14722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3" name="Title 2"/>
          <p:cNvSpPr>
            <a:spLocks noGrp="true"/>
          </p:cNvSpPr>
          <p:nvPr>
            <p:ph type="title"/>
          </p:nvPr>
        </p:nvSpPr>
        <p:spPr>
          <a:xfrm>
            <a:off x="297822" y="298230"/>
            <a:ext cx="16740111" cy="1125008"/>
          </a:xfrm>
        </p:spPr>
        <p:txBody>
          <a:bodyPr/>
          <a:p>
            <a:r>
              <a:rPr lang="es-ES_tradnl" altLang="en-US" sz="4800" b="1" kern="0" spc="0">
                <a:solidFill>
                  <a:schemeClr val="tx1"/>
                </a:solidFill>
                <a:uFillTx/>
              </a:rPr>
              <a:t>Sector Agropecuario en el nuevo gobierno</a:t>
            </a:r>
            <a:endParaRPr lang="es-ES_tradnl" altLang="en-US" sz="4800" b="1" kern="0" spc="0">
              <a:solidFill>
                <a:schemeClr val="tx1"/>
              </a:solidFill>
              <a:uFillTx/>
            </a:endParaRPr>
          </a:p>
        </p:txBody>
      </p:sp>
      <p:sp>
        <p:nvSpPr>
          <p:cNvPr id="12" name="Text Placeholder 11"/>
          <p:cNvSpPr>
            <a:spLocks noGrp="true"/>
          </p:cNvSpPr>
          <p:nvPr>
            <p:ph type="body" sz="quarter" idx="16"/>
          </p:nvPr>
        </p:nvSpPr>
        <p:spPr>
          <a:xfrm>
            <a:off x="619061" y="2127564"/>
            <a:ext cx="6706806" cy="1043831"/>
          </a:xfrm>
        </p:spPr>
        <p:txBody>
          <a:bodyPr/>
          <a:p>
            <a:r>
              <a:rPr lang="es-ES_tradnl" altLang="en-US" b="1">
                <a:solidFill>
                  <a:schemeClr val="tx1"/>
                </a:solidFill>
              </a:rPr>
              <a:t>Desarrollo rural compra de tierras</a:t>
            </a:r>
            <a:endParaRPr lang="es-ES_tradnl" altLang="en-US" b="1">
              <a:solidFill>
                <a:schemeClr val="tx1"/>
              </a:solidFill>
            </a:endParaRPr>
          </a:p>
        </p:txBody>
      </p:sp>
      <p:sp>
        <p:nvSpPr>
          <p:cNvPr id="13" name="Text Placeholder 12"/>
          <p:cNvSpPr>
            <a:spLocks noGrp="true"/>
          </p:cNvSpPr>
          <p:nvPr>
            <p:ph type="body" sz="quarter" idx="17"/>
          </p:nvPr>
        </p:nvSpPr>
        <p:spPr>
          <a:xfrm>
            <a:off x="428580" y="3620294"/>
            <a:ext cx="7141736" cy="5894726"/>
          </a:xfrm>
        </p:spPr>
        <p:txBody>
          <a:bodyPr/>
          <a:p>
            <a:pPr algn="just"/>
            <a:r>
              <a:rPr lang="es-ES_tradnl" altLang="en-US">
                <a:sym typeface="+mn-ea"/>
              </a:rPr>
              <a:t>Punto uno del acuerdo de paz, reforma agraria. Acuerdo con FEDEGAN para compra de 3 mll de hs a razón de 500 mil anuales.</a:t>
            </a:r>
            <a:endParaRPr lang="es-ES_tradnl" altLang="en-US">
              <a:sym typeface="+mn-ea"/>
            </a:endParaRPr>
          </a:p>
          <a:p>
            <a:pPr algn="just"/>
            <a:r>
              <a:rPr lang="es-ES_tradnl" altLang="en-US" b="1">
                <a:solidFill>
                  <a:srgbClr val="FF0000"/>
                </a:solidFill>
                <a:sym typeface="+mn-ea"/>
              </a:rPr>
              <a:t>Se asignarán a campesinos con una oferta de paquete tecnológico y financiación y asistecnica</a:t>
            </a:r>
            <a:r>
              <a:rPr lang="es-ES_tradnl" altLang="en-US">
                <a:sym typeface="+mn-ea"/>
              </a:rPr>
              <a:t>. Enfasis en lograr un grado inicial de procesamiento para hacer menos complejo transporte y almacenamiento.</a:t>
            </a:r>
            <a:endParaRPr lang="es-ES_tradnl" altLang="en-US">
              <a:sym typeface="+mn-ea"/>
            </a:endParaRPr>
          </a:p>
          <a:p>
            <a:pPr indent="0" algn="just" fontAlgn="auto">
              <a:lnSpc>
                <a:spcPct val="100000"/>
              </a:lnSpc>
              <a:spcBef>
                <a:spcPts val="0"/>
              </a:spcBef>
              <a:buNone/>
            </a:pPr>
            <a:endParaRPr lang="es-ES_tradnl" altLang="en-US">
              <a:sym typeface="+mn-ea"/>
            </a:endParaRPr>
          </a:p>
          <a:p>
            <a:pPr indent="0" algn="just" fontAlgn="auto">
              <a:lnSpc>
                <a:spcPct val="100000"/>
              </a:lnSpc>
              <a:spcBef>
                <a:spcPts val="0"/>
              </a:spcBef>
              <a:buNone/>
            </a:pPr>
            <a:r>
              <a:rPr lang="es-ES_tradnl" altLang="en-US" b="1">
                <a:sym typeface="+mn-ea"/>
              </a:rPr>
              <a:t>Fondo Nacional de tierras FONAT manejado por la ANT</a:t>
            </a:r>
            <a:r>
              <a:rPr lang="es-ES_tradnl" altLang="en-US">
                <a:sym typeface="+mn-ea"/>
              </a:rPr>
              <a:t>: Mesa de trabajo entre minagricultura, ant, adr y Fedegán.</a:t>
            </a:r>
            <a:endParaRPr lang="es-ES_tradnl" altLang="en-US">
              <a:sym typeface="+mn-ea"/>
            </a:endParaRPr>
          </a:p>
          <a:p>
            <a:pPr indent="0" algn="just">
              <a:buNone/>
            </a:pPr>
            <a:r>
              <a:rPr lang="es-ES_tradnl" altLang="en-US">
                <a:sym typeface="+mn-ea"/>
              </a:rPr>
              <a:t>Acompañamiento de BM y ONU</a:t>
            </a:r>
            <a:endParaRPr lang="es-ES_tradnl" altLang="en-US">
              <a:sym typeface="+mn-ea"/>
            </a:endParaRPr>
          </a:p>
          <a:p>
            <a:pPr indent="0" algn="just">
              <a:buNone/>
            </a:pPr>
            <a:r>
              <a:rPr lang="es-ES_tradnl" altLang="en-US"/>
              <a:t>Préstamo con el fondo global lleva 6 años en proceso, se está próxima su aprobación con un adicional de economía del cuidado para la mujer rural.</a:t>
            </a:r>
            <a:endParaRPr lang="es-ES_tradnl" altLang="en-US"/>
          </a:p>
          <a:p>
            <a:pPr indent="0" algn="just">
              <a:buNone/>
            </a:pPr>
            <a:endParaRPr lang="es-ES_tradnl" altLang="en-US">
              <a:sym typeface="+mn-ea"/>
            </a:endParaRPr>
          </a:p>
          <a:p>
            <a:pPr indent="0" algn="just">
              <a:buNone/>
            </a:pPr>
            <a:endParaRPr lang="es-ES_tradnl" altLang="en-US"/>
          </a:p>
          <a:p>
            <a:pPr algn="just"/>
            <a:endParaRPr lang="es-ES_tradnl" altLang="en-US"/>
          </a:p>
          <a:p>
            <a:pPr algn="just"/>
            <a:endParaRPr lang="en-US"/>
          </a:p>
          <a:p>
            <a:pPr algn="just"/>
            <a:endParaRPr lang="en-US"/>
          </a:p>
        </p:txBody>
      </p:sp>
      <p:sp>
        <p:nvSpPr>
          <p:cNvPr id="14" name="Text Placeholder 13"/>
          <p:cNvSpPr>
            <a:spLocks noGrp="true"/>
          </p:cNvSpPr>
          <p:nvPr>
            <p:ph type="body" sz="quarter" idx="18"/>
          </p:nvPr>
        </p:nvSpPr>
        <p:spPr>
          <a:xfrm>
            <a:off x="8567475" y="2127564"/>
            <a:ext cx="7332851" cy="1043831"/>
          </a:xfrm>
        </p:spPr>
        <p:txBody>
          <a:bodyPr/>
          <a:p>
            <a:r>
              <a:rPr lang="es-ES_tradnl" altLang="en-US" sz="3200" b="1">
                <a:solidFill>
                  <a:schemeClr val="tx1"/>
                </a:solidFill>
                <a:sym typeface="+mn-ea"/>
              </a:rPr>
              <a:t>Desarrollo rural - compra de tierras: origen de las tierras</a:t>
            </a:r>
            <a:endParaRPr lang="es-ES_tradnl" altLang="en-US" sz="3200" b="1">
              <a:solidFill>
                <a:schemeClr val="tx1"/>
              </a:solidFill>
              <a:sym typeface="+mn-ea"/>
            </a:endParaRPr>
          </a:p>
        </p:txBody>
      </p:sp>
      <p:sp>
        <p:nvSpPr>
          <p:cNvPr id="15" name="Text Placeholder 14"/>
          <p:cNvSpPr>
            <a:spLocks noGrp="true"/>
          </p:cNvSpPr>
          <p:nvPr>
            <p:ph type="body" sz="quarter" idx="19"/>
          </p:nvPr>
        </p:nvSpPr>
        <p:spPr>
          <a:xfrm>
            <a:off x="8567159" y="3773313"/>
            <a:ext cx="8470650" cy="5894726"/>
          </a:xfrm>
        </p:spPr>
        <p:txBody>
          <a:bodyPr/>
          <a:p>
            <a:pPr algn="just" fontAlgn="auto">
              <a:lnSpc>
                <a:spcPct val="100000"/>
              </a:lnSpc>
            </a:pPr>
            <a:r>
              <a:rPr lang="en-US" b="1">
                <a:sym typeface="+mn-ea"/>
              </a:rPr>
              <a:t>Fedegán</a:t>
            </a:r>
            <a:r>
              <a:rPr lang="en-US">
                <a:sym typeface="+mn-ea"/>
              </a:rPr>
              <a:t>. De estas tierras ofrecidas hay personas que están ofreciendo tierras en donación a cambio de compensaciones fiscales. Solo se reciben tierras productivas, se esta trabajando con el IGAC y con las notarías para fijar máximos y mínimos de precios. En tercer lugar se harán pilotos con el catastro multipropósito donde se han ofrecido tierras que se tiene establecido son productivas. Se comprará en este caso de acuerdo con los precios que fije el catastro. Caben también otras ventas y donaciones de tierras.</a:t>
            </a:r>
            <a:endParaRPr lang="en-US">
              <a:sym typeface="+mn-ea"/>
            </a:endParaRPr>
          </a:p>
          <a:p>
            <a:pPr algn="just" fontAlgn="auto">
              <a:lnSpc>
                <a:spcPct val="100000"/>
              </a:lnSpc>
            </a:pPr>
            <a:r>
              <a:rPr lang="en-US" b="1"/>
              <a:t>Titulación</a:t>
            </a:r>
            <a:r>
              <a:rPr lang="en-US"/>
              <a:t>. Se aspira a entregar 641 mil títulos que se entregan 200 mil el 4 de octubre, que son parte de 7 mll de títulos que se acordaron en la habana.</a:t>
            </a:r>
            <a:endParaRPr lang="en-US"/>
          </a:p>
          <a:p>
            <a:pPr algn="just" fontAlgn="auto">
              <a:lnSpc>
                <a:spcPct val="100000"/>
              </a:lnSpc>
            </a:pPr>
            <a:r>
              <a:rPr lang="en-US" b="1"/>
              <a:t>Tierras de la SAE. </a:t>
            </a:r>
            <a:r>
              <a:rPr lang="en-US">
                <a:solidFill>
                  <a:schemeClr val="tx1"/>
                </a:solidFill>
                <a:uFillTx/>
              </a:rPr>
              <a:t>Es mas difícil por lo que se e dará un traslado de arriendo de mas de 12 mil hectáreas y pasarán a organizaciones campesinas que realizarán un proceso de titulación.</a:t>
            </a:r>
            <a:r>
              <a:rPr lang="es-ES_tradnl" altLang="en-US">
                <a:solidFill>
                  <a:schemeClr val="tx1"/>
                </a:solidFill>
                <a:uFillTx/>
              </a:rPr>
              <a:t> Son 125 mil hectáreas. </a:t>
            </a:r>
            <a:endParaRPr lang="es-ES_tradnl" altLang="en-US">
              <a:solidFill>
                <a:schemeClr val="tx1"/>
              </a:solidFill>
              <a:uFillTx/>
            </a:endParaRPr>
          </a:p>
          <a:p>
            <a:pPr algn="just" fontAlgn="auto">
              <a:lnSpc>
                <a:spcPct val="100000"/>
              </a:lnSpc>
            </a:pPr>
            <a:r>
              <a:rPr lang="en-US" b="1"/>
              <a:t>Sentencia de la corte sobre valdíos</a:t>
            </a:r>
            <a:r>
              <a:rPr lang="en-US"/>
              <a:t>, que saldrá pronto. Esta sentencia que saldrá pronto Va a ser una operación muy difícil para ANT pero permitirá comprar tierra a un costo menor.</a:t>
            </a:r>
            <a:endParaRPr lang="en-US"/>
          </a:p>
        </p:txBody>
      </p:sp>
      <p:sp>
        <p:nvSpPr>
          <p:cNvPr id="5" name="Footer Placeholder 4"/>
          <p:cNvSpPr>
            <a:spLocks noGrp="true"/>
          </p:cNvSpPr>
          <p:nvPr>
            <p:ph type="ftr" sz="quarter" idx="10"/>
          </p:nvPr>
        </p:nvSpPr>
        <p:spPr>
          <a:xfrm>
            <a:off x="13712663" y="9668039"/>
            <a:ext cx="3325149" cy="547948"/>
          </a:xfrm>
        </p:spPr>
        <p:txBody>
          <a:bodyPr/>
          <a:p>
            <a:r>
              <a:rPr lang="es-ES_tradnl" altLang="en-US" sz="2000"/>
              <a:t>www.economiaaplicada.co</a:t>
            </a:r>
            <a:endParaRPr lang="es-ES_tradnl" altLang="en-US" sz="2000" dirty="0"/>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sp>
        <p:nvSpPr>
          <p:cNvPr id="16" name="正方形/長方形 12"/>
          <p:cNvSpPr/>
          <p:nvPr userDrawn="true"/>
        </p:nvSpPr>
        <p:spPr>
          <a:xfrm>
            <a:off x="212896" y="1974327"/>
            <a:ext cx="71993" cy="1350009"/>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2"/>
          <p:cNvSpPr/>
          <p:nvPr userDrawn="true"/>
        </p:nvSpPr>
        <p:spPr>
          <a:xfrm>
            <a:off x="7891782" y="1974327"/>
            <a:ext cx="71993" cy="1350009"/>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true"/>
      <p:bldP spid="18" grpId="0" bldLvl="0" animBg="tru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true"/>
          <p:nvPr/>
        </p:nvSpPr>
        <p:spPr>
          <a:xfrm>
            <a:off x="-85716" y="-26764"/>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5" name="Footer Placeholder 4"/>
          <p:cNvSpPr>
            <a:spLocks noGrp="true"/>
          </p:cNvSpPr>
          <p:nvPr>
            <p:ph type="ftr" sz="quarter" idx="4294967295"/>
          </p:nvPr>
        </p:nvSpPr>
        <p:spPr>
          <a:xfrm>
            <a:off x="12009138" y="9591212"/>
            <a:ext cx="4638192" cy="393659"/>
          </a:xfrm>
        </p:spPr>
        <p:txBody>
          <a:bodyPr>
            <a:scene3d>
              <a:camera prst="orthographicFront"/>
              <a:lightRig rig="threePt" dir="t"/>
            </a:scene3d>
          </a:bodyPr>
          <a:p>
            <a:r>
              <a:rPr lang="es-ES_tradnl" altLang="en-US">
                <a:solidFill>
                  <a:schemeClr val="tx1"/>
                </a:solidFill>
                <a:effectLst/>
              </a:rPr>
              <a:t>www.economiaaplicada.co</a:t>
            </a:r>
            <a:endParaRPr lang="es-ES_tradnl" altLang="en-US" dirty="0">
              <a:solidFill>
                <a:schemeClr val="tx1"/>
              </a:solidFill>
              <a:effectLst/>
            </a:endParaRPr>
          </a:p>
        </p:txBody>
      </p:sp>
      <p:sp>
        <p:nvSpPr>
          <p:cNvPr id="6" name="Slide Number Placeholder 5"/>
          <p:cNvSpPr>
            <a:spLocks noGrp="true"/>
          </p:cNvSpPr>
          <p:nvPr>
            <p:ph type="sldNum" sz="quarter" idx="4294967295"/>
          </p:nvPr>
        </p:nvSpPr>
        <p:spPr>
          <a:xfrm>
            <a:off x="17377820" y="9591212"/>
            <a:ext cx="907320" cy="547313"/>
          </a:xfrm>
        </p:spPr>
        <p:txBody>
          <a:bodyPr/>
          <a:p>
            <a:fld id="{387164BF-D67A-46C0-81D2-5BAF67C00C80}" type="slidenum">
              <a:rPr lang="en-US" b="1" smtClean="0"/>
            </a:fld>
            <a:endParaRPr lang="en-US" b="1" dirty="0" smtClean="0"/>
          </a:p>
        </p:txBody>
      </p:sp>
      <p:sp>
        <p:nvSpPr>
          <p:cNvPr id="8" name="Title 2"/>
          <p:cNvSpPr>
            <a:spLocks noGrp="true"/>
          </p:cNvSpPr>
          <p:nvPr/>
        </p:nvSpPr>
        <p:spPr>
          <a:xfrm>
            <a:off x="297187" y="197275"/>
            <a:ext cx="16740113" cy="1125008"/>
          </a:xfrm>
        </p:spPr>
        <p:txBody>
          <a:bodyPr/>
          <a:lstStyle>
            <a:lvl1pPr algn="l" defTabSz="1632585" rtl="0" eaLnBrk="1" latinLnBrk="0" hangingPunct="1">
              <a:spcBef>
                <a:spcPct val="0"/>
              </a:spcBef>
              <a:buNone/>
              <a:defRPr sz="6000" kern="1200" spc="1500" baseline="0">
                <a:solidFill>
                  <a:schemeClr val="accent1"/>
                </a:solidFill>
                <a:latin typeface="+mj-lt"/>
                <a:ea typeface="+mj-ea"/>
                <a:cs typeface="+mj-cs"/>
              </a:defRPr>
            </a:lvl1pPr>
          </a:lstStyle>
          <a:p>
            <a:r>
              <a:rPr lang="es-ES_tradnl" altLang="en-US" b="1">
                <a:solidFill>
                  <a:schemeClr val="tx2">
                    <a:lumMod val="50000"/>
                  </a:schemeClr>
                </a:solidFill>
              </a:rPr>
              <a:t>Oportunidades desde ADR</a:t>
            </a:r>
            <a:endParaRPr lang="es-ES_tradnl" altLang="en-US" b="1">
              <a:solidFill>
                <a:schemeClr val="tx2">
                  <a:lumMod val="50000"/>
                </a:schemeClr>
              </a:solidFill>
            </a:endParaRPr>
          </a:p>
        </p:txBody>
      </p:sp>
      <p:sp>
        <p:nvSpPr>
          <p:cNvPr id="2" name="Text Box 1"/>
          <p:cNvSpPr txBox="true"/>
          <p:nvPr/>
        </p:nvSpPr>
        <p:spPr>
          <a:xfrm>
            <a:off x="449215" y="11092830"/>
            <a:ext cx="9064315" cy="583565"/>
          </a:xfrm>
          <a:prstGeom prst="rect">
            <a:avLst/>
          </a:prstGeom>
          <a:noFill/>
        </p:spPr>
        <p:txBody>
          <a:bodyPr wrap="square" rtlCol="0" anchor="t">
            <a:spAutoFit/>
          </a:bodyPr>
          <a:p>
            <a:r>
              <a:rPr lang="en-US"/>
              <a:t>https://www.youtube.com/watch?v=ir2GVXW2XZU</a:t>
            </a:r>
            <a:endParaRPr lang="en-US"/>
          </a:p>
        </p:txBody>
      </p:sp>
      <p:sp>
        <p:nvSpPr>
          <p:cNvPr id="3" name="Text Box 2"/>
          <p:cNvSpPr txBox="true"/>
          <p:nvPr/>
        </p:nvSpPr>
        <p:spPr>
          <a:xfrm>
            <a:off x="594933" y="2175819"/>
            <a:ext cx="16782571" cy="5692775"/>
          </a:xfrm>
          <a:prstGeom prst="rect">
            <a:avLst/>
          </a:prstGeom>
          <a:noFill/>
        </p:spPr>
        <p:txBody>
          <a:bodyPr wrap="square" rtlCol="0">
            <a:spAutoFit/>
          </a:bodyPr>
          <a:p>
            <a:pPr marL="457200" indent="-457200" algn="just">
              <a:buFont typeface="Arial" panose="02080604020202020204" pitchFamily="34" charset="0"/>
              <a:buChar char="•"/>
            </a:pPr>
            <a:r>
              <a:rPr lang="es-ES_tradnl" altLang="en-US" sz="2800" b="1">
                <a:sym typeface="+mn-ea"/>
              </a:rPr>
              <a:t>Meta del cuatrienio: 60 a 80 proyectos de gran escala integrale</a:t>
            </a:r>
            <a:r>
              <a:rPr lang="es-ES_tradnl" altLang="en-US" sz="2800">
                <a:sym typeface="+mn-ea"/>
              </a:rPr>
              <a:t>s. 400 PIDARs (proyectos ADR para las comunidades) : pasar de proyectos pequeños con comundades pequeñas a unos de mayor impacto territorial . Un proyecto hoy vale 800 y 1500 millones  se multiplicará entre tres o cuatro veces el valor de estos proyectos.</a:t>
            </a:r>
            <a:r>
              <a:rPr lang="es-ES_tradnl" altLang="en-US" sz="2800" b="1">
                <a:sym typeface="+mn-ea"/>
              </a:rPr>
              <a:t> </a:t>
            </a:r>
            <a:endParaRPr lang="es-ES_tradnl" altLang="en-US" sz="2800" b="1">
              <a:sym typeface="+mn-ea"/>
            </a:endParaRPr>
          </a:p>
          <a:p>
            <a:pPr marL="457200" indent="-457200" algn="just">
              <a:buFont typeface="Arial" panose="02080604020202020204" pitchFamily="34" charset="0"/>
              <a:buChar char="•"/>
            </a:pPr>
            <a:endParaRPr lang="es-ES_tradnl" altLang="en-US" sz="2800" b="1">
              <a:sym typeface="+mn-ea"/>
            </a:endParaRPr>
          </a:p>
          <a:p>
            <a:pPr marL="457200" indent="-457200" algn="just">
              <a:buFont typeface="Arial" panose="02080604020202020204" pitchFamily="34" charset="0"/>
              <a:buChar char="•"/>
            </a:pPr>
            <a:r>
              <a:rPr lang="es-ES_tradnl" altLang="en-US" sz="2800">
                <a:sym typeface="+mn-ea"/>
              </a:rPr>
              <a:t>Financiarán el 80% de la apuesta productiva en un proyecto que se acompaña en su formulación y dotación de factores como cerfcanía al agua 80% del valor del proyecto y 20% asociación y entidad territorial lo aportan en dinero o en especie.  </a:t>
            </a:r>
            <a:endParaRPr lang="es-ES_tradnl" altLang="en-US" sz="2800"/>
          </a:p>
          <a:p>
            <a:pPr marL="457200" indent="-457200" algn="just">
              <a:buFont typeface="Arial" panose="02080604020202020204" pitchFamily="34" charset="0"/>
              <a:buChar char="•"/>
            </a:pPr>
            <a:endParaRPr lang="es-ES_tradnl" altLang="en-US" sz="2800" b="1">
              <a:sym typeface="+mn-ea"/>
            </a:endParaRPr>
          </a:p>
          <a:p>
            <a:pPr marL="457200" indent="-457200" algn="just">
              <a:buFont typeface="Arial" panose="02080604020202020204" pitchFamily="34" charset="0"/>
              <a:buChar char="•"/>
            </a:pPr>
            <a:r>
              <a:rPr lang="es-ES_tradnl" altLang="en-US" sz="2800">
                <a:sym typeface="+mn-ea"/>
              </a:rPr>
              <a:t>Contratos de largo plazo campesino que siembra se le compra la cosecha por anticipado va con esta carta de compra al banco que le puede prestar los recursos mas garantias y seguros.</a:t>
            </a:r>
            <a:endParaRPr lang="es-ES_tradnl" altLang="en-US" sz="2800">
              <a:sym typeface="+mn-ea"/>
            </a:endParaRPr>
          </a:p>
          <a:p>
            <a:pPr marL="457200" indent="-457200" algn="just">
              <a:buFont typeface="Arial" panose="02080604020202020204" pitchFamily="34" charset="0"/>
              <a:buChar char="•"/>
            </a:pPr>
            <a:endParaRPr lang="es-ES_tradnl" altLang="en-US" sz="2800" b="1">
              <a:sym typeface="+mn-ea"/>
            </a:endParaRPr>
          </a:p>
          <a:p>
            <a:pPr marL="457200" indent="-457200" algn="just">
              <a:buFont typeface="Arial" panose="02080604020202020204" pitchFamily="34" charset="0"/>
              <a:buChar char="•"/>
            </a:pPr>
            <a:r>
              <a:rPr lang="es-ES_tradnl" altLang="en-US" sz="2800"/>
              <a:t>Vías para la paz total. Construir malla vial terciaria se está determinando las vías que conectaran estos proyectos se definirán unos clusters y sus vías. 3,4,5,6 vías por territorio. </a:t>
            </a:r>
            <a:endParaRPr lang="es-ES_tradnl" altLang="en-US" sz="2800">
              <a:sym typeface="+mn-ea"/>
            </a:endParaRPr>
          </a:p>
        </p:txBody>
      </p:sp>
      <p:sp>
        <p:nvSpPr>
          <p:cNvPr id="4" name="Text Box 3"/>
          <p:cNvSpPr txBox="true"/>
          <p:nvPr/>
        </p:nvSpPr>
        <p:spPr>
          <a:xfrm>
            <a:off x="448898" y="1322468"/>
            <a:ext cx="16740030" cy="706755"/>
          </a:xfrm>
          <a:prstGeom prst="rect">
            <a:avLst/>
          </a:prstGeom>
          <a:noFill/>
        </p:spPr>
        <p:txBody>
          <a:bodyPr wrap="square" rtlCol="0">
            <a:spAutoFit/>
            <a:scene3d>
              <a:camera prst="orthographicFront"/>
              <a:lightRig rig="threePt" dir="t"/>
            </a:scene3d>
          </a:bodyPr>
          <a:p>
            <a:pPr indent="0" algn="just">
              <a:buNone/>
            </a:pPr>
            <a:r>
              <a:rPr lang="es-ES_tradnl" altLang="en-US" sz="2000">
                <a:solidFill>
                  <a:schemeClr val="tx1"/>
                </a:solidFill>
                <a:effectLst>
                  <a:outerShdw blurRad="38100" dist="19050" dir="2700000" algn="tl" rotWithShape="0">
                    <a:schemeClr val="dk1">
                      <a:alpha val="40000"/>
                    </a:schemeClr>
                  </a:outerShdw>
                </a:effectLst>
              </a:rPr>
              <a:t>Proyecto compra de tierras con integración sctor privado, agroindustria y campesinos en grandes apuestas. Compartir maquinaria.</a:t>
            </a:r>
            <a:endParaRPr lang="es-ES_tradnl" altLang="en-US" sz="2000">
              <a:solidFill>
                <a:schemeClr val="tx1"/>
              </a:solidFill>
              <a:effectLst>
                <a:outerShdw blurRad="38100" dist="19050" dir="2700000" algn="tl" rotWithShape="0">
                  <a:schemeClr val="dk1">
                    <a:alpha val="40000"/>
                  </a:schemeClr>
                </a:outerShdw>
              </a:effectLst>
            </a:endParaRPr>
          </a:p>
          <a:p>
            <a:pPr indent="0" algn="just">
              <a:buNone/>
            </a:pPr>
            <a:endParaRPr lang="es-ES_tradnl" altLang="en-US" sz="200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000"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000"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000"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000"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2" name="Título 1"/>
          <p:cNvSpPr>
            <a:spLocks noGrp="true"/>
          </p:cNvSpPr>
          <p:nvPr>
            <p:ph type="title"/>
          </p:nvPr>
        </p:nvSpPr>
        <p:spPr>
          <a:xfrm>
            <a:off x="697791" y="-47754"/>
            <a:ext cx="16586374" cy="1543524"/>
          </a:xfrm>
          <a:solidFill>
            <a:schemeClr val="accent4">
              <a:lumMod val="60000"/>
              <a:lumOff val="40000"/>
              <a:alpha val="50000"/>
            </a:schemeClr>
          </a:solidFill>
        </p:spPr>
        <p:txBody>
          <a:bodyPr/>
          <a:lstStyle/>
          <a:p>
            <a:pPr algn="ctr"/>
            <a:r>
              <a:rPr lang="es-ES_tradnl" altLang="es-CO" sz="6000" b="1" dirty="0">
                <a:solidFill>
                  <a:schemeClr val="accent4">
                    <a:lumMod val="50000"/>
                  </a:schemeClr>
                </a:solidFill>
              </a:rPr>
              <a:t>Tema estratégico</a:t>
            </a:r>
            <a:endParaRPr lang="es-ES_tradnl" altLang="es-CO" sz="6000" b="1" dirty="0">
              <a:solidFill>
                <a:schemeClr val="accent4">
                  <a:lumMod val="50000"/>
                </a:schemeClr>
              </a:solidFill>
            </a:endParaRPr>
          </a:p>
        </p:txBody>
      </p:sp>
      <p:sp>
        <p:nvSpPr>
          <p:cNvPr id="3" name="Text Box 2"/>
          <p:cNvSpPr txBox="true"/>
          <p:nvPr/>
        </p:nvSpPr>
        <p:spPr>
          <a:xfrm>
            <a:off x="7259820" y="1495837"/>
            <a:ext cx="3766185" cy="583565"/>
          </a:xfrm>
          <a:prstGeom prst="rect">
            <a:avLst/>
          </a:prstGeom>
          <a:noFill/>
        </p:spPr>
        <p:txBody>
          <a:bodyPr wrap="none" rtlCol="0">
            <a:spAutoFit/>
          </a:bodyPr>
          <a:p>
            <a:r>
              <a:rPr lang="es-ES_tradnl" altLang="en-US" b="1" dirty="0" err="1" smtClean="0">
                <a:solidFill>
                  <a:schemeClr val="tx1">
                    <a:lumMod val="85000"/>
                    <a:lumOff val="15000"/>
                  </a:schemeClr>
                </a:solidFill>
                <a:latin typeface="Aller Light" panose="02000503000000020004" pitchFamily="2" charset="0"/>
                <a:ea typeface="A-OTF Shin Go Pro L" panose="020B0300000000000000" pitchFamily="34" charset="-128"/>
              </a:rPr>
              <a:t>Compra de tierras</a:t>
            </a:r>
            <a:endParaRPr lang="es-ES_tradnl" altLang="en-US" b="1" dirty="0" err="1" smtClean="0">
              <a:solidFill>
                <a:schemeClr val="tx1">
                  <a:lumMod val="85000"/>
                  <a:lumOff val="15000"/>
                </a:schemeClr>
              </a:solidFill>
              <a:latin typeface="Aller Light" panose="02000503000000020004" pitchFamily="2" charset="0"/>
              <a:ea typeface="A-OTF Shin Go Pro L" panose="020B0300000000000000" pitchFamily="34" charset="-128"/>
            </a:endParaRPr>
          </a:p>
        </p:txBody>
      </p:sp>
      <p:pic>
        <p:nvPicPr>
          <p:cNvPr id="15" name="Picture 14"/>
          <p:cNvPicPr>
            <a:picLocks noChangeAspect="true"/>
          </p:cNvPicPr>
          <p:nvPr/>
        </p:nvPicPr>
        <p:blipFill>
          <a:blip r:embed="rId1"/>
          <a:stretch>
            <a:fillRect/>
          </a:stretch>
        </p:blipFill>
        <p:spPr>
          <a:xfrm>
            <a:off x="1007005" y="3791091"/>
            <a:ext cx="8785577" cy="5379795"/>
          </a:xfrm>
          <a:prstGeom prst="rect">
            <a:avLst/>
          </a:prstGeom>
        </p:spPr>
      </p:pic>
      <p:pic>
        <p:nvPicPr>
          <p:cNvPr id="4" name="Picture 3"/>
          <p:cNvPicPr>
            <a:picLocks noChangeAspect="true"/>
          </p:cNvPicPr>
          <p:nvPr/>
        </p:nvPicPr>
        <p:blipFill>
          <a:blip r:embed="rId2"/>
          <a:stretch>
            <a:fillRect/>
          </a:stretch>
        </p:blipFill>
        <p:spPr>
          <a:xfrm>
            <a:off x="10583709" y="2248202"/>
            <a:ext cx="7362693" cy="7038242"/>
          </a:xfrm>
          <a:prstGeom prst="rect">
            <a:avLst/>
          </a:prstGeom>
        </p:spPr>
      </p:pic>
      <p:sp>
        <p:nvSpPr>
          <p:cNvPr id="5" name="Text Box 4"/>
          <p:cNvSpPr txBox="true"/>
          <p:nvPr/>
        </p:nvSpPr>
        <p:spPr>
          <a:xfrm>
            <a:off x="57779" y="2248202"/>
            <a:ext cx="11038840" cy="1198880"/>
          </a:xfrm>
          <a:prstGeom prst="rect">
            <a:avLst/>
          </a:prstGeom>
          <a:noFill/>
        </p:spPr>
        <p:txBody>
          <a:bodyPr wrap="none" rtlCol="0">
            <a:spAutoFit/>
          </a:bodyPr>
          <a:p>
            <a:pPr marL="457200" indent="-457200">
              <a:buFont typeface="Arial" panose="02080604020202020204" pitchFamily="34" charset="0"/>
              <a:buChar char="•"/>
            </a:pPr>
            <a:r>
              <a:rPr lang="es-ES_tradnl" altLang="en-US" sz="1800" dirty="0" err="1" smtClean="0">
                <a:solidFill>
                  <a:schemeClr val="tx1">
                    <a:lumMod val="85000"/>
                    <a:lumOff val="15000"/>
                  </a:schemeClr>
                </a:solidFill>
                <a:latin typeface="Aller Light" panose="02000503000000020004" pitchFamily="2" charset="0"/>
                <a:ea typeface="A-OTF Shin Go Pro L" panose="020B0300000000000000" pitchFamily="34" charset="-128"/>
              </a:rPr>
              <a:t>En acuerdo de paz se pactó sumar al FONAT 3 millones de hectáreas para distribuir </a:t>
            </a:r>
            <a:endParaRPr lang="es-ES_tradnl" altLang="en-US" sz="1800" dirty="0" err="1" smtClean="0">
              <a:solidFill>
                <a:schemeClr val="tx1">
                  <a:lumMod val="85000"/>
                  <a:lumOff val="15000"/>
                </a:schemeClr>
              </a:solidFill>
              <a:latin typeface="Aller Light" panose="02000503000000020004" pitchFamily="2" charset="0"/>
              <a:ea typeface="A-OTF Shin Go Pro L" panose="020B0300000000000000" pitchFamily="34" charset="-128"/>
            </a:endParaRPr>
          </a:p>
          <a:p>
            <a:pPr marL="457200" indent="-457200">
              <a:buFont typeface="Arial" panose="02080604020202020204" pitchFamily="34" charset="0"/>
              <a:buChar char="•"/>
            </a:pPr>
            <a:r>
              <a:rPr lang="es-ES_tradnl" altLang="en-US" sz="1800" dirty="0" err="1" smtClean="0">
                <a:solidFill>
                  <a:schemeClr val="tx1">
                    <a:lumMod val="85000"/>
                    <a:lumOff val="15000"/>
                  </a:schemeClr>
                </a:solidFill>
                <a:latin typeface="Aller Light" panose="02000503000000020004" pitchFamily="2" charset="0"/>
                <a:ea typeface="A-OTF Shin Go Pro L" panose="020B0300000000000000" pitchFamily="34" charset="-128"/>
              </a:rPr>
              <a:t>Se suman 7 millones de hectáreas que deberán formalizarse en 10 años</a:t>
            </a:r>
            <a:endParaRPr lang="es-ES_tradnl" altLang="en-US" sz="1800" dirty="0" err="1" smtClean="0">
              <a:solidFill>
                <a:schemeClr val="tx1">
                  <a:lumMod val="85000"/>
                  <a:lumOff val="15000"/>
                </a:schemeClr>
              </a:solidFill>
              <a:latin typeface="Aller Light" panose="02000503000000020004" pitchFamily="2" charset="0"/>
              <a:ea typeface="A-OTF Shin Go Pro L" panose="020B0300000000000000" pitchFamily="34" charset="-128"/>
            </a:endParaRPr>
          </a:p>
          <a:p>
            <a:pPr marL="457200" indent="-457200">
              <a:buFont typeface="Arial" panose="02080604020202020204" pitchFamily="34" charset="0"/>
              <a:buChar char="•"/>
            </a:pPr>
            <a:endParaRPr lang="es-ES_tradnl" altLang="en-US" sz="1800" dirty="0" err="1" smtClean="0">
              <a:solidFill>
                <a:schemeClr val="tx1">
                  <a:lumMod val="85000"/>
                  <a:lumOff val="15000"/>
                </a:schemeClr>
              </a:solidFill>
              <a:latin typeface="Aller Light" panose="02000503000000020004" pitchFamily="2" charset="0"/>
              <a:ea typeface="A-OTF Shin Go Pro L" panose="020B0300000000000000" pitchFamily="34" charset="-128"/>
            </a:endParaRPr>
          </a:p>
          <a:p>
            <a:pPr indent="0">
              <a:buFont typeface="Arial" panose="02080604020202020204" pitchFamily="34" charset="0"/>
              <a:buNone/>
            </a:pPr>
            <a:r>
              <a:rPr lang="es-ES_tradnl" altLang="en-US" sz="1800" dirty="0" err="1" smtClean="0">
                <a:solidFill>
                  <a:schemeClr val="tx1">
                    <a:lumMod val="85000"/>
                    <a:lumOff val="15000"/>
                  </a:schemeClr>
                </a:solidFill>
                <a:latin typeface="Aller Light" panose="02000503000000020004" pitchFamily="2" charset="0"/>
                <a:ea typeface="A-OTF Shin Go Pro L" panose="020B0300000000000000" pitchFamily="34" charset="-128"/>
              </a:rPr>
              <a:t>En este gobierno se espera comprar al menos 1,5 millones de hectáreas, a razón de 500 mil por año</a:t>
            </a:r>
            <a:endParaRPr lang="es-ES_tradnl" altLang="en-US" sz="1800" dirty="0" err="1" smtClean="0">
              <a:solidFill>
                <a:schemeClr val="tx1">
                  <a:lumMod val="85000"/>
                  <a:lumOff val="15000"/>
                </a:schemeClr>
              </a:solidFill>
              <a:latin typeface="Aller Light" panose="02000503000000020004" pitchFamily="2" charset="0"/>
              <a:ea typeface="A-OTF Shin Go Pro L" panose="020B0300000000000000" pitchFamily="34" charset="-128"/>
            </a:endParaRPr>
          </a:p>
        </p:txBody>
      </p:sp>
      <p:sp>
        <p:nvSpPr>
          <p:cNvPr id="6" name="Footer Placeholder 5"/>
          <p:cNvSpPr>
            <a:spLocks noGrp="true"/>
          </p:cNvSpPr>
          <p:nvPr>
            <p:ph type="ftr" sz="quarter" idx="10"/>
          </p:nvPr>
        </p:nvSpPr>
        <p:spPr>
          <a:xfrm>
            <a:off x="13200377" y="9591675"/>
            <a:ext cx="3989705" cy="548005"/>
          </a:xfrm>
        </p:spPr>
        <p:txBody>
          <a:bodyPr/>
          <a:p>
            <a:r>
              <a:rPr lang="es-ES_tradnl" altLang="en-US"/>
              <a:t>www.economiaaplicada.co</a:t>
            </a:r>
            <a:endParaRPr lang="es-ES_tradnl"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500"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500"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4"/>
          <p:cNvSpPr txBox="true"/>
          <p:nvPr/>
        </p:nvSpPr>
        <p:spPr>
          <a:xfrm>
            <a:off x="-47616" y="-26764"/>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3" name="Text Box 2"/>
          <p:cNvSpPr txBox="true"/>
          <p:nvPr/>
        </p:nvSpPr>
        <p:spPr>
          <a:xfrm>
            <a:off x="-16191" y="-38513"/>
            <a:ext cx="18316571" cy="922020"/>
          </a:xfrm>
          <a:prstGeom prst="rect">
            <a:avLst/>
          </a:prstGeom>
          <a:noFill/>
        </p:spPr>
        <p:txBody>
          <a:bodyPr wrap="square" rtlCol="0">
            <a:spAutoFit/>
          </a:bodyPr>
          <a:p>
            <a:pPr algn="ctr"/>
            <a:r>
              <a:rPr lang="es-ES_tradnl" altLang="en-US" sz="5400" b="1">
                <a:solidFill>
                  <a:schemeClr val="accent1">
                    <a:lumMod val="50000"/>
                  </a:schemeClr>
                </a:solidFill>
                <a:latin typeface="Calibri" panose="020F0502020204030204" charset="0"/>
                <a:cs typeface="Calibri" panose="020F0502020204030204" charset="0"/>
              </a:rPr>
              <a:t>CAMBIOS PROPUESTOS</a:t>
            </a:r>
            <a:endParaRPr lang="es-ES_tradnl" altLang="en-US" sz="5400" b="1">
              <a:solidFill>
                <a:schemeClr val="accent1">
                  <a:lumMod val="50000"/>
                </a:schemeClr>
              </a:solidFill>
              <a:latin typeface="Calibri" panose="020F0502020204030204" charset="0"/>
              <a:cs typeface="Calibri" panose="020F0502020204030204" charset="0"/>
            </a:endParaRPr>
          </a:p>
        </p:txBody>
      </p:sp>
      <p:sp>
        <p:nvSpPr>
          <p:cNvPr id="2" name="Text Box 1"/>
          <p:cNvSpPr txBox="true"/>
          <p:nvPr/>
        </p:nvSpPr>
        <p:spPr>
          <a:xfrm>
            <a:off x="3467100" y="1434465"/>
            <a:ext cx="2435860" cy="1568450"/>
          </a:xfrm>
          <a:prstGeom prst="rect">
            <a:avLst/>
          </a:prstGeom>
          <a:solidFill>
            <a:schemeClr val="accent1">
              <a:lumMod val="40000"/>
              <a:lumOff val="60000"/>
            </a:schemeClr>
          </a:solidFill>
          <a:ln w="28575" cmpd="sng">
            <a:solidFill>
              <a:schemeClr val="accent1">
                <a:shade val="50000"/>
              </a:schemeClr>
            </a:solidFill>
            <a:prstDash val="solid"/>
          </a:ln>
        </p:spPr>
        <p:txBody>
          <a:bodyPr wrap="square" rtlCol="0">
            <a:spAutoFit/>
          </a:bodyPr>
          <a:p>
            <a:pPr algn="ctr"/>
            <a:r>
              <a:rPr lang="es-ES_tradnl" altLang="en-US" sz="2400" b="1">
                <a:solidFill>
                  <a:schemeClr val="accent5">
                    <a:lumMod val="50000"/>
                  </a:schemeClr>
                </a:solidFill>
                <a:latin typeface="Calibri" panose="020F0502020204030204" charset="0"/>
                <a:cs typeface="Calibri" panose="020F0502020204030204" charset="0"/>
              </a:rPr>
              <a:t>Ordenamiento del Territorio y sus Fuentes de Recursos</a:t>
            </a:r>
            <a:endParaRPr lang="es-ES_tradnl" altLang="en-US" sz="2400" b="1">
              <a:solidFill>
                <a:schemeClr val="accent5">
                  <a:lumMod val="50000"/>
                </a:schemeClr>
              </a:solidFill>
              <a:latin typeface="Calibri" panose="020F0502020204030204" charset="0"/>
              <a:cs typeface="Calibri" panose="020F0502020204030204" charset="0"/>
            </a:endParaRPr>
          </a:p>
        </p:txBody>
      </p:sp>
      <p:sp>
        <p:nvSpPr>
          <p:cNvPr id="4" name="Text Box 3"/>
          <p:cNvSpPr txBox="true"/>
          <p:nvPr/>
        </p:nvSpPr>
        <p:spPr>
          <a:xfrm>
            <a:off x="6321425" y="2094865"/>
            <a:ext cx="3278505" cy="368300"/>
          </a:xfrm>
          <a:prstGeom prst="rect">
            <a:avLst/>
          </a:prstGeom>
          <a:noFill/>
        </p:spPr>
        <p:txBody>
          <a:bodyPr wrap="square" rtlCol="0">
            <a:spAutoFit/>
          </a:bodyPr>
          <a:p>
            <a:pPr marL="342900" indent="-342900" algn="ctr">
              <a:buFont typeface="Arial" panose="02080604020202020204" pitchFamily="34" charset="0"/>
              <a:buChar char="•"/>
            </a:pPr>
            <a:r>
              <a:rPr lang="es-ES_tradnl" altLang="en-US" sz="1800" b="1">
                <a:solidFill>
                  <a:schemeClr val="accent1">
                    <a:lumMod val="50000"/>
                  </a:schemeClr>
                </a:solidFill>
                <a:latin typeface="Calibri" panose="020F0502020204030204" charset="0"/>
                <a:cs typeface="Calibri" panose="020F0502020204030204" charset="0"/>
              </a:rPr>
              <a:t>Institucionales: Ej. RAPES</a:t>
            </a:r>
            <a:endParaRPr lang="es-ES_tradnl" altLang="en-US" sz="1800" b="1">
              <a:solidFill>
                <a:schemeClr val="accent1">
                  <a:lumMod val="50000"/>
                </a:schemeClr>
              </a:solidFill>
              <a:latin typeface="Calibri" panose="020F0502020204030204" charset="0"/>
              <a:cs typeface="Calibri" panose="020F0502020204030204" charset="0"/>
            </a:endParaRPr>
          </a:p>
        </p:txBody>
      </p:sp>
      <p:sp>
        <p:nvSpPr>
          <p:cNvPr id="5" name="Text Box 4"/>
          <p:cNvSpPr txBox="true"/>
          <p:nvPr/>
        </p:nvSpPr>
        <p:spPr>
          <a:xfrm>
            <a:off x="6520815" y="2801620"/>
            <a:ext cx="4532630" cy="337185"/>
          </a:xfrm>
          <a:prstGeom prst="rect">
            <a:avLst/>
          </a:prstGeom>
          <a:noFill/>
        </p:spPr>
        <p:txBody>
          <a:bodyPr wrap="square" rtlCol="0">
            <a:spAutoFit/>
          </a:bodyPr>
          <a:p>
            <a:pPr marL="285750" indent="-285750" algn="l">
              <a:buFont typeface="Arial" panose="02080604020202020204" pitchFamily="34" charset="0"/>
              <a:buChar char="•"/>
            </a:pPr>
            <a:r>
              <a:rPr lang="es-ES_tradnl" altLang="en-US" sz="1600" b="1">
                <a:solidFill>
                  <a:schemeClr val="accent1">
                    <a:lumMod val="50000"/>
                  </a:schemeClr>
                </a:solidFill>
                <a:latin typeface="Calibri" panose="020F0502020204030204" charset="0"/>
                <a:cs typeface="Calibri" panose="020F0502020204030204" charset="0"/>
              </a:rPr>
              <a:t> Económicas</a:t>
            </a:r>
            <a:endParaRPr lang="es-ES_tradnl" altLang="en-US" sz="1600" b="1">
              <a:solidFill>
                <a:schemeClr val="accent1">
                  <a:lumMod val="50000"/>
                </a:schemeClr>
              </a:solidFill>
              <a:latin typeface="Calibri" panose="020F0502020204030204" charset="0"/>
              <a:cs typeface="Calibri" panose="020F0502020204030204" charset="0"/>
            </a:endParaRPr>
          </a:p>
        </p:txBody>
      </p:sp>
      <p:sp>
        <p:nvSpPr>
          <p:cNvPr id="6" name="Text Box 5"/>
          <p:cNvSpPr txBox="true"/>
          <p:nvPr/>
        </p:nvSpPr>
        <p:spPr>
          <a:xfrm>
            <a:off x="6499225" y="1434465"/>
            <a:ext cx="4372610" cy="368300"/>
          </a:xfrm>
          <a:prstGeom prst="rect">
            <a:avLst/>
          </a:prstGeom>
          <a:noFill/>
        </p:spPr>
        <p:txBody>
          <a:bodyPr wrap="square" rtlCol="0">
            <a:spAutoFit/>
          </a:bodyPr>
          <a:p>
            <a:pPr marL="342900" indent="-342900" algn="l">
              <a:buFont typeface="Arial" panose="02080604020202020204" pitchFamily="34" charset="0"/>
              <a:buChar char="•"/>
            </a:pPr>
            <a:r>
              <a:rPr lang="es-ES_tradnl" altLang="en-US" sz="1800" b="1">
                <a:solidFill>
                  <a:schemeClr val="accent1">
                    <a:lumMod val="50000"/>
                  </a:schemeClr>
                </a:solidFill>
                <a:latin typeface="Calibri" panose="020F0502020204030204" charset="0"/>
                <a:cs typeface="Calibri" panose="020F0502020204030204" charset="0"/>
              </a:rPr>
              <a:t>Físicas: Territorio, agua, aire, suelo.</a:t>
            </a:r>
            <a:endParaRPr lang="es-ES_tradnl" altLang="en-US" sz="1800" b="1">
              <a:solidFill>
                <a:schemeClr val="accent1">
                  <a:lumMod val="50000"/>
                </a:schemeClr>
              </a:solidFill>
              <a:latin typeface="Calibri" panose="020F0502020204030204" charset="0"/>
              <a:cs typeface="Calibri" panose="020F0502020204030204" charset="0"/>
            </a:endParaRPr>
          </a:p>
        </p:txBody>
      </p:sp>
      <p:sp>
        <p:nvSpPr>
          <p:cNvPr id="8" name="Text Box 7"/>
          <p:cNvSpPr txBox="true"/>
          <p:nvPr/>
        </p:nvSpPr>
        <p:spPr>
          <a:xfrm>
            <a:off x="10871834" y="1618615"/>
            <a:ext cx="4166235" cy="953135"/>
          </a:xfrm>
          <a:prstGeom prst="rect">
            <a:avLst/>
          </a:prstGeom>
          <a:solidFill>
            <a:schemeClr val="accent1">
              <a:lumMod val="40000"/>
              <a:lumOff val="60000"/>
            </a:schemeClr>
          </a:solidFill>
          <a:ln w="28575" cmpd="sng">
            <a:solidFill>
              <a:schemeClr val="accent1">
                <a:shade val="50000"/>
              </a:schemeClr>
            </a:solidFill>
            <a:prstDash val="solid"/>
          </a:ln>
        </p:spPr>
        <p:txBody>
          <a:bodyPr wrap="square" rtlCol="0">
            <a:spAutoFit/>
          </a:bodyPr>
          <a:p>
            <a:pPr algn="ctr"/>
            <a:r>
              <a:rPr lang="es-ES_tradnl" altLang="en-US" sz="2800" b="1">
                <a:solidFill>
                  <a:schemeClr val="accent5">
                    <a:lumMod val="50000"/>
                  </a:schemeClr>
                </a:solidFill>
                <a:latin typeface="Calibri" panose="020F0502020204030204" charset="0"/>
                <a:cs typeface="Calibri" panose="020F0502020204030204" charset="0"/>
              </a:rPr>
              <a:t>Enfoque en grandes Proyectos</a:t>
            </a:r>
            <a:endParaRPr lang="es-ES_tradnl" altLang="en-US" sz="2800" b="1">
              <a:solidFill>
                <a:schemeClr val="accent5">
                  <a:lumMod val="50000"/>
                </a:schemeClr>
              </a:solidFill>
              <a:latin typeface="Calibri" panose="020F0502020204030204" charset="0"/>
              <a:cs typeface="Calibri" panose="020F0502020204030204" charset="0"/>
            </a:endParaRPr>
          </a:p>
        </p:txBody>
      </p:sp>
      <p:sp>
        <p:nvSpPr>
          <p:cNvPr id="12" name="Text Box 11"/>
          <p:cNvSpPr txBox="true"/>
          <p:nvPr/>
        </p:nvSpPr>
        <p:spPr>
          <a:xfrm>
            <a:off x="4311650" y="5072380"/>
            <a:ext cx="6083935" cy="2338070"/>
          </a:xfrm>
          <a:prstGeom prst="rect">
            <a:avLst/>
          </a:prstGeom>
          <a:solidFill>
            <a:schemeClr val="accent1">
              <a:lumMod val="40000"/>
              <a:lumOff val="60000"/>
            </a:schemeClr>
          </a:solidFill>
          <a:ln w="28575" cmpd="sng">
            <a:solidFill>
              <a:schemeClr val="accent1">
                <a:shade val="50000"/>
              </a:schemeClr>
            </a:solidFill>
            <a:prstDash val="solid"/>
          </a:ln>
        </p:spPr>
        <p:txBody>
          <a:bodyPr wrap="square" rtlCol="0">
            <a:spAutoFit/>
          </a:bodyPr>
          <a:p>
            <a:pPr algn="l"/>
            <a:r>
              <a:rPr lang="es-ES_tradnl" altLang="en-US" sz="2000" b="1">
                <a:latin typeface="Calibri" panose="020F0502020204030204" charset="0"/>
                <a:cs typeface="Calibri" panose="020F0502020204030204" charset="0"/>
              </a:rPr>
              <a:t>Alcance a poblaciones distintas en acciones y lenguaje:</a:t>
            </a:r>
            <a:endParaRPr lang="es-ES_tradnl" altLang="en-US" sz="2000" b="1">
              <a:latin typeface="Calibri" panose="020F0502020204030204" charset="0"/>
              <a:cs typeface="Calibri" panose="020F0502020204030204" charset="0"/>
            </a:endParaRPr>
          </a:p>
          <a:p>
            <a:pPr algn="l"/>
            <a:r>
              <a:rPr lang="es-ES_tradnl" altLang="en-US" sz="1800" b="1">
                <a:latin typeface="Calibri" panose="020F0502020204030204" charset="0"/>
                <a:cs typeface="Calibri" panose="020F0502020204030204" charset="0"/>
              </a:rPr>
              <a:t>	</a:t>
            </a:r>
            <a:endParaRPr lang="es-ES_tradnl" altLang="en-US" sz="1800" b="1">
              <a:latin typeface="Calibri" panose="020F0502020204030204" charset="0"/>
              <a:cs typeface="Calibri" panose="020F0502020204030204" charset="0"/>
            </a:endParaRPr>
          </a:p>
          <a:p>
            <a:pPr algn="l"/>
            <a:r>
              <a:rPr lang="es-ES_tradnl" altLang="en-US" sz="1800" b="1">
                <a:latin typeface="Calibri" panose="020F0502020204030204" charset="0"/>
                <a:cs typeface="Calibri" panose="020F0502020204030204" charset="0"/>
              </a:rPr>
              <a:t>     Apartadas (400 municipios sin </a:t>
            </a:r>
            <a:endParaRPr lang="es-ES_tradnl" altLang="en-US" sz="1800" b="1">
              <a:latin typeface="Calibri" panose="020F0502020204030204" charset="0"/>
              <a:cs typeface="Calibri" panose="020F0502020204030204" charset="0"/>
            </a:endParaRPr>
          </a:p>
          <a:p>
            <a:pPr algn="l"/>
            <a:r>
              <a:rPr lang="es-ES_tradnl" altLang="en-US" sz="1800" b="1">
                <a:latin typeface="Calibri" panose="020F0502020204030204" charset="0"/>
                <a:cs typeface="Calibri" panose="020F0502020204030204" charset="0"/>
              </a:rPr>
              <a:t>     servicios de salud)</a:t>
            </a:r>
            <a:endParaRPr lang="es-ES_tradnl" altLang="en-US" sz="1800" b="1">
              <a:latin typeface="Calibri" panose="020F0502020204030204" charset="0"/>
              <a:cs typeface="Calibri" panose="020F0502020204030204" charset="0"/>
            </a:endParaRPr>
          </a:p>
          <a:p>
            <a:pPr indent="0" algn="l">
              <a:buFont typeface="Arial" panose="02080604020202020204" pitchFamily="34" charset="0"/>
              <a:buNone/>
            </a:pPr>
            <a:endParaRPr lang="es-ES_tradnl" altLang="en-US" sz="1800" b="1">
              <a:latin typeface="Calibri" panose="020F0502020204030204" charset="0"/>
              <a:cs typeface="Calibri" panose="020F0502020204030204" charset="0"/>
            </a:endParaRPr>
          </a:p>
          <a:p>
            <a:pPr indent="0" algn="l">
              <a:buFont typeface="Arial" panose="02080604020202020204" pitchFamily="34" charset="0"/>
              <a:buNone/>
            </a:pPr>
            <a:r>
              <a:rPr lang="es-ES_tradnl" altLang="en-US" sz="1800" b="1">
                <a:latin typeface="Calibri" panose="020F0502020204030204" charset="0"/>
                <a:cs typeface="Calibri" panose="020F0502020204030204" charset="0"/>
              </a:rPr>
              <a:t>     Específicos: Mujeres e Informales</a:t>
            </a:r>
            <a:endParaRPr lang="es-ES_tradnl" altLang="en-US" sz="1800" b="1">
              <a:latin typeface="Calibri" panose="020F0502020204030204" charset="0"/>
              <a:cs typeface="Calibri" panose="020F0502020204030204" charset="0"/>
            </a:endParaRPr>
          </a:p>
          <a:p>
            <a:pPr indent="0" algn="l">
              <a:buFont typeface="Arial" panose="02080604020202020204" pitchFamily="34" charset="0"/>
              <a:buNone/>
            </a:pPr>
            <a:endParaRPr lang="es-ES_tradnl" altLang="en-US" sz="1800" b="1">
              <a:latin typeface="Calibri" panose="020F0502020204030204" charset="0"/>
              <a:cs typeface="Calibri" panose="020F0502020204030204" charset="0"/>
            </a:endParaRPr>
          </a:p>
          <a:p>
            <a:pPr indent="0" algn="l">
              <a:buFont typeface="Arial" panose="02080604020202020204" pitchFamily="34" charset="0"/>
              <a:buNone/>
            </a:pPr>
            <a:r>
              <a:rPr lang="es-ES_tradnl" altLang="en-US" sz="1800" b="1">
                <a:latin typeface="Calibri" panose="020F0502020204030204" charset="0"/>
                <a:cs typeface="Calibri" panose="020F0502020204030204" charset="0"/>
                <a:sym typeface="+mn-ea"/>
              </a:rPr>
              <a:t>     Perspectiva étnica, territorial y de género en las políticas</a:t>
            </a:r>
            <a:endParaRPr lang="es-ES_tradnl" altLang="en-US" sz="1800" b="1">
              <a:latin typeface="Calibri" panose="020F0502020204030204" charset="0"/>
              <a:cs typeface="Calibri" panose="020F0502020204030204" charset="0"/>
            </a:endParaRPr>
          </a:p>
        </p:txBody>
      </p:sp>
      <p:sp>
        <p:nvSpPr>
          <p:cNvPr id="13" name="Text Box 12"/>
          <p:cNvSpPr txBox="true"/>
          <p:nvPr/>
        </p:nvSpPr>
        <p:spPr>
          <a:xfrm>
            <a:off x="15379699" y="2470785"/>
            <a:ext cx="2736215" cy="3538220"/>
          </a:xfrm>
          <a:prstGeom prst="rect">
            <a:avLst/>
          </a:prstGeom>
          <a:solidFill>
            <a:schemeClr val="accent1">
              <a:lumMod val="40000"/>
              <a:lumOff val="60000"/>
            </a:schemeClr>
          </a:solidFill>
        </p:spPr>
        <p:txBody>
          <a:bodyPr wrap="square" rtlCol="0">
            <a:spAutoFit/>
          </a:bodyPr>
          <a:p>
            <a:pPr marL="342900" indent="-342900" algn="l">
              <a:buFont typeface="Arial" panose="02080604020202020204" pitchFamily="34" charset="0"/>
              <a:buChar char="•"/>
            </a:pPr>
            <a:r>
              <a:rPr lang="es-ES_tradnl" altLang="en-US" sz="1600" b="1">
                <a:latin typeface="Calibri" panose="020F0502020204030204" charset="0"/>
                <a:cs typeface="Calibri" panose="020F0502020204030204" charset="0"/>
              </a:rPr>
              <a:t>Medio Ambiente (Agua Potable)</a:t>
            </a:r>
            <a:endParaRPr lang="es-ES_tradnl" altLang="en-US" sz="1600" b="1">
              <a:latin typeface="Calibri" panose="020F0502020204030204" charset="0"/>
              <a:cs typeface="Calibri" panose="020F0502020204030204" charset="0"/>
            </a:endParaRPr>
          </a:p>
          <a:p>
            <a:pPr marL="342900" indent="-342900" algn="l">
              <a:buFont typeface="Arial" panose="02080604020202020204" pitchFamily="34" charset="0"/>
              <a:buChar char="•"/>
            </a:pPr>
            <a:r>
              <a:rPr lang="es-ES_tradnl" altLang="en-US" sz="1600" b="1">
                <a:latin typeface="Calibri" panose="020F0502020204030204" charset="0"/>
                <a:cs typeface="Calibri" panose="020F0502020204030204" charset="0"/>
              </a:rPr>
              <a:t>Alimentos - Agro</a:t>
            </a:r>
            <a:endParaRPr lang="es-ES_tradnl" altLang="en-US" sz="1600" b="1">
              <a:latin typeface="Calibri" panose="020F0502020204030204" charset="0"/>
              <a:cs typeface="Calibri" panose="020F0502020204030204" charset="0"/>
            </a:endParaRPr>
          </a:p>
          <a:p>
            <a:pPr marL="342900" indent="-342900" algn="l">
              <a:buFont typeface="Arial" panose="02080604020202020204" pitchFamily="34" charset="0"/>
              <a:buChar char="•"/>
            </a:pPr>
            <a:r>
              <a:rPr lang="es-ES_tradnl" altLang="en-US" sz="1600" b="1">
                <a:latin typeface="Calibri" panose="020F0502020204030204" charset="0"/>
                <a:cs typeface="Calibri" panose="020F0502020204030204" charset="0"/>
              </a:rPr>
              <a:t>Energía</a:t>
            </a:r>
            <a:endParaRPr lang="es-ES_tradnl" altLang="en-US" sz="1600" b="1">
              <a:latin typeface="Calibri" panose="020F0502020204030204" charset="0"/>
              <a:cs typeface="Calibri" panose="020F0502020204030204" charset="0"/>
            </a:endParaRPr>
          </a:p>
          <a:p>
            <a:pPr marL="342900" indent="-342900" algn="l">
              <a:buFont typeface="Arial" panose="02080604020202020204" pitchFamily="34" charset="0"/>
              <a:buChar char="•"/>
            </a:pPr>
            <a:r>
              <a:rPr lang="es-ES_tradnl" altLang="en-US" sz="1600" b="1">
                <a:latin typeface="Calibri" panose="020F0502020204030204" charset="0"/>
                <a:cs typeface="Calibri" panose="020F0502020204030204" charset="0"/>
              </a:rPr>
              <a:t>Salud</a:t>
            </a:r>
            <a:endParaRPr lang="es-ES_tradnl" altLang="en-US" sz="1600" b="1">
              <a:latin typeface="Calibri" panose="020F0502020204030204" charset="0"/>
              <a:cs typeface="Calibri" panose="020F0502020204030204" charset="0"/>
            </a:endParaRPr>
          </a:p>
          <a:p>
            <a:pPr marL="342900" indent="-342900" algn="l">
              <a:buFont typeface="Arial" panose="02080604020202020204" pitchFamily="34" charset="0"/>
              <a:buChar char="•"/>
            </a:pPr>
            <a:r>
              <a:rPr lang="es-ES_tradnl" altLang="en-US" sz="1600" b="1">
                <a:latin typeface="Calibri" panose="020F0502020204030204" charset="0"/>
                <a:cs typeface="Calibri" panose="020F0502020204030204" charset="0"/>
              </a:rPr>
              <a:t>Desarrollo Productivo asoscaido a energía y medio ambiente, turismo de naturaleza </a:t>
            </a:r>
            <a:endParaRPr lang="es-ES_tradnl" altLang="en-US" sz="1600" b="1">
              <a:latin typeface="Calibri" panose="020F0502020204030204" charset="0"/>
              <a:cs typeface="Calibri" panose="020F0502020204030204" charset="0"/>
            </a:endParaRPr>
          </a:p>
          <a:p>
            <a:pPr marL="342900" indent="-342900" algn="l">
              <a:buFont typeface="Arial" panose="02080604020202020204" pitchFamily="34" charset="0"/>
              <a:buChar char="•"/>
            </a:pPr>
            <a:r>
              <a:rPr lang="es-ES_tradnl" altLang="en-US" sz="1600" b="1">
                <a:latin typeface="Calibri" panose="020F0502020204030204" charset="0"/>
                <a:cs typeface="Calibri" panose="020F0502020204030204" charset="0"/>
              </a:rPr>
              <a:t>Infraestructura paquete 85 bll</a:t>
            </a:r>
            <a:endParaRPr lang="es-ES_tradnl" altLang="en-US" sz="1600" b="1">
              <a:latin typeface="Calibri" panose="020F0502020204030204" charset="0"/>
              <a:cs typeface="Calibri" panose="020F0502020204030204" charset="0"/>
            </a:endParaRPr>
          </a:p>
          <a:p>
            <a:pPr marL="342900" indent="-342900" algn="l">
              <a:buFont typeface="Arial" panose="02080604020202020204" pitchFamily="34" charset="0"/>
              <a:buChar char="•"/>
            </a:pPr>
            <a:r>
              <a:rPr lang="es-ES_tradnl" altLang="en-US" sz="1600" b="1">
                <a:latin typeface="Calibri" panose="020F0502020204030204" charset="0"/>
                <a:cs typeface="Calibri" panose="020F0502020204030204" charset="0"/>
              </a:rPr>
              <a:t>Social (transferencias monetarias)</a:t>
            </a:r>
            <a:endParaRPr lang="es-ES_tradnl" altLang="en-US" sz="1600" b="1">
              <a:latin typeface="Calibri" panose="020F0502020204030204" charset="0"/>
              <a:cs typeface="Calibri" panose="020F0502020204030204" charset="0"/>
            </a:endParaRPr>
          </a:p>
          <a:p>
            <a:pPr marL="342900" indent="-342900" algn="l">
              <a:buFont typeface="Arial" panose="02080604020202020204" pitchFamily="34" charset="0"/>
              <a:buChar char="•"/>
            </a:pPr>
            <a:r>
              <a:rPr lang="es-ES_tradnl" altLang="en-US" sz="1600" b="1">
                <a:latin typeface="Calibri" panose="020F0502020204030204" charset="0"/>
                <a:cs typeface="Calibri" panose="020F0502020204030204" charset="0"/>
              </a:rPr>
              <a:t>Pensiones</a:t>
            </a:r>
            <a:endParaRPr lang="es-ES_tradnl" altLang="en-US" sz="1600" b="1">
              <a:latin typeface="Calibri" panose="020F0502020204030204" charset="0"/>
              <a:cs typeface="Calibri" panose="020F0502020204030204" charset="0"/>
            </a:endParaRPr>
          </a:p>
        </p:txBody>
      </p:sp>
      <p:sp>
        <p:nvSpPr>
          <p:cNvPr id="27" name="Text Box 26"/>
          <p:cNvSpPr txBox="true"/>
          <p:nvPr/>
        </p:nvSpPr>
        <p:spPr>
          <a:xfrm>
            <a:off x="377190" y="1741805"/>
            <a:ext cx="2087880" cy="829945"/>
          </a:xfrm>
          <a:prstGeom prst="rect">
            <a:avLst/>
          </a:prstGeom>
          <a:solidFill>
            <a:schemeClr val="accent1"/>
          </a:solidFill>
          <a:ln w="28575" cmpd="sng">
            <a:solidFill>
              <a:schemeClr val="accent1">
                <a:shade val="50000"/>
              </a:schemeClr>
            </a:solidFill>
            <a:prstDash val="solid"/>
          </a:ln>
        </p:spPr>
        <p:txBody>
          <a:bodyPr wrap="square" rtlCol="0">
            <a:spAutoFit/>
          </a:bodyPr>
          <a:p>
            <a:pPr algn="l"/>
            <a:r>
              <a:rPr lang="es-ES_tradnl" altLang="en-US" sz="2400" b="1">
                <a:solidFill>
                  <a:schemeClr val="bg1"/>
                </a:solidFill>
                <a:latin typeface="Calibri" panose="020F0502020204030204" charset="0"/>
                <a:cs typeface="Calibri" panose="020F0502020204030204" charset="0"/>
              </a:rPr>
              <a:t>Concepciones</a:t>
            </a:r>
            <a:endParaRPr lang="es-ES_tradnl" altLang="en-US" sz="2400" b="1">
              <a:solidFill>
                <a:schemeClr val="bg1"/>
              </a:solidFill>
              <a:latin typeface="Calibri" panose="020F0502020204030204" charset="0"/>
              <a:cs typeface="Calibri" panose="020F0502020204030204" charset="0"/>
            </a:endParaRPr>
          </a:p>
          <a:p>
            <a:pPr algn="l"/>
            <a:r>
              <a:rPr lang="es-ES_tradnl" altLang="en-US" sz="2400" b="1">
                <a:solidFill>
                  <a:schemeClr val="bg1"/>
                </a:solidFill>
                <a:latin typeface="Calibri" panose="020F0502020204030204" charset="0"/>
                <a:cs typeface="Calibri" panose="020F0502020204030204" charset="0"/>
              </a:rPr>
              <a:t>Catalizadores</a:t>
            </a:r>
            <a:endParaRPr lang="es-ES_tradnl" altLang="en-US" sz="2400" b="1">
              <a:solidFill>
                <a:schemeClr val="bg1"/>
              </a:solidFill>
              <a:latin typeface="Calibri" panose="020F0502020204030204" charset="0"/>
              <a:cs typeface="Calibri" panose="020F0502020204030204" charset="0"/>
            </a:endParaRPr>
          </a:p>
        </p:txBody>
      </p:sp>
      <p:sp>
        <p:nvSpPr>
          <p:cNvPr id="28" name="Text Box 27"/>
          <p:cNvSpPr txBox="true"/>
          <p:nvPr/>
        </p:nvSpPr>
        <p:spPr>
          <a:xfrm>
            <a:off x="4311650" y="7934960"/>
            <a:ext cx="6047105" cy="1691640"/>
          </a:xfrm>
          <a:prstGeom prst="rect">
            <a:avLst/>
          </a:prstGeom>
          <a:solidFill>
            <a:schemeClr val="accent1">
              <a:lumMod val="40000"/>
              <a:lumOff val="60000"/>
            </a:schemeClr>
          </a:solidFill>
          <a:ln w="28575" cmpd="sng">
            <a:solidFill>
              <a:schemeClr val="accent1">
                <a:shade val="50000"/>
              </a:schemeClr>
            </a:solidFill>
            <a:prstDash val="solid"/>
          </a:ln>
        </p:spPr>
        <p:txBody>
          <a:bodyPr wrap="square" rtlCol="0">
            <a:spAutoFit/>
          </a:bodyPr>
          <a:p>
            <a:pPr algn="ctr"/>
            <a:r>
              <a:rPr lang="es-ES_tradnl" altLang="en-US" sz="2400" b="1">
                <a:latin typeface="Calibri" panose="020F0502020204030204" charset="0"/>
                <a:cs typeface="Calibri" panose="020F0502020204030204" charset="0"/>
              </a:rPr>
              <a:t>Construcción con Comunidades:</a:t>
            </a:r>
            <a:endParaRPr lang="es-ES_tradnl" altLang="en-US" sz="2000" b="1">
              <a:latin typeface="Calibri" panose="020F0502020204030204" charset="0"/>
              <a:cs typeface="Calibri" panose="020F0502020204030204" charset="0"/>
            </a:endParaRPr>
          </a:p>
          <a:p>
            <a:pPr algn="ctr"/>
            <a:r>
              <a:rPr lang="es-ES_tradnl" altLang="en-US" sz="2000" b="1">
                <a:latin typeface="Calibri" panose="020F0502020204030204" charset="0"/>
                <a:cs typeface="Calibri" panose="020F0502020204030204" charset="0"/>
              </a:rPr>
              <a:t>JAC, Economía Popular, Agua potable, Medio Ambiente, ejecución subsidios, proyectos agro que solo se entregan tierras a asociaciones de campesinos. Ej. </a:t>
            </a:r>
            <a:r>
              <a:rPr lang="es-ES_tradnl" altLang="en-US" sz="2000" b="1">
                <a:latin typeface="Calibri" panose="020F0502020204030204" charset="0"/>
                <a:cs typeface="Calibri" panose="020F0502020204030204" charset="0"/>
                <a:sym typeface="+mn-ea"/>
              </a:rPr>
              <a:t>Medico promotor de salud con la partera</a:t>
            </a:r>
            <a:endParaRPr lang="es-ES_tradnl" altLang="en-US" sz="2000" b="1">
              <a:latin typeface="Calibri" panose="020F0502020204030204" charset="0"/>
              <a:cs typeface="Calibri" panose="020F0502020204030204" charset="0"/>
            </a:endParaRPr>
          </a:p>
        </p:txBody>
      </p:sp>
      <p:sp>
        <p:nvSpPr>
          <p:cNvPr id="29" name="Text Box 28"/>
          <p:cNvSpPr txBox="true"/>
          <p:nvPr/>
        </p:nvSpPr>
        <p:spPr>
          <a:xfrm>
            <a:off x="4225925" y="3461385"/>
            <a:ext cx="4477385" cy="1198880"/>
          </a:xfrm>
          <a:prstGeom prst="rect">
            <a:avLst/>
          </a:prstGeom>
          <a:solidFill>
            <a:schemeClr val="accent1">
              <a:lumMod val="40000"/>
              <a:lumOff val="60000"/>
            </a:schemeClr>
          </a:solidFill>
          <a:ln w="28575" cmpd="sng">
            <a:solidFill>
              <a:schemeClr val="accent1">
                <a:shade val="50000"/>
              </a:schemeClr>
            </a:solidFill>
            <a:prstDash val="solid"/>
          </a:ln>
        </p:spPr>
        <p:txBody>
          <a:bodyPr wrap="square" rtlCol="0">
            <a:spAutoFit/>
          </a:bodyPr>
          <a:p>
            <a:pPr algn="ctr"/>
            <a:r>
              <a:rPr lang="es-ES_tradnl" altLang="en-US" sz="2400" b="1">
                <a:latin typeface="Calibri" panose="020F0502020204030204" charset="0"/>
                <a:cs typeface="Calibri" panose="020F0502020204030204" charset="0"/>
              </a:rPr>
              <a:t>Lo político:</a:t>
            </a:r>
            <a:endParaRPr lang="es-ES_tradnl" altLang="en-US" sz="2400" b="1">
              <a:latin typeface="Calibri" panose="020F0502020204030204" charset="0"/>
              <a:cs typeface="Calibri" panose="020F0502020204030204" charset="0"/>
            </a:endParaRPr>
          </a:p>
          <a:p>
            <a:pPr algn="ctr"/>
            <a:r>
              <a:rPr lang="es-ES_tradnl" altLang="en-US" sz="2400" b="1">
                <a:latin typeface="Calibri" panose="020F0502020204030204" charset="0"/>
                <a:cs typeface="Calibri" panose="020F0502020204030204" charset="0"/>
              </a:rPr>
              <a:t>190 de 294 congresistas </a:t>
            </a:r>
            <a:endParaRPr lang="es-ES_tradnl" altLang="en-US" sz="2400" b="1">
              <a:latin typeface="Calibri" panose="020F0502020204030204" charset="0"/>
              <a:cs typeface="Calibri" panose="020F0502020204030204" charset="0"/>
            </a:endParaRPr>
          </a:p>
          <a:p>
            <a:pPr algn="ctr"/>
            <a:r>
              <a:rPr lang="es-ES_tradnl" altLang="en-US" sz="2400" b="1">
                <a:latin typeface="Calibri" panose="020F0502020204030204" charset="0"/>
                <a:cs typeface="Calibri" panose="020F0502020204030204" charset="0"/>
              </a:rPr>
              <a:t>son nuevos</a:t>
            </a:r>
            <a:endParaRPr lang="es-ES_tradnl" altLang="en-US" sz="2400" b="1">
              <a:latin typeface="Calibri" panose="020F0502020204030204" charset="0"/>
              <a:cs typeface="Calibri" panose="020F0502020204030204" charset="0"/>
            </a:endParaRPr>
          </a:p>
        </p:txBody>
      </p:sp>
      <p:cxnSp>
        <p:nvCxnSpPr>
          <p:cNvPr id="10" name="Straight Arrow Connector 9"/>
          <p:cNvCxnSpPr>
            <a:stCxn id="2" idx="3"/>
            <a:endCxn id="6" idx="1"/>
          </p:cNvCxnSpPr>
          <p:nvPr/>
        </p:nvCxnSpPr>
        <p:spPr>
          <a:xfrm flipV="true">
            <a:off x="5902960" y="1618615"/>
            <a:ext cx="596265" cy="600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916295" y="2263140"/>
            <a:ext cx="556895" cy="11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916295" y="2218690"/>
            <a:ext cx="495300" cy="720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227705" y="1216025"/>
            <a:ext cx="533400" cy="50736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b="1"/>
              <a:t>1</a:t>
            </a:r>
            <a:endParaRPr kumimoji="1" lang="es-ES_tradnl" altLang="en-US" b="1"/>
          </a:p>
        </p:txBody>
      </p:sp>
      <p:sp>
        <p:nvSpPr>
          <p:cNvPr id="25" name="Oval 24"/>
          <p:cNvSpPr/>
          <p:nvPr/>
        </p:nvSpPr>
        <p:spPr>
          <a:xfrm>
            <a:off x="10541634" y="1295400"/>
            <a:ext cx="636905" cy="50736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b="1"/>
              <a:t>2</a:t>
            </a:r>
            <a:endParaRPr kumimoji="1" lang="es-ES_tradnl" altLang="en-US" b="1"/>
          </a:p>
        </p:txBody>
      </p:sp>
      <p:sp>
        <p:nvSpPr>
          <p:cNvPr id="26" name="Text Box 25"/>
          <p:cNvSpPr txBox="true"/>
          <p:nvPr/>
        </p:nvSpPr>
        <p:spPr>
          <a:xfrm>
            <a:off x="10871199" y="2680335"/>
            <a:ext cx="4166235" cy="1476375"/>
          </a:xfrm>
          <a:prstGeom prst="rect">
            <a:avLst/>
          </a:prstGeom>
          <a:solidFill>
            <a:schemeClr val="accent1">
              <a:lumMod val="40000"/>
              <a:lumOff val="60000"/>
            </a:schemeClr>
          </a:solidFill>
        </p:spPr>
        <p:txBody>
          <a:bodyPr wrap="square" rtlCol="0">
            <a:spAutoFit/>
          </a:bodyPr>
          <a:p>
            <a:pPr indent="0" algn="ctr">
              <a:buNone/>
            </a:pPr>
            <a:r>
              <a:rPr lang="es-ES_tradnl" altLang="en-US" sz="1800" b="1">
                <a:latin typeface="Calibri" panose="020F0502020204030204" charset="0"/>
                <a:cs typeface="Calibri" panose="020F0502020204030204" charset="0"/>
              </a:rPr>
              <a:t>Económicas: </a:t>
            </a:r>
            <a:r>
              <a:rPr lang="es-ES_tradnl" altLang="en-US" sz="1800" b="1">
                <a:latin typeface="Calibri" panose="020F0502020204030204" charset="0"/>
                <a:cs typeface="Calibri" panose="020F0502020204030204" charset="0"/>
                <a:sym typeface="+mn-ea"/>
              </a:rPr>
              <a:t>Convergencia de Recursos SGP - PGN - SGR. Aumento de Fuentes de ingresos con énfasis en Departamentos y también en ciudades Pequeñas y Medianas.</a:t>
            </a:r>
            <a:endParaRPr lang="es-ES_tradnl" altLang="en-US" sz="1800" b="1">
              <a:latin typeface="Calibri" panose="020F0502020204030204" charset="0"/>
              <a:cs typeface="Calibri" panose="020F0502020204030204" charset="0"/>
            </a:endParaRPr>
          </a:p>
        </p:txBody>
      </p:sp>
      <p:sp>
        <p:nvSpPr>
          <p:cNvPr id="30" name="Text Box 29"/>
          <p:cNvSpPr txBox="true"/>
          <p:nvPr/>
        </p:nvSpPr>
        <p:spPr>
          <a:xfrm>
            <a:off x="15379699" y="1442085"/>
            <a:ext cx="2736850" cy="953135"/>
          </a:xfrm>
          <a:prstGeom prst="rect">
            <a:avLst/>
          </a:prstGeom>
          <a:solidFill>
            <a:schemeClr val="accent1">
              <a:lumMod val="40000"/>
              <a:lumOff val="60000"/>
            </a:schemeClr>
          </a:solidFill>
          <a:ln w="28575" cmpd="sng">
            <a:solidFill>
              <a:schemeClr val="accent1">
                <a:shade val="50000"/>
              </a:schemeClr>
            </a:solidFill>
            <a:prstDash val="solid"/>
          </a:ln>
        </p:spPr>
        <p:txBody>
          <a:bodyPr wrap="square" rtlCol="0">
            <a:spAutoFit/>
          </a:bodyPr>
          <a:p>
            <a:pPr algn="ctr"/>
            <a:r>
              <a:rPr lang="es-ES_tradnl" altLang="en-US" sz="2800" b="1">
                <a:solidFill>
                  <a:schemeClr val="accent5">
                    <a:lumMod val="50000"/>
                  </a:schemeClr>
                </a:solidFill>
                <a:latin typeface="Calibri" panose="020F0502020204030204" charset="0"/>
                <a:cs typeface="Calibri" panose="020F0502020204030204" charset="0"/>
              </a:rPr>
              <a:t>Enfasis sectoriales</a:t>
            </a:r>
            <a:endParaRPr lang="es-ES_tradnl" altLang="en-US" sz="2800" b="1">
              <a:solidFill>
                <a:schemeClr val="accent5">
                  <a:lumMod val="50000"/>
                </a:schemeClr>
              </a:solidFill>
              <a:latin typeface="Calibri" panose="020F0502020204030204" charset="0"/>
              <a:cs typeface="Calibri" panose="020F0502020204030204" charset="0"/>
            </a:endParaRPr>
          </a:p>
        </p:txBody>
      </p:sp>
      <p:sp>
        <p:nvSpPr>
          <p:cNvPr id="31" name="Oval 30"/>
          <p:cNvSpPr/>
          <p:nvPr/>
        </p:nvSpPr>
        <p:spPr>
          <a:xfrm>
            <a:off x="15131414" y="1103630"/>
            <a:ext cx="533400" cy="50736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b="1"/>
              <a:t>3</a:t>
            </a:r>
            <a:endParaRPr kumimoji="1" lang="es-ES_tradnl" altLang="en-US" b="1"/>
          </a:p>
        </p:txBody>
      </p:sp>
      <p:sp>
        <p:nvSpPr>
          <p:cNvPr id="32" name="Oval 31"/>
          <p:cNvSpPr/>
          <p:nvPr/>
        </p:nvSpPr>
        <p:spPr>
          <a:xfrm>
            <a:off x="3961765" y="3170555"/>
            <a:ext cx="533400" cy="50736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b="1"/>
              <a:t>4</a:t>
            </a:r>
            <a:endParaRPr kumimoji="1" lang="es-ES_tradnl" altLang="en-US" b="1"/>
          </a:p>
        </p:txBody>
      </p:sp>
      <p:sp>
        <p:nvSpPr>
          <p:cNvPr id="33" name="Oval 32"/>
          <p:cNvSpPr/>
          <p:nvPr/>
        </p:nvSpPr>
        <p:spPr>
          <a:xfrm>
            <a:off x="3961765" y="4777740"/>
            <a:ext cx="533400" cy="50736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b="1"/>
              <a:t>5</a:t>
            </a:r>
            <a:endParaRPr kumimoji="1" lang="es-ES_tradnl" altLang="en-US" b="1"/>
          </a:p>
        </p:txBody>
      </p:sp>
      <p:sp>
        <p:nvSpPr>
          <p:cNvPr id="34" name="Oval 33"/>
          <p:cNvSpPr/>
          <p:nvPr/>
        </p:nvSpPr>
        <p:spPr>
          <a:xfrm>
            <a:off x="3961765" y="7618730"/>
            <a:ext cx="533400" cy="50736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b="1"/>
              <a:t>6</a:t>
            </a:r>
            <a:endParaRPr kumimoji="1" lang="es-ES_tradnl" altLang="en-US" b="1"/>
          </a:p>
        </p:txBody>
      </p:sp>
      <p:sp>
        <p:nvSpPr>
          <p:cNvPr id="35" name="Oval 34"/>
          <p:cNvSpPr/>
          <p:nvPr/>
        </p:nvSpPr>
        <p:spPr>
          <a:xfrm>
            <a:off x="89535" y="1365250"/>
            <a:ext cx="533400" cy="50736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b="1"/>
              <a:t>0</a:t>
            </a:r>
            <a:endParaRPr kumimoji="1" lang="es-ES_tradnl" altLang="en-US" b="1"/>
          </a:p>
        </p:txBody>
      </p:sp>
      <p:sp>
        <p:nvSpPr>
          <p:cNvPr id="36" name="Text Box 35"/>
          <p:cNvSpPr txBox="true"/>
          <p:nvPr/>
        </p:nvSpPr>
        <p:spPr>
          <a:xfrm>
            <a:off x="377190" y="2618105"/>
            <a:ext cx="2613660" cy="6492875"/>
          </a:xfrm>
          <a:prstGeom prst="rect">
            <a:avLst/>
          </a:prstGeom>
          <a:solidFill>
            <a:schemeClr val="accent1">
              <a:lumMod val="60000"/>
              <a:lumOff val="40000"/>
            </a:schemeClr>
          </a:solidFill>
          <a:ln w="28575" cmpd="sng">
            <a:solidFill>
              <a:schemeClr val="accent1">
                <a:shade val="50000"/>
              </a:schemeClr>
            </a:solidFill>
            <a:prstDash val="solid"/>
          </a:ln>
        </p:spPr>
        <p:txBody>
          <a:bodyPr wrap="square" rtlCol="0" anchor="t">
            <a:spAutoFit/>
          </a:bodyPr>
          <a:p>
            <a:pPr marL="342900" indent="-342900" algn="just">
              <a:buFont typeface="Arial" panose="02080604020202020204" pitchFamily="34" charset="0"/>
              <a:buAutoNum type="arabicPeriod"/>
            </a:pPr>
            <a:r>
              <a:rPr lang="es-ES_tradnl" altLang="en-US" sz="1600" b="1">
                <a:sym typeface="+mn-ea"/>
              </a:rPr>
              <a:t>Proceso de Paz</a:t>
            </a:r>
            <a:r>
              <a:rPr lang="es-ES_tradnl" altLang="en-US" sz="1600">
                <a:sym typeface="+mn-ea"/>
              </a:rPr>
              <a:t>: tierra y desarrollo agrícola. Paz total.</a:t>
            </a:r>
            <a:endParaRPr lang="es-ES_tradnl" altLang="en-US" sz="1600">
              <a:sym typeface="+mn-ea"/>
            </a:endParaRPr>
          </a:p>
          <a:p>
            <a:pPr marL="342900" indent="-342900" algn="just">
              <a:buFont typeface="Arial" panose="02080604020202020204" pitchFamily="34" charset="0"/>
              <a:buAutoNum type="arabicPeriod"/>
            </a:pPr>
            <a:endParaRPr lang="es-ES_tradnl" altLang="en-US" sz="1600"/>
          </a:p>
          <a:p>
            <a:pPr marL="342900" indent="-342900" algn="l">
              <a:buFont typeface="Arial" panose="02080604020202020204" pitchFamily="34" charset="0"/>
              <a:buAutoNum type="arabicPeriod"/>
            </a:pPr>
            <a:r>
              <a:rPr lang="es-ES_tradnl" altLang="en-US" sz="1600" b="1">
                <a:sym typeface="+mn-ea"/>
              </a:rPr>
              <a:t>Contención climática como proceso transversal </a:t>
            </a:r>
            <a:r>
              <a:rPr lang="es-ES_tradnl" altLang="en-US" sz="1600">
                <a:sym typeface="+mn-ea"/>
              </a:rPr>
              <a:t>Ej. agua, saneamiento, energía.</a:t>
            </a:r>
            <a:endParaRPr lang="es-ES_tradnl" altLang="en-US" sz="1600">
              <a:sym typeface="+mn-ea"/>
            </a:endParaRPr>
          </a:p>
          <a:p>
            <a:pPr marL="342900" indent="-342900" algn="l">
              <a:buFont typeface="Arial" panose="02080604020202020204" pitchFamily="34" charset="0"/>
              <a:buAutoNum type="arabicPeriod"/>
            </a:pPr>
            <a:endParaRPr lang="es-ES_tradnl" altLang="en-US" sz="1600"/>
          </a:p>
          <a:p>
            <a:pPr marL="342900" indent="-342900" algn="l">
              <a:buFont typeface="Arial" panose="02080604020202020204" pitchFamily="34" charset="0"/>
              <a:buAutoNum type="arabicPeriod"/>
            </a:pPr>
            <a:r>
              <a:rPr lang="es-ES_tradnl" altLang="en-US" sz="1600" b="1">
                <a:sym typeface="+mn-ea"/>
              </a:rPr>
              <a:t>Poblaciones </a:t>
            </a:r>
            <a:r>
              <a:rPr lang="es-ES_tradnl" altLang="en-US" sz="1600">
                <a:sym typeface="+mn-ea"/>
              </a:rPr>
              <a:t>que no han tenido alcance del desarrollo en la geografía o por los programas.</a:t>
            </a:r>
            <a:endParaRPr lang="es-ES_tradnl" altLang="en-US" sz="1600">
              <a:sym typeface="+mn-ea"/>
            </a:endParaRPr>
          </a:p>
          <a:p>
            <a:pPr marL="342900" indent="-342900" algn="just">
              <a:buFont typeface="Arial" panose="02080604020202020204" pitchFamily="34" charset="0"/>
              <a:buAutoNum type="arabicPeriod"/>
            </a:pPr>
            <a:endParaRPr lang="es-ES_tradnl" altLang="en-US" sz="1600"/>
          </a:p>
          <a:p>
            <a:pPr marL="342900" indent="-342900" algn="just">
              <a:buFont typeface="Arial" panose="02080604020202020204" pitchFamily="34" charset="0"/>
              <a:buAutoNum type="arabicPeriod"/>
            </a:pPr>
            <a:r>
              <a:rPr lang="es-ES_tradnl" altLang="en-US" sz="1600" b="1">
                <a:sym typeface="+mn-ea"/>
              </a:rPr>
              <a:t>Construcción con las comunidades</a:t>
            </a:r>
            <a:r>
              <a:rPr lang="es-ES_tradnl" altLang="en-US" sz="1600">
                <a:sym typeface="+mn-ea"/>
              </a:rPr>
              <a:t> </a:t>
            </a:r>
            <a:endParaRPr lang="es-ES_tradnl" altLang="en-US" sz="1600">
              <a:sym typeface="+mn-ea"/>
            </a:endParaRPr>
          </a:p>
          <a:p>
            <a:pPr marL="342900" indent="-342900" algn="just">
              <a:buFont typeface="Arial" panose="02080604020202020204" pitchFamily="34" charset="0"/>
              <a:buAutoNum type="arabicPeriod"/>
            </a:pPr>
            <a:endParaRPr lang="es-ES_tradnl" altLang="en-US" sz="1600"/>
          </a:p>
          <a:p>
            <a:pPr marL="342900" indent="-342900" algn="l">
              <a:buFont typeface="Arial" panose="02080604020202020204" pitchFamily="34" charset="0"/>
              <a:buAutoNum type="arabicPeriod"/>
            </a:pPr>
            <a:r>
              <a:rPr lang="es-ES_tradnl" altLang="en-US" sz="1600" b="1">
                <a:sym typeface="+mn-ea"/>
              </a:rPr>
              <a:t>En políticas  se pasa de énfasis sectoriales a enfasis por programas objetivos proyectos</a:t>
            </a:r>
            <a:endParaRPr lang="es-ES_tradnl" altLang="en-US" sz="1600">
              <a:sym typeface="+mn-ea"/>
            </a:endParaRPr>
          </a:p>
          <a:p>
            <a:pPr marL="342900" indent="-342900" algn="just">
              <a:buFont typeface="Arial" panose="02080604020202020204" pitchFamily="34" charset="0"/>
              <a:buAutoNum type="arabicPeriod"/>
            </a:pPr>
            <a:endParaRPr lang="es-ES_tradnl" altLang="en-US" sz="1600"/>
          </a:p>
          <a:p>
            <a:pPr marL="342900" indent="-342900" algn="l">
              <a:buFont typeface="Arial" panose="02080604020202020204" pitchFamily="34" charset="0"/>
              <a:buAutoNum type="arabicPeriod"/>
            </a:pPr>
            <a:r>
              <a:rPr lang="es-ES_tradnl" altLang="en-US" sz="1600" b="1">
                <a:sym typeface="+mn-ea"/>
              </a:rPr>
              <a:t>Concurrencia de recursos en</a:t>
            </a:r>
            <a:r>
              <a:rPr lang="es-ES_tradnl" altLang="en-US" sz="1600">
                <a:sym typeface="+mn-ea"/>
              </a:rPr>
              <a:t> </a:t>
            </a:r>
            <a:r>
              <a:rPr lang="es-ES_tradnl" altLang="en-US" sz="1600" b="1">
                <a:sym typeface="+mn-ea"/>
              </a:rPr>
              <a:t>grandes proyectos nacionales</a:t>
            </a:r>
            <a:endParaRPr lang="es-ES_tradnl" altLang="en-US" sz="1600">
              <a:sym typeface="+mn-ea"/>
            </a:endParaRPr>
          </a:p>
        </p:txBody>
      </p:sp>
      <p:sp>
        <p:nvSpPr>
          <p:cNvPr id="37" name="Text Box 36"/>
          <p:cNvSpPr txBox="true"/>
          <p:nvPr/>
        </p:nvSpPr>
        <p:spPr>
          <a:xfrm>
            <a:off x="10871199" y="4396740"/>
            <a:ext cx="4166235" cy="3538220"/>
          </a:xfrm>
          <a:prstGeom prst="rect">
            <a:avLst/>
          </a:prstGeom>
          <a:noFill/>
        </p:spPr>
        <p:txBody>
          <a:bodyPr wrap="square" rtlCol="0" anchor="t">
            <a:spAutoFit/>
          </a:bodyPr>
          <a:p>
            <a:pPr algn="just"/>
            <a:r>
              <a:rPr lang="es-ES_tradnl" altLang="en-US" sz="1600" b="1">
                <a:solidFill>
                  <a:schemeClr val="accent1">
                    <a:lumMod val="50000"/>
                  </a:schemeClr>
                </a:solidFill>
                <a:sym typeface="+mn-ea"/>
              </a:rPr>
              <a:t>No se aprobarán proyectos donde no haya concurrencia de recursos regionales en el marco de Planeación. PND definirá los 15 - 20 proyectos estratégicos del país, con unos indicadores que surgirán del análisis de los diálogos vinculantes.</a:t>
            </a:r>
            <a:endParaRPr lang="es-ES_tradnl" altLang="en-US" sz="1600" b="1">
              <a:solidFill>
                <a:schemeClr val="accent1">
                  <a:lumMod val="50000"/>
                </a:schemeClr>
              </a:solidFill>
              <a:sym typeface="+mn-ea"/>
            </a:endParaRPr>
          </a:p>
          <a:p>
            <a:pPr algn="just"/>
            <a:endParaRPr lang="es-ES_tradnl" altLang="en-US" sz="1600" b="1">
              <a:solidFill>
                <a:schemeClr val="accent1">
                  <a:lumMod val="50000"/>
                </a:schemeClr>
              </a:solidFill>
              <a:sym typeface="+mn-ea"/>
            </a:endParaRPr>
          </a:p>
          <a:p>
            <a:pPr algn="just"/>
            <a:r>
              <a:rPr lang="es-ES_tradnl" altLang="en-US" sz="1600" b="1">
                <a:solidFill>
                  <a:schemeClr val="accent1">
                    <a:lumMod val="50000"/>
                  </a:schemeClr>
                </a:solidFill>
                <a:sym typeface="+mn-ea"/>
              </a:rPr>
              <a:t>En los diálogos regionales, están surgiendo algunos como las vías terciarias, otro es Agua Potable y Saneamiento básico, educación universitaria, tema agropecuario, crédito y financiamiento.</a:t>
            </a:r>
            <a:endParaRPr lang="es-ES_tradnl" altLang="en-US" sz="1600" b="1">
              <a:solidFill>
                <a:schemeClr val="accent1">
                  <a:lumMod val="50000"/>
                </a:schemeClr>
              </a:solidFill>
              <a:sym typeface="+mn-ea"/>
            </a:endParaRPr>
          </a:p>
          <a:p>
            <a:pPr algn="just"/>
            <a:endParaRPr lang="es-ES_tradnl" altLang="en-US" sz="1600" b="1">
              <a:solidFill>
                <a:schemeClr val="accent1">
                  <a:lumMod val="50000"/>
                </a:schemeClr>
              </a:solidFill>
            </a:endParaRPr>
          </a:p>
          <a:p>
            <a:pPr algn="just"/>
            <a:r>
              <a:rPr lang="es-ES_tradnl" altLang="en-US" sz="1600" b="1">
                <a:solidFill>
                  <a:schemeClr val="accent1">
                    <a:lumMod val="50000"/>
                  </a:schemeClr>
                </a:solidFill>
                <a:sym typeface="+mn-ea"/>
              </a:rPr>
              <a:t>Fuente: Dir DNP</a:t>
            </a:r>
            <a:endParaRPr lang="es-ES_tradnl" altLang="en-US" sz="1600" b="1">
              <a:solidFill>
                <a:schemeClr val="accent1">
                  <a:lumMod val="50000"/>
                </a:schemeClr>
              </a:solidFill>
              <a:sym typeface="+mn-ea"/>
            </a:endParaRPr>
          </a:p>
        </p:txBody>
      </p:sp>
      <p:sp>
        <p:nvSpPr>
          <p:cNvPr id="7" name="Text Box 6"/>
          <p:cNvSpPr txBox="true"/>
          <p:nvPr/>
        </p:nvSpPr>
        <p:spPr>
          <a:xfrm>
            <a:off x="15502254" y="6273165"/>
            <a:ext cx="2696845" cy="3138170"/>
          </a:xfrm>
          <a:prstGeom prst="rect">
            <a:avLst/>
          </a:prstGeom>
          <a:solidFill>
            <a:schemeClr val="accent1">
              <a:lumMod val="40000"/>
              <a:lumOff val="60000"/>
            </a:schemeClr>
          </a:solidFill>
        </p:spPr>
        <p:txBody>
          <a:bodyPr wrap="square" rtlCol="0">
            <a:spAutoFit/>
          </a:bodyPr>
          <a:p>
            <a:pPr algn="l"/>
            <a:r>
              <a:rPr lang="es-ES_tradnl" altLang="en-US" sz="1800" b="1"/>
              <a:t>Componente transversal sectorial en respuesta de pequeña escala para poblaciones apartadas:</a:t>
            </a:r>
            <a:endParaRPr lang="es-ES_tradnl" altLang="en-US" sz="1800" b="1"/>
          </a:p>
          <a:p>
            <a:pPr algn="l"/>
            <a:r>
              <a:rPr lang="es-ES_tradnl" altLang="en-US" sz="1800" b="1"/>
              <a:t>en agua y saneamiento</a:t>
            </a:r>
            <a:endParaRPr lang="es-ES_tradnl" altLang="en-US" sz="1800" b="1"/>
          </a:p>
          <a:p>
            <a:pPr algn="l"/>
            <a:r>
              <a:rPr lang="es-ES_tradnl" altLang="en-US" sz="1800" b="1"/>
              <a:t>generación de energía (renovables filo de agua y renovables solar), </a:t>
            </a:r>
            <a:endParaRPr lang="es-ES_tradnl" altLang="en-US" sz="1800" b="1"/>
          </a:p>
          <a:p>
            <a:pPr algn="l"/>
            <a:r>
              <a:rPr lang="es-ES_tradnl" altLang="en-US" sz="1800" b="1"/>
              <a:t>Salud, </a:t>
            </a:r>
            <a:endParaRPr lang="es-ES_tradnl" altLang="en-US" sz="1800" b="1"/>
          </a:p>
          <a:p>
            <a:pPr algn="l"/>
            <a:r>
              <a:rPr lang="es-ES_tradnl" altLang="en-US" sz="1800" b="1"/>
              <a:t>Mitigación cambio climático</a:t>
            </a:r>
            <a:endParaRPr lang="es-ES_tradnl" altLang="en-US" sz="1800" b="1"/>
          </a:p>
        </p:txBody>
      </p:sp>
      <p:sp>
        <p:nvSpPr>
          <p:cNvPr id="9" name="Oval 8"/>
          <p:cNvSpPr/>
          <p:nvPr/>
        </p:nvSpPr>
        <p:spPr>
          <a:xfrm>
            <a:off x="15131414" y="5912485"/>
            <a:ext cx="636905" cy="50736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false" anchor="ctr" anchorCtr="false" forceAA="false" compatLnSpc="true">
            <a:noAutofit/>
          </a:bodyPr>
          <a:p>
            <a:pPr algn="ctr"/>
            <a:r>
              <a:rPr kumimoji="1" lang="es-ES_tradnl" altLang="en-US" b="1"/>
              <a:t>7</a:t>
            </a:r>
            <a:endParaRPr kumimoji="1" lang="es-ES_tradnl" altLang="en-US" b="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500"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fmla="">
                                          <p:val>
                                            <p:strVal val="1+#ppt_w/2"/>
                                          </p:val>
                                        </p:tav>
                                        <p:tav tm="100000" fmla="">
                                          <p:val>
                                            <p:strVal val="#ppt_x"/>
                                          </p:val>
                                        </p:tav>
                                      </p:tavLst>
                                    </p:anim>
                                    <p:anim calcmode="lin" valueType="num">
                                      <p:cBhvr additive="base">
                                        <p:cTn id="8" dur="500" fill="hold"/>
                                        <p:tgtEl>
                                          <p:spTgt spid="35"/>
                                        </p:tgtEl>
                                        <p:attrNameLst>
                                          <p:attrName>ppt_y</p:attrName>
                                        </p:attrNameLst>
                                      </p:cBhvr>
                                      <p:tavLst>
                                        <p:tav tm="0" fmla="">
                                          <p:val>
                                            <p:strVal val="#ppt_y"/>
                                          </p:val>
                                        </p:tav>
                                        <p:tav tm="100000" fmla="">
                                          <p:val>
                                            <p:strVal val="#ppt_y"/>
                                          </p:val>
                                        </p:tav>
                                      </p:tavLst>
                                    </p:anim>
                                  </p:childTnLst>
                                </p:cTn>
                              </p:par>
                              <p:par>
                                <p:cTn id="9" presetID="7" presetClass="entr" presetSubtype="2" fill="hold" grpId="0" nodeType="withEffect">
                                  <p:stCondLst>
                                    <p:cond delay="0"/>
                                  </p:stCondLst>
                                  <p:childTnLst>
                                    <p:set>
                                      <p:cBhvr>
                                        <p:cTn id="10" dur="500"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fmla="">
                                          <p:val>
                                            <p:strVal val="1+#ppt_w/2"/>
                                          </p:val>
                                        </p:tav>
                                        <p:tav tm="100000" fmla="">
                                          <p:val>
                                            <p:strVal val="#ppt_x"/>
                                          </p:val>
                                        </p:tav>
                                      </p:tavLst>
                                    </p:anim>
                                    <p:anim calcmode="lin" valueType="num">
                                      <p:cBhvr additive="base">
                                        <p:cTn id="12" dur="500" fill="hold"/>
                                        <p:tgtEl>
                                          <p:spTgt spid="27"/>
                                        </p:tgtEl>
                                        <p:attrNameLst>
                                          <p:attrName>ppt_y</p:attrName>
                                        </p:attrNameLst>
                                      </p:cBhvr>
                                      <p:tavLst>
                                        <p:tav tm="0" fmla="">
                                          <p:val>
                                            <p:strVal val="#ppt_y"/>
                                          </p:val>
                                        </p:tav>
                                        <p:tav tm="100000" fmla="">
                                          <p:val>
                                            <p:strVal val="#ppt_y"/>
                                          </p:val>
                                        </p:tav>
                                      </p:tavLst>
                                    </p:anim>
                                  </p:childTnLst>
                                </p:cTn>
                              </p:par>
                              <p:par>
                                <p:cTn id="13" presetID="7" presetClass="entr" presetSubtype="2" fill="hold" grpId="0" nodeType="withEffect">
                                  <p:stCondLst>
                                    <p:cond delay="0"/>
                                  </p:stCondLst>
                                  <p:childTnLst>
                                    <p:set>
                                      <p:cBhvr>
                                        <p:cTn id="14" dur="500"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fmla="">
                                          <p:val>
                                            <p:strVal val="1+#ppt_w/2"/>
                                          </p:val>
                                        </p:tav>
                                        <p:tav tm="100000" fmla="">
                                          <p:val>
                                            <p:strVal val="#ppt_x"/>
                                          </p:val>
                                        </p:tav>
                                      </p:tavLst>
                                    </p:anim>
                                    <p:anim calcmode="lin" valueType="num">
                                      <p:cBhvr additive="base">
                                        <p:cTn id="16" dur="500" fill="hold"/>
                                        <p:tgtEl>
                                          <p:spTgt spid="36"/>
                                        </p:tgtEl>
                                        <p:attrNameLst>
                                          <p:attrName>ppt_y</p:attrName>
                                        </p:attrNameLst>
                                      </p:cBhvr>
                                      <p:tavLst>
                                        <p:tav tm="0" fmla="">
                                          <p:val>
                                            <p:strVal val="#ppt_y"/>
                                          </p:val>
                                        </p:tav>
                                        <p:tav tm="100000" fmla="">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2" fill="hold" grpId="0" nodeType="clickEffect">
                                  <p:stCondLst>
                                    <p:cond delay="0"/>
                                  </p:stCondLst>
                                  <p:childTnLst>
                                    <p:set>
                                      <p:cBhvr>
                                        <p:cTn id="20" dur="500"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fmla="">
                                          <p:val>
                                            <p:strVal val="1+#ppt_w/2"/>
                                          </p:val>
                                        </p:tav>
                                        <p:tav tm="100000" fmla="">
                                          <p:val>
                                            <p:strVal val="#ppt_x"/>
                                          </p:val>
                                        </p:tav>
                                      </p:tavLst>
                                    </p:anim>
                                    <p:anim calcmode="lin" valueType="num">
                                      <p:cBhvr additive="base">
                                        <p:cTn id="22" dur="500" fill="hold"/>
                                        <p:tgtEl>
                                          <p:spTgt spid="24"/>
                                        </p:tgtEl>
                                        <p:attrNameLst>
                                          <p:attrName>ppt_y</p:attrName>
                                        </p:attrNameLst>
                                      </p:cBhvr>
                                      <p:tavLst>
                                        <p:tav tm="0" fmla="">
                                          <p:val>
                                            <p:strVal val="#ppt_y"/>
                                          </p:val>
                                        </p:tav>
                                        <p:tav tm="100000" fmla="">
                                          <p:val>
                                            <p:strVal val="#ppt_y"/>
                                          </p:val>
                                        </p:tav>
                                      </p:tavLst>
                                    </p:anim>
                                  </p:childTnLst>
                                </p:cTn>
                              </p:par>
                              <p:par>
                                <p:cTn id="23" presetID="7" presetClass="entr" presetSubtype="2" fill="hold" grpId="0" nodeType="withEffect">
                                  <p:stCondLst>
                                    <p:cond delay="0"/>
                                  </p:stCondLst>
                                  <p:childTnLst>
                                    <p:set>
                                      <p:cBhvr>
                                        <p:cTn id="24" dur="500"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fmla="">
                                          <p:val>
                                            <p:strVal val="1+#ppt_w/2"/>
                                          </p:val>
                                        </p:tav>
                                        <p:tav tm="100000" fmla="">
                                          <p:val>
                                            <p:strVal val="#ppt_x"/>
                                          </p:val>
                                        </p:tav>
                                      </p:tavLst>
                                    </p:anim>
                                    <p:anim calcmode="lin" valueType="num">
                                      <p:cBhvr additive="base">
                                        <p:cTn id="26" dur="500" fill="hold"/>
                                        <p:tgtEl>
                                          <p:spTgt spid="2"/>
                                        </p:tgtEl>
                                        <p:attrNameLst>
                                          <p:attrName>ppt_y</p:attrName>
                                        </p:attrNameLst>
                                      </p:cBhvr>
                                      <p:tavLst>
                                        <p:tav tm="0" fmla="">
                                          <p:val>
                                            <p:strVal val="#ppt_y"/>
                                          </p:val>
                                        </p:tav>
                                        <p:tav tm="100000" fmla="">
                                          <p:val>
                                            <p:strVal val="#ppt_y"/>
                                          </p:val>
                                        </p:tav>
                                      </p:tavLst>
                                    </p:anim>
                                  </p:childTnLst>
                                </p:cTn>
                              </p:par>
                              <p:par>
                                <p:cTn id="27" presetID="7" presetClass="entr" presetSubtype="2" fill="hold" nodeType="withEffect">
                                  <p:stCondLst>
                                    <p:cond delay="0"/>
                                  </p:stCondLst>
                                  <p:childTnLst>
                                    <p:set>
                                      <p:cBhvr>
                                        <p:cTn id="28" dur="500"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fmla="">
                                          <p:val>
                                            <p:strVal val="1+#ppt_w/2"/>
                                          </p:val>
                                        </p:tav>
                                        <p:tav tm="100000" fmla="">
                                          <p:val>
                                            <p:strVal val="#ppt_x"/>
                                          </p:val>
                                        </p:tav>
                                      </p:tavLst>
                                    </p:anim>
                                    <p:anim calcmode="lin" valueType="num">
                                      <p:cBhvr additive="base">
                                        <p:cTn id="30" dur="500" fill="hold"/>
                                        <p:tgtEl>
                                          <p:spTgt spid="10"/>
                                        </p:tgtEl>
                                        <p:attrNameLst>
                                          <p:attrName>ppt_y</p:attrName>
                                        </p:attrNameLst>
                                      </p:cBhvr>
                                      <p:tavLst>
                                        <p:tav tm="0" fmla="">
                                          <p:val>
                                            <p:strVal val="#ppt_y"/>
                                          </p:val>
                                        </p:tav>
                                        <p:tav tm="100000" fmla="">
                                          <p:val>
                                            <p:strVal val="#ppt_y"/>
                                          </p:val>
                                        </p:tav>
                                      </p:tavLst>
                                    </p:anim>
                                  </p:childTnLst>
                                </p:cTn>
                              </p:par>
                              <p:par>
                                <p:cTn id="31" presetID="7" presetClass="entr" presetSubtype="2" fill="hold" nodeType="withEffect">
                                  <p:stCondLst>
                                    <p:cond delay="0"/>
                                  </p:stCondLst>
                                  <p:childTnLst>
                                    <p:set>
                                      <p:cBhvr>
                                        <p:cTn id="32" dur="500"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fmla="">
                                          <p:val>
                                            <p:strVal val="1+#ppt_w/2"/>
                                          </p:val>
                                        </p:tav>
                                        <p:tav tm="100000" fmla="">
                                          <p:val>
                                            <p:strVal val="#ppt_x"/>
                                          </p:val>
                                        </p:tav>
                                      </p:tavLst>
                                    </p:anim>
                                    <p:anim calcmode="lin" valueType="num">
                                      <p:cBhvr additive="base">
                                        <p:cTn id="34" dur="500" fill="hold"/>
                                        <p:tgtEl>
                                          <p:spTgt spid="11"/>
                                        </p:tgtEl>
                                        <p:attrNameLst>
                                          <p:attrName>ppt_y</p:attrName>
                                        </p:attrNameLst>
                                      </p:cBhvr>
                                      <p:tavLst>
                                        <p:tav tm="0" fmla="">
                                          <p:val>
                                            <p:strVal val="#ppt_y"/>
                                          </p:val>
                                        </p:tav>
                                        <p:tav tm="100000" fmla="">
                                          <p:val>
                                            <p:strVal val="#ppt_y"/>
                                          </p:val>
                                        </p:tav>
                                      </p:tavLst>
                                    </p:anim>
                                  </p:childTnLst>
                                </p:cTn>
                              </p:par>
                              <p:par>
                                <p:cTn id="35" presetID="7" presetClass="entr" presetSubtype="2" fill="hold" nodeType="withEffect">
                                  <p:stCondLst>
                                    <p:cond delay="0"/>
                                  </p:stCondLst>
                                  <p:childTnLst>
                                    <p:set>
                                      <p:cBhvr>
                                        <p:cTn id="36" dur="500"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fmla="">
                                          <p:val>
                                            <p:strVal val="1+#ppt_w/2"/>
                                          </p:val>
                                        </p:tav>
                                        <p:tav tm="100000" fmla="">
                                          <p:val>
                                            <p:strVal val="#ppt_x"/>
                                          </p:val>
                                        </p:tav>
                                      </p:tavLst>
                                    </p:anim>
                                    <p:anim calcmode="lin" valueType="num">
                                      <p:cBhvr additive="base">
                                        <p:cTn id="38" dur="500" fill="hold"/>
                                        <p:tgtEl>
                                          <p:spTgt spid="21"/>
                                        </p:tgtEl>
                                        <p:attrNameLst>
                                          <p:attrName>ppt_y</p:attrName>
                                        </p:attrNameLst>
                                      </p:cBhvr>
                                      <p:tavLst>
                                        <p:tav tm="0" fmla="">
                                          <p:val>
                                            <p:strVal val="#ppt_y"/>
                                          </p:val>
                                        </p:tav>
                                        <p:tav tm="100000" fmla="">
                                          <p:val>
                                            <p:strVal val="#ppt_y"/>
                                          </p:val>
                                        </p:tav>
                                      </p:tavLst>
                                    </p:anim>
                                  </p:childTnLst>
                                </p:cTn>
                              </p:par>
                              <p:par>
                                <p:cTn id="39" presetID="7" presetClass="entr" presetSubtype="2" fill="hold" grpId="0" nodeType="withEffect">
                                  <p:stCondLst>
                                    <p:cond delay="0"/>
                                  </p:stCondLst>
                                  <p:childTnLst>
                                    <p:set>
                                      <p:cBhvr>
                                        <p:cTn id="40" dur="500"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fmla="">
                                          <p:val>
                                            <p:strVal val="1+#ppt_w/2"/>
                                          </p:val>
                                        </p:tav>
                                        <p:tav tm="100000" fmla="">
                                          <p:val>
                                            <p:strVal val="#ppt_x"/>
                                          </p:val>
                                        </p:tav>
                                      </p:tavLst>
                                    </p:anim>
                                    <p:anim calcmode="lin" valueType="num">
                                      <p:cBhvr additive="base">
                                        <p:cTn id="42" dur="500" fill="hold"/>
                                        <p:tgtEl>
                                          <p:spTgt spid="4"/>
                                        </p:tgtEl>
                                        <p:attrNameLst>
                                          <p:attrName>ppt_y</p:attrName>
                                        </p:attrNameLst>
                                      </p:cBhvr>
                                      <p:tavLst>
                                        <p:tav tm="0" fmla="">
                                          <p:val>
                                            <p:strVal val="#ppt_y"/>
                                          </p:val>
                                        </p:tav>
                                        <p:tav tm="100000" fmla="">
                                          <p:val>
                                            <p:strVal val="#ppt_y"/>
                                          </p:val>
                                        </p:tav>
                                      </p:tavLst>
                                    </p:anim>
                                  </p:childTnLst>
                                </p:cTn>
                              </p:par>
                              <p:par>
                                <p:cTn id="43" presetID="7" presetClass="entr" presetSubtype="2" fill="hold" grpId="0" nodeType="withEffect">
                                  <p:stCondLst>
                                    <p:cond delay="0"/>
                                  </p:stCondLst>
                                  <p:childTnLst>
                                    <p:set>
                                      <p:cBhvr>
                                        <p:cTn id="44" dur="500"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fmla="">
                                          <p:val>
                                            <p:strVal val="1+#ppt_w/2"/>
                                          </p:val>
                                        </p:tav>
                                        <p:tav tm="100000" fmla="">
                                          <p:val>
                                            <p:strVal val="#ppt_x"/>
                                          </p:val>
                                        </p:tav>
                                      </p:tavLst>
                                    </p:anim>
                                    <p:anim calcmode="lin" valueType="num">
                                      <p:cBhvr additive="base">
                                        <p:cTn id="46" dur="500" fill="hold"/>
                                        <p:tgtEl>
                                          <p:spTgt spid="5"/>
                                        </p:tgtEl>
                                        <p:attrNameLst>
                                          <p:attrName>ppt_y</p:attrName>
                                        </p:attrNameLst>
                                      </p:cBhvr>
                                      <p:tavLst>
                                        <p:tav tm="0" fmla="">
                                          <p:val>
                                            <p:strVal val="#ppt_y"/>
                                          </p:val>
                                        </p:tav>
                                        <p:tav tm="100000" fmla="">
                                          <p:val>
                                            <p:strVal val="#ppt_y"/>
                                          </p:val>
                                        </p:tav>
                                      </p:tavLst>
                                    </p:anim>
                                  </p:childTnLst>
                                </p:cTn>
                              </p:par>
                              <p:par>
                                <p:cTn id="47" presetID="7" presetClass="entr" presetSubtype="2" fill="hold" grpId="0" nodeType="withEffect">
                                  <p:stCondLst>
                                    <p:cond delay="0"/>
                                  </p:stCondLst>
                                  <p:childTnLst>
                                    <p:set>
                                      <p:cBhvr>
                                        <p:cTn id="48" dur="500"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fmla="">
                                          <p:val>
                                            <p:strVal val="1+#ppt_w/2"/>
                                          </p:val>
                                        </p:tav>
                                        <p:tav tm="100000" fmla="">
                                          <p:val>
                                            <p:strVal val="#ppt_x"/>
                                          </p:val>
                                        </p:tav>
                                      </p:tavLst>
                                    </p:anim>
                                    <p:anim calcmode="lin" valueType="num">
                                      <p:cBhvr additive="base">
                                        <p:cTn id="50" dur="500" fill="hold"/>
                                        <p:tgtEl>
                                          <p:spTgt spid="6"/>
                                        </p:tgtEl>
                                        <p:attrNameLst>
                                          <p:attrName>ppt_y</p:attrName>
                                        </p:attrNameLst>
                                      </p:cBhvr>
                                      <p:tavLst>
                                        <p:tav tm="0" fmla="">
                                          <p:val>
                                            <p:strVal val="#ppt_y"/>
                                          </p:val>
                                        </p:tav>
                                        <p:tav tm="100000" fmla="">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2" fill="hold" grpId="0" nodeType="clickEffect">
                                  <p:stCondLst>
                                    <p:cond delay="0"/>
                                  </p:stCondLst>
                                  <p:childTnLst>
                                    <p:set>
                                      <p:cBhvr>
                                        <p:cTn id="54" dur="500"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fmla="">
                                          <p:val>
                                            <p:strVal val="1+#ppt_w/2"/>
                                          </p:val>
                                        </p:tav>
                                        <p:tav tm="100000" fmla="">
                                          <p:val>
                                            <p:strVal val="#ppt_x"/>
                                          </p:val>
                                        </p:tav>
                                      </p:tavLst>
                                    </p:anim>
                                    <p:anim calcmode="lin" valueType="num">
                                      <p:cBhvr additive="base">
                                        <p:cTn id="56" dur="500" fill="hold"/>
                                        <p:tgtEl>
                                          <p:spTgt spid="25"/>
                                        </p:tgtEl>
                                        <p:attrNameLst>
                                          <p:attrName>ppt_y</p:attrName>
                                        </p:attrNameLst>
                                      </p:cBhvr>
                                      <p:tavLst>
                                        <p:tav tm="0" fmla="">
                                          <p:val>
                                            <p:strVal val="#ppt_y"/>
                                          </p:val>
                                        </p:tav>
                                        <p:tav tm="100000" fmla="">
                                          <p:val>
                                            <p:strVal val="#ppt_y"/>
                                          </p:val>
                                        </p:tav>
                                      </p:tavLst>
                                    </p:anim>
                                  </p:childTnLst>
                                </p:cTn>
                              </p:par>
                              <p:par>
                                <p:cTn id="57" presetID="7" presetClass="entr" presetSubtype="2" fill="hold" grpId="0" nodeType="withEffect">
                                  <p:stCondLst>
                                    <p:cond delay="0"/>
                                  </p:stCondLst>
                                  <p:childTnLst>
                                    <p:set>
                                      <p:cBhvr>
                                        <p:cTn id="58" dur="500"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fmla="">
                                          <p:val>
                                            <p:strVal val="1+#ppt_w/2"/>
                                          </p:val>
                                        </p:tav>
                                        <p:tav tm="100000" fmla="">
                                          <p:val>
                                            <p:strVal val="#ppt_x"/>
                                          </p:val>
                                        </p:tav>
                                      </p:tavLst>
                                    </p:anim>
                                    <p:anim calcmode="lin" valueType="num">
                                      <p:cBhvr additive="base">
                                        <p:cTn id="60" dur="500" fill="hold"/>
                                        <p:tgtEl>
                                          <p:spTgt spid="8"/>
                                        </p:tgtEl>
                                        <p:attrNameLst>
                                          <p:attrName>ppt_y</p:attrName>
                                        </p:attrNameLst>
                                      </p:cBhvr>
                                      <p:tavLst>
                                        <p:tav tm="0" fmla="">
                                          <p:val>
                                            <p:strVal val="#ppt_y"/>
                                          </p:val>
                                        </p:tav>
                                        <p:tav tm="100000" fmla="">
                                          <p:val>
                                            <p:strVal val="#ppt_y"/>
                                          </p:val>
                                        </p:tav>
                                      </p:tavLst>
                                    </p:anim>
                                  </p:childTnLst>
                                </p:cTn>
                              </p:par>
                              <p:par>
                                <p:cTn id="61" presetID="7" presetClass="entr" presetSubtype="2" fill="hold" grpId="0" nodeType="withEffect">
                                  <p:stCondLst>
                                    <p:cond delay="0"/>
                                  </p:stCondLst>
                                  <p:childTnLst>
                                    <p:set>
                                      <p:cBhvr>
                                        <p:cTn id="62" dur="500"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fmla="">
                                          <p:val>
                                            <p:strVal val="1+#ppt_w/2"/>
                                          </p:val>
                                        </p:tav>
                                        <p:tav tm="100000" fmla="">
                                          <p:val>
                                            <p:strVal val="#ppt_x"/>
                                          </p:val>
                                        </p:tav>
                                      </p:tavLst>
                                    </p:anim>
                                    <p:anim calcmode="lin" valueType="num">
                                      <p:cBhvr additive="base">
                                        <p:cTn id="64" dur="500" fill="hold"/>
                                        <p:tgtEl>
                                          <p:spTgt spid="26"/>
                                        </p:tgtEl>
                                        <p:attrNameLst>
                                          <p:attrName>ppt_y</p:attrName>
                                        </p:attrNameLst>
                                      </p:cBhvr>
                                      <p:tavLst>
                                        <p:tav tm="0" fmla="">
                                          <p:val>
                                            <p:strVal val="#ppt_y"/>
                                          </p:val>
                                        </p:tav>
                                        <p:tav tm="100000" fmla="">
                                          <p:val>
                                            <p:strVal val="#ppt_y"/>
                                          </p:val>
                                        </p:tav>
                                      </p:tavLst>
                                    </p:anim>
                                  </p:childTnLst>
                                </p:cTn>
                              </p:par>
                              <p:par>
                                <p:cTn id="65" presetID="7" presetClass="entr" presetSubtype="2" fill="hold" grpId="0" nodeType="withEffect">
                                  <p:stCondLst>
                                    <p:cond delay="0"/>
                                  </p:stCondLst>
                                  <p:childTnLst>
                                    <p:set>
                                      <p:cBhvr>
                                        <p:cTn id="66" dur="500"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fmla="">
                                          <p:val>
                                            <p:strVal val="1+#ppt_w/2"/>
                                          </p:val>
                                        </p:tav>
                                        <p:tav tm="100000" fmla="">
                                          <p:val>
                                            <p:strVal val="#ppt_x"/>
                                          </p:val>
                                        </p:tav>
                                      </p:tavLst>
                                    </p:anim>
                                    <p:anim calcmode="lin" valueType="num">
                                      <p:cBhvr additive="base">
                                        <p:cTn id="68" dur="500" fill="hold"/>
                                        <p:tgtEl>
                                          <p:spTgt spid="37"/>
                                        </p:tgtEl>
                                        <p:attrNameLst>
                                          <p:attrName>ppt_y</p:attrName>
                                        </p:attrNameLst>
                                      </p:cBhvr>
                                      <p:tavLst>
                                        <p:tav tm="0" fmla="">
                                          <p:val>
                                            <p:strVal val="#ppt_y"/>
                                          </p:val>
                                        </p:tav>
                                        <p:tav tm="100000" fmla="">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7" presetClass="entr" presetSubtype="2" fill="hold" grpId="0" nodeType="clickEffect">
                                  <p:stCondLst>
                                    <p:cond delay="0"/>
                                  </p:stCondLst>
                                  <p:childTnLst>
                                    <p:set>
                                      <p:cBhvr>
                                        <p:cTn id="72" dur="500"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fmla="">
                                          <p:val>
                                            <p:strVal val="1+#ppt_w/2"/>
                                          </p:val>
                                        </p:tav>
                                        <p:tav tm="100000" fmla="">
                                          <p:val>
                                            <p:strVal val="#ppt_x"/>
                                          </p:val>
                                        </p:tav>
                                      </p:tavLst>
                                    </p:anim>
                                    <p:anim calcmode="lin" valueType="num">
                                      <p:cBhvr additive="base">
                                        <p:cTn id="74" dur="500" fill="hold"/>
                                        <p:tgtEl>
                                          <p:spTgt spid="31"/>
                                        </p:tgtEl>
                                        <p:attrNameLst>
                                          <p:attrName>ppt_y</p:attrName>
                                        </p:attrNameLst>
                                      </p:cBhvr>
                                      <p:tavLst>
                                        <p:tav tm="0" fmla="">
                                          <p:val>
                                            <p:strVal val="#ppt_y"/>
                                          </p:val>
                                        </p:tav>
                                        <p:tav tm="100000" fmla="">
                                          <p:val>
                                            <p:strVal val="#ppt_y"/>
                                          </p:val>
                                        </p:tav>
                                      </p:tavLst>
                                    </p:anim>
                                  </p:childTnLst>
                                </p:cTn>
                              </p:par>
                              <p:par>
                                <p:cTn id="75" presetID="7" presetClass="entr" presetSubtype="2" fill="hold" grpId="0" nodeType="withEffect">
                                  <p:stCondLst>
                                    <p:cond delay="0"/>
                                  </p:stCondLst>
                                  <p:childTnLst>
                                    <p:set>
                                      <p:cBhvr>
                                        <p:cTn id="76" dur="500"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fmla="">
                                          <p:val>
                                            <p:strVal val="1+#ppt_w/2"/>
                                          </p:val>
                                        </p:tav>
                                        <p:tav tm="100000" fmla="">
                                          <p:val>
                                            <p:strVal val="#ppt_x"/>
                                          </p:val>
                                        </p:tav>
                                      </p:tavLst>
                                    </p:anim>
                                    <p:anim calcmode="lin" valueType="num">
                                      <p:cBhvr additive="base">
                                        <p:cTn id="78" dur="500" fill="hold"/>
                                        <p:tgtEl>
                                          <p:spTgt spid="30"/>
                                        </p:tgtEl>
                                        <p:attrNameLst>
                                          <p:attrName>ppt_y</p:attrName>
                                        </p:attrNameLst>
                                      </p:cBhvr>
                                      <p:tavLst>
                                        <p:tav tm="0" fmla="">
                                          <p:val>
                                            <p:strVal val="#ppt_y"/>
                                          </p:val>
                                        </p:tav>
                                        <p:tav tm="100000" fmla="">
                                          <p:val>
                                            <p:strVal val="#ppt_y"/>
                                          </p:val>
                                        </p:tav>
                                      </p:tavLst>
                                    </p:anim>
                                  </p:childTnLst>
                                </p:cTn>
                              </p:par>
                              <p:par>
                                <p:cTn id="79" presetID="7" presetClass="entr" presetSubtype="2" fill="hold" grpId="0" nodeType="withEffect">
                                  <p:stCondLst>
                                    <p:cond delay="0"/>
                                  </p:stCondLst>
                                  <p:childTnLst>
                                    <p:set>
                                      <p:cBhvr>
                                        <p:cTn id="80" dur="500"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fmla="">
                                          <p:val>
                                            <p:strVal val="1+#ppt_w/2"/>
                                          </p:val>
                                        </p:tav>
                                        <p:tav tm="100000" fmla="">
                                          <p:val>
                                            <p:strVal val="#ppt_x"/>
                                          </p:val>
                                        </p:tav>
                                      </p:tavLst>
                                    </p:anim>
                                    <p:anim calcmode="lin" valueType="num">
                                      <p:cBhvr additive="base">
                                        <p:cTn id="82" dur="500" fill="hold"/>
                                        <p:tgtEl>
                                          <p:spTgt spid="13"/>
                                        </p:tgtEl>
                                        <p:attrNameLst>
                                          <p:attrName>ppt_y</p:attrName>
                                        </p:attrNameLst>
                                      </p:cBhvr>
                                      <p:tavLst>
                                        <p:tav tm="0" fmla="">
                                          <p:val>
                                            <p:strVal val="#ppt_y"/>
                                          </p:val>
                                        </p:tav>
                                        <p:tav tm="100000" fmla="">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7" presetClass="entr" presetSubtype="4" fill="hold" grpId="0" nodeType="clickEffect">
                                  <p:stCondLst>
                                    <p:cond delay="0"/>
                                  </p:stCondLst>
                                  <p:childTnLst>
                                    <p:set>
                                      <p:cBhvr>
                                        <p:cTn id="86" dur="500"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fmla="">
                                          <p:val>
                                            <p:strVal val="#ppt_x"/>
                                          </p:val>
                                        </p:tav>
                                        <p:tav tm="100000" fmla="">
                                          <p:val>
                                            <p:strVal val="#ppt_x"/>
                                          </p:val>
                                        </p:tav>
                                      </p:tavLst>
                                    </p:anim>
                                    <p:anim calcmode="lin" valueType="num">
                                      <p:cBhvr additive="base">
                                        <p:cTn id="88" dur="500" fill="hold"/>
                                        <p:tgtEl>
                                          <p:spTgt spid="32"/>
                                        </p:tgtEl>
                                        <p:attrNameLst>
                                          <p:attrName>ppt_y</p:attrName>
                                        </p:attrNameLst>
                                      </p:cBhvr>
                                      <p:tavLst>
                                        <p:tav tm="0" fmla="">
                                          <p:val>
                                            <p:strVal val="1+#ppt_h/2"/>
                                          </p:val>
                                        </p:tav>
                                        <p:tav tm="100000" fmla="">
                                          <p:val>
                                            <p:strVal val="#ppt_y"/>
                                          </p:val>
                                        </p:tav>
                                      </p:tavLst>
                                    </p:anim>
                                  </p:childTnLst>
                                </p:cTn>
                              </p:par>
                              <p:par>
                                <p:cTn id="89" presetID="7" presetClass="entr" presetSubtype="4" fill="hold" grpId="0" nodeType="withEffect">
                                  <p:stCondLst>
                                    <p:cond delay="0"/>
                                  </p:stCondLst>
                                  <p:childTnLst>
                                    <p:set>
                                      <p:cBhvr>
                                        <p:cTn id="90" dur="500"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fmla="">
                                          <p:val>
                                            <p:strVal val="#ppt_x"/>
                                          </p:val>
                                        </p:tav>
                                        <p:tav tm="100000" fmla="">
                                          <p:val>
                                            <p:strVal val="#ppt_x"/>
                                          </p:val>
                                        </p:tav>
                                      </p:tavLst>
                                    </p:anim>
                                    <p:anim calcmode="lin" valueType="num">
                                      <p:cBhvr additive="base">
                                        <p:cTn id="92" dur="500" fill="hold"/>
                                        <p:tgtEl>
                                          <p:spTgt spid="29"/>
                                        </p:tgtEl>
                                        <p:attrNameLst>
                                          <p:attrName>ppt_y</p:attrName>
                                        </p:attrNameLst>
                                      </p:cBhvr>
                                      <p:tavLst>
                                        <p:tav tm="0" fmla="">
                                          <p:val>
                                            <p:strVal val="1+#ppt_h/2"/>
                                          </p:val>
                                        </p:tav>
                                        <p:tav tm="100000" fmla="">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7" presetClass="entr" presetSubtype="4" fill="hold" grpId="0" nodeType="clickEffect">
                                  <p:stCondLst>
                                    <p:cond delay="0"/>
                                  </p:stCondLst>
                                  <p:childTnLst>
                                    <p:set>
                                      <p:cBhvr>
                                        <p:cTn id="96" dur="500"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fmla="">
                                          <p:val>
                                            <p:strVal val="#ppt_x"/>
                                          </p:val>
                                        </p:tav>
                                        <p:tav tm="100000" fmla="">
                                          <p:val>
                                            <p:strVal val="#ppt_x"/>
                                          </p:val>
                                        </p:tav>
                                      </p:tavLst>
                                    </p:anim>
                                    <p:anim calcmode="lin" valueType="num">
                                      <p:cBhvr additive="base">
                                        <p:cTn id="98" dur="500" fill="hold"/>
                                        <p:tgtEl>
                                          <p:spTgt spid="33"/>
                                        </p:tgtEl>
                                        <p:attrNameLst>
                                          <p:attrName>ppt_y</p:attrName>
                                        </p:attrNameLst>
                                      </p:cBhvr>
                                      <p:tavLst>
                                        <p:tav tm="0" fmla="">
                                          <p:val>
                                            <p:strVal val="1+#ppt_h/2"/>
                                          </p:val>
                                        </p:tav>
                                        <p:tav tm="100000" fmla="">
                                          <p:val>
                                            <p:strVal val="#ppt_y"/>
                                          </p:val>
                                        </p:tav>
                                      </p:tavLst>
                                    </p:anim>
                                  </p:childTnLst>
                                </p:cTn>
                              </p:par>
                              <p:par>
                                <p:cTn id="99" presetID="7" presetClass="entr" presetSubtype="4" fill="hold" grpId="0" nodeType="withEffect">
                                  <p:stCondLst>
                                    <p:cond delay="0"/>
                                  </p:stCondLst>
                                  <p:childTnLst>
                                    <p:set>
                                      <p:cBhvr>
                                        <p:cTn id="100" dur="500" fill="hold">
                                          <p:stCondLst>
                                            <p:cond delay="0"/>
                                          </p:stCondLst>
                                        </p:cTn>
                                        <p:tgtEl>
                                          <p:spTgt spid="12"/>
                                        </p:tgtEl>
                                        <p:attrNameLst>
                                          <p:attrName>style.visibility</p:attrName>
                                        </p:attrNameLst>
                                      </p:cBhvr>
                                      <p:to>
                                        <p:strVal val="visible"/>
                                      </p:to>
                                    </p:set>
                                    <p:anim calcmode="lin" valueType="num">
                                      <p:cBhvr additive="base">
                                        <p:cTn id="101" dur="500" fill="hold"/>
                                        <p:tgtEl>
                                          <p:spTgt spid="12"/>
                                        </p:tgtEl>
                                        <p:attrNameLst>
                                          <p:attrName>ppt_x</p:attrName>
                                        </p:attrNameLst>
                                      </p:cBhvr>
                                      <p:tavLst>
                                        <p:tav tm="0" fmla="">
                                          <p:val>
                                            <p:strVal val="#ppt_x"/>
                                          </p:val>
                                        </p:tav>
                                        <p:tav tm="100000" fmla="">
                                          <p:val>
                                            <p:strVal val="#ppt_x"/>
                                          </p:val>
                                        </p:tav>
                                      </p:tavLst>
                                    </p:anim>
                                    <p:anim calcmode="lin" valueType="num">
                                      <p:cBhvr additive="base">
                                        <p:cTn id="102" dur="500" fill="hold"/>
                                        <p:tgtEl>
                                          <p:spTgt spid="12"/>
                                        </p:tgtEl>
                                        <p:attrNameLst>
                                          <p:attrName>ppt_y</p:attrName>
                                        </p:attrNameLst>
                                      </p:cBhvr>
                                      <p:tavLst>
                                        <p:tav tm="0" fmla="">
                                          <p:val>
                                            <p:strVal val="1+#ppt_h/2"/>
                                          </p:val>
                                        </p:tav>
                                        <p:tav tm="100000" fmla="">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7" presetClass="entr" presetSubtype="4" fill="hold" grpId="0" nodeType="clickEffect">
                                  <p:stCondLst>
                                    <p:cond delay="0"/>
                                  </p:stCondLst>
                                  <p:childTnLst>
                                    <p:set>
                                      <p:cBhvr>
                                        <p:cTn id="106" dur="500" fill="hold">
                                          <p:stCondLst>
                                            <p:cond delay="0"/>
                                          </p:stCondLst>
                                        </p:cTn>
                                        <p:tgtEl>
                                          <p:spTgt spid="34"/>
                                        </p:tgtEl>
                                        <p:attrNameLst>
                                          <p:attrName>style.visibility</p:attrName>
                                        </p:attrNameLst>
                                      </p:cBhvr>
                                      <p:to>
                                        <p:strVal val="visible"/>
                                      </p:to>
                                    </p:set>
                                    <p:anim calcmode="lin" valueType="num">
                                      <p:cBhvr additive="base">
                                        <p:cTn id="107" dur="500" fill="hold"/>
                                        <p:tgtEl>
                                          <p:spTgt spid="34"/>
                                        </p:tgtEl>
                                        <p:attrNameLst>
                                          <p:attrName>ppt_x</p:attrName>
                                        </p:attrNameLst>
                                      </p:cBhvr>
                                      <p:tavLst>
                                        <p:tav tm="0" fmla="">
                                          <p:val>
                                            <p:strVal val="#ppt_x"/>
                                          </p:val>
                                        </p:tav>
                                        <p:tav tm="100000" fmla="">
                                          <p:val>
                                            <p:strVal val="#ppt_x"/>
                                          </p:val>
                                        </p:tav>
                                      </p:tavLst>
                                    </p:anim>
                                    <p:anim calcmode="lin" valueType="num">
                                      <p:cBhvr additive="base">
                                        <p:cTn id="108" dur="500" fill="hold"/>
                                        <p:tgtEl>
                                          <p:spTgt spid="34"/>
                                        </p:tgtEl>
                                        <p:attrNameLst>
                                          <p:attrName>ppt_y</p:attrName>
                                        </p:attrNameLst>
                                      </p:cBhvr>
                                      <p:tavLst>
                                        <p:tav tm="0" fmla="">
                                          <p:val>
                                            <p:strVal val="1+#ppt_h/2"/>
                                          </p:val>
                                        </p:tav>
                                        <p:tav tm="100000" fmla="">
                                          <p:val>
                                            <p:strVal val="#ppt_y"/>
                                          </p:val>
                                        </p:tav>
                                      </p:tavLst>
                                    </p:anim>
                                  </p:childTnLst>
                                </p:cTn>
                              </p:par>
                              <p:par>
                                <p:cTn id="109" presetID="7" presetClass="entr" presetSubtype="4" fill="hold" grpId="0" nodeType="withEffect">
                                  <p:stCondLst>
                                    <p:cond delay="0"/>
                                  </p:stCondLst>
                                  <p:childTnLst>
                                    <p:set>
                                      <p:cBhvr>
                                        <p:cTn id="110" dur="500" fill="hold">
                                          <p:stCondLst>
                                            <p:cond delay="0"/>
                                          </p:stCondLst>
                                        </p:cTn>
                                        <p:tgtEl>
                                          <p:spTgt spid="28"/>
                                        </p:tgtEl>
                                        <p:attrNameLst>
                                          <p:attrName>style.visibility</p:attrName>
                                        </p:attrNameLst>
                                      </p:cBhvr>
                                      <p:to>
                                        <p:strVal val="visible"/>
                                      </p:to>
                                    </p:set>
                                    <p:anim calcmode="lin" valueType="num">
                                      <p:cBhvr additive="base">
                                        <p:cTn id="111" dur="500" fill="hold"/>
                                        <p:tgtEl>
                                          <p:spTgt spid="28"/>
                                        </p:tgtEl>
                                        <p:attrNameLst>
                                          <p:attrName>ppt_x</p:attrName>
                                        </p:attrNameLst>
                                      </p:cBhvr>
                                      <p:tavLst>
                                        <p:tav tm="0" fmla="">
                                          <p:val>
                                            <p:strVal val="#ppt_x"/>
                                          </p:val>
                                        </p:tav>
                                        <p:tav tm="100000" fmla="">
                                          <p:val>
                                            <p:strVal val="#ppt_x"/>
                                          </p:val>
                                        </p:tav>
                                      </p:tavLst>
                                    </p:anim>
                                    <p:anim calcmode="lin" valueType="num">
                                      <p:cBhvr additive="base">
                                        <p:cTn id="112" dur="500" fill="hold"/>
                                        <p:tgtEl>
                                          <p:spTgt spid="28"/>
                                        </p:tgtEl>
                                        <p:attrNameLst>
                                          <p:attrName>ppt_y</p:attrName>
                                        </p:attrNameLst>
                                      </p:cBhvr>
                                      <p:tavLst>
                                        <p:tav tm="0" fmla="">
                                          <p:val>
                                            <p:strVal val="1+#ppt_h/2"/>
                                          </p:val>
                                        </p:tav>
                                        <p:tav tm="100000" fmla="">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7" presetClass="entr" presetSubtype="4" fill="hold" grpId="0" nodeType="clickEffect">
                                  <p:stCondLst>
                                    <p:cond delay="0"/>
                                  </p:stCondLst>
                                  <p:childTnLst>
                                    <p:set>
                                      <p:cBhvr>
                                        <p:cTn id="116" dur="500" fill="hold">
                                          <p:stCondLst>
                                            <p:cond delay="0"/>
                                          </p:stCondLst>
                                        </p:cTn>
                                        <p:tgtEl>
                                          <p:spTgt spid="9"/>
                                        </p:tgtEl>
                                        <p:attrNameLst>
                                          <p:attrName>style.visibility</p:attrName>
                                        </p:attrNameLst>
                                      </p:cBhvr>
                                      <p:to>
                                        <p:strVal val="visible"/>
                                      </p:to>
                                    </p:set>
                                    <p:anim calcmode="lin" valueType="num">
                                      <p:cBhvr additive="base">
                                        <p:cTn id="117" dur="500" fill="hold"/>
                                        <p:tgtEl>
                                          <p:spTgt spid="9"/>
                                        </p:tgtEl>
                                        <p:attrNameLst>
                                          <p:attrName>ppt_x</p:attrName>
                                        </p:attrNameLst>
                                      </p:cBhvr>
                                      <p:tavLst>
                                        <p:tav tm="0" fmla="">
                                          <p:val>
                                            <p:strVal val="#ppt_x"/>
                                          </p:val>
                                        </p:tav>
                                        <p:tav tm="100000" fmla="">
                                          <p:val>
                                            <p:strVal val="#ppt_x"/>
                                          </p:val>
                                        </p:tav>
                                      </p:tavLst>
                                    </p:anim>
                                    <p:anim calcmode="lin" valueType="num">
                                      <p:cBhvr additive="base">
                                        <p:cTn id="118" dur="500" fill="hold"/>
                                        <p:tgtEl>
                                          <p:spTgt spid="9"/>
                                        </p:tgtEl>
                                        <p:attrNameLst>
                                          <p:attrName>ppt_y</p:attrName>
                                        </p:attrNameLst>
                                      </p:cBhvr>
                                      <p:tavLst>
                                        <p:tav tm="0" fmla="">
                                          <p:val>
                                            <p:strVal val="1+#ppt_h/2"/>
                                          </p:val>
                                        </p:tav>
                                        <p:tav tm="100000" fmla="">
                                          <p:val>
                                            <p:strVal val="#ppt_y"/>
                                          </p:val>
                                        </p:tav>
                                      </p:tavLst>
                                    </p:anim>
                                  </p:childTnLst>
                                </p:cTn>
                              </p:par>
                              <p:par>
                                <p:cTn id="119" presetID="7" presetClass="entr" presetSubtype="4" fill="hold" grpId="0" nodeType="withEffect">
                                  <p:stCondLst>
                                    <p:cond delay="0"/>
                                  </p:stCondLst>
                                  <p:childTnLst>
                                    <p:set>
                                      <p:cBhvr>
                                        <p:cTn id="120" dur="500" fill="hold">
                                          <p:stCondLst>
                                            <p:cond delay="0"/>
                                          </p:stCondLst>
                                        </p:cTn>
                                        <p:tgtEl>
                                          <p:spTgt spid="7"/>
                                        </p:tgtEl>
                                        <p:attrNameLst>
                                          <p:attrName>style.visibility</p:attrName>
                                        </p:attrNameLst>
                                      </p:cBhvr>
                                      <p:to>
                                        <p:strVal val="visible"/>
                                      </p:to>
                                    </p:set>
                                    <p:anim calcmode="lin" valueType="num">
                                      <p:cBhvr additive="base">
                                        <p:cTn id="121" dur="500" fill="hold"/>
                                        <p:tgtEl>
                                          <p:spTgt spid="7"/>
                                        </p:tgtEl>
                                        <p:attrNameLst>
                                          <p:attrName>ppt_x</p:attrName>
                                        </p:attrNameLst>
                                      </p:cBhvr>
                                      <p:tavLst>
                                        <p:tav tm="0" fmla="">
                                          <p:val>
                                            <p:strVal val="#ppt_x"/>
                                          </p:val>
                                        </p:tav>
                                        <p:tav tm="100000" fmla="">
                                          <p:val>
                                            <p:strVal val="#ppt_x"/>
                                          </p:val>
                                        </p:tav>
                                      </p:tavLst>
                                    </p:anim>
                                    <p:anim calcmode="lin" valueType="num">
                                      <p:cBhvr additive="base">
                                        <p:cTn id="122" dur="500" fill="hold"/>
                                        <p:tgtEl>
                                          <p:spTgt spid="7"/>
                                        </p:tgtEl>
                                        <p:attrNameLst>
                                          <p:attrName>ppt_y</p:attrName>
                                        </p:attrNameLst>
                                      </p:cBhvr>
                                      <p:tavLst>
                                        <p:tav tm="0" fmla="">
                                          <p:val>
                                            <p:strVal val="1+#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true"/>
      <p:bldP spid="4" grpId="0"/>
      <p:bldP spid="5" grpId="0"/>
      <p:bldP spid="6" grpId="0"/>
      <p:bldP spid="8" grpId="0" bldLvl="0" animBg="true"/>
      <p:bldP spid="12" grpId="0" bldLvl="0" animBg="true"/>
      <p:bldP spid="13" grpId="0" bldLvl="0" animBg="true"/>
      <p:bldP spid="27" grpId="0" bldLvl="0" animBg="true"/>
      <p:bldP spid="28" grpId="0" bldLvl="0" animBg="true"/>
      <p:bldP spid="29" grpId="0" bldLvl="0" animBg="true"/>
      <p:bldP spid="24" grpId="0" bldLvl="0" animBg="true"/>
      <p:bldP spid="25" grpId="0" bldLvl="0" animBg="true"/>
      <p:bldP spid="26" grpId="0" bldLvl="0" animBg="true"/>
      <p:bldP spid="30" grpId="0" bldLvl="0" animBg="true"/>
      <p:bldP spid="31" grpId="0" bldLvl="0" animBg="true"/>
      <p:bldP spid="32" grpId="0" bldLvl="0" animBg="true"/>
      <p:bldP spid="33" grpId="0" bldLvl="0" animBg="true"/>
      <p:bldP spid="34" grpId="0" bldLvl="0" animBg="true"/>
      <p:bldP spid="35" grpId="0" bldLvl="0" animBg="true"/>
      <p:bldP spid="36" grpId="0" bldLvl="0" animBg="true"/>
      <p:bldP spid="37" grpId="0"/>
      <p:bldP spid="7" grpId="0" bldLvl="0" animBg="true"/>
      <p:bldP spid="9" grpId="0" bldLvl="0" animBg="tru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3" name="Title 2"/>
          <p:cNvSpPr>
            <a:spLocks noGrp="true"/>
          </p:cNvSpPr>
          <p:nvPr>
            <p:ph type="title"/>
          </p:nvPr>
        </p:nvSpPr>
        <p:spPr>
          <a:xfrm>
            <a:off x="297822" y="298230"/>
            <a:ext cx="16740112" cy="1125008"/>
          </a:xfrm>
        </p:spPr>
        <p:txBody>
          <a:bodyPr/>
          <a:p>
            <a:r>
              <a:rPr lang="es-ES_tradnl" altLang="en-US" sz="4800" b="1" kern="0" spc="0">
                <a:solidFill>
                  <a:schemeClr val="tx1"/>
                </a:solidFill>
                <a:uFillTx/>
              </a:rPr>
              <a:t>Sector Agropecuario en el nuevo gobierno</a:t>
            </a:r>
            <a:endParaRPr lang="es-ES_tradnl" altLang="en-US" sz="4800" b="1" kern="0" spc="0">
              <a:solidFill>
                <a:schemeClr val="tx1"/>
              </a:solidFill>
              <a:uFillTx/>
            </a:endParaRPr>
          </a:p>
        </p:txBody>
      </p:sp>
      <p:sp>
        <p:nvSpPr>
          <p:cNvPr id="11" name="Text Placeholder 10"/>
          <p:cNvSpPr>
            <a:spLocks noGrp="true"/>
          </p:cNvSpPr>
          <p:nvPr>
            <p:ph type="body" sz="quarter" idx="15"/>
          </p:nvPr>
        </p:nvSpPr>
        <p:spPr>
          <a:xfrm>
            <a:off x="398780" y="1567815"/>
            <a:ext cx="16638904" cy="1459865"/>
          </a:xfrm>
        </p:spPr>
        <p:txBody>
          <a:bodyPr/>
          <a:p>
            <a:pPr marL="342900" indent="-342900" algn="just" fontAlgn="auto">
              <a:lnSpc>
                <a:spcPct val="100000"/>
              </a:lnSpc>
              <a:spcBef>
                <a:spcPts val="0"/>
              </a:spcBef>
              <a:buFont typeface="Arial" panose="02080604020202020204" pitchFamily="34" charset="0"/>
              <a:buChar char="•"/>
            </a:pPr>
            <a:r>
              <a:rPr lang="es-ES_tradnl" altLang="en-US" sz="2800"/>
              <a:t>La adopción y transferencia de estas innovaciones empresariales en capacidades, condicioens y servicios de extensión tecnológica deberán llegar al sector agropecuario a las MiPymes y a la economía popular.</a:t>
            </a:r>
            <a:endParaRPr lang="es-ES_tradnl" altLang="en-US" sz="2800"/>
          </a:p>
          <a:p>
            <a:pPr marL="342900" indent="-342900" algn="just" fontAlgn="auto">
              <a:lnSpc>
                <a:spcPct val="100000"/>
              </a:lnSpc>
              <a:spcBef>
                <a:spcPts val="0"/>
              </a:spcBef>
              <a:buFont typeface="Arial" panose="02080604020202020204" pitchFamily="34" charset="0"/>
              <a:buChar char="•"/>
            </a:pPr>
            <a:endParaRPr lang="es-ES_tradnl" altLang="en-US" sz="2800"/>
          </a:p>
          <a:p>
            <a:pPr marL="342900" indent="-342900" algn="just" fontAlgn="auto">
              <a:lnSpc>
                <a:spcPct val="100000"/>
              </a:lnSpc>
              <a:spcBef>
                <a:spcPts val="0"/>
              </a:spcBef>
              <a:buFont typeface="Arial" panose="02080604020202020204" pitchFamily="34" charset="0"/>
              <a:buChar char="•"/>
            </a:pPr>
            <a:r>
              <a:rPr lang="es-ES_tradnl" altLang="en-US" sz="2800"/>
              <a:t>Desarrollo de modelos de producción sostenible y regenerativos en agricultura y ganadería con </a:t>
            </a:r>
            <a:r>
              <a:rPr lang="es-ES_tradnl" altLang="en-US" sz="2800" b="1">
                <a:solidFill>
                  <a:srgbClr val="FF0000"/>
                </a:solidFill>
              </a:rPr>
              <a:t>Ley de Agroecología, </a:t>
            </a:r>
            <a:r>
              <a:rPr lang="es-ES_tradnl" altLang="en-US" sz="2800" b="1">
                <a:solidFill>
                  <a:schemeClr val="tx1"/>
                </a:solidFill>
              </a:rPr>
              <a:t>se actualizarán estrudios físicos de suelos en las zonas con mayor potencial productivo y plan de reconversion agropecuaria para aumentar la productividad del suelo, reducir la degradación ambiental y aumentar la resiliencia climática.</a:t>
            </a:r>
            <a:endParaRPr lang="es-ES_tradnl" altLang="en-US" sz="2800" b="1">
              <a:solidFill>
                <a:schemeClr val="tx1"/>
              </a:solidFill>
            </a:endParaRPr>
          </a:p>
          <a:p>
            <a:pPr marL="342900" indent="-342900" algn="just" fontAlgn="auto">
              <a:lnSpc>
                <a:spcPct val="100000"/>
              </a:lnSpc>
              <a:spcBef>
                <a:spcPts val="0"/>
              </a:spcBef>
              <a:buFont typeface="Arial" panose="02080604020202020204" pitchFamily="34" charset="0"/>
              <a:buChar char="•"/>
            </a:pPr>
            <a:endParaRPr lang="es-ES_tradnl" altLang="en-US" sz="2800" b="1">
              <a:solidFill>
                <a:schemeClr val="tx1"/>
              </a:solidFill>
            </a:endParaRPr>
          </a:p>
          <a:p>
            <a:pPr marL="514350" indent="-514350" algn="just" fontAlgn="auto">
              <a:lnSpc>
                <a:spcPct val="100000"/>
              </a:lnSpc>
              <a:spcBef>
                <a:spcPts val="0"/>
              </a:spcBef>
            </a:pPr>
            <a:endParaRPr lang="es-ES_tradnl" altLang="en-US" sz="2800"/>
          </a:p>
          <a:p>
            <a:pPr algn="just" fontAlgn="auto">
              <a:lnSpc>
                <a:spcPct val="100000"/>
              </a:lnSpc>
              <a:spcBef>
                <a:spcPts val="0"/>
              </a:spcBef>
            </a:pPr>
            <a:r>
              <a:rPr lang="es-ES_tradnl" altLang="en-US" sz="2800">
                <a:sym typeface="+mn-ea"/>
              </a:rPr>
              <a:t>Con el ánimo de promover el acceso a la tierra productiva, se avanzará en el </a:t>
            </a:r>
            <a:r>
              <a:rPr lang="es-ES_tradnl" altLang="en-US" sz="2800" b="1">
                <a:solidFill>
                  <a:srgbClr val="FF0000"/>
                </a:solidFill>
                <a:sym typeface="+mn-ea"/>
              </a:rPr>
              <a:t>diseño de instrumentos y vehículos financieros</a:t>
            </a:r>
            <a:r>
              <a:rPr lang="es-ES_tradnl" altLang="en-US" sz="2800">
                <a:sym typeface="+mn-ea"/>
              </a:rPr>
              <a:t> que permitan garantizar la financiación adecuada de los programas que tengan como objetivo facilitar la implementación de la Reforma Rural Integral en materia de tierras.</a:t>
            </a:r>
            <a:endParaRPr lang="es-ES_tradnl" altLang="en-US" sz="2800"/>
          </a:p>
          <a:p>
            <a:pPr algn="just" fontAlgn="auto">
              <a:lnSpc>
                <a:spcPct val="100000"/>
              </a:lnSpc>
              <a:spcBef>
                <a:spcPts val="0"/>
              </a:spcBef>
            </a:pPr>
            <a:endParaRPr lang="es-ES_tradnl" altLang="en-US" sz="2800"/>
          </a:p>
          <a:p>
            <a:pPr marL="342900" indent="-342900" algn="just" fontAlgn="auto">
              <a:lnSpc>
                <a:spcPct val="100000"/>
              </a:lnSpc>
              <a:spcBef>
                <a:spcPts val="0"/>
              </a:spcBef>
              <a:buFont typeface="Arial" panose="02080604020202020204" pitchFamily="34" charset="0"/>
              <a:buChar char="•"/>
            </a:pPr>
            <a:endParaRPr lang="es-ES_tradnl" altLang="en-US" sz="2800" b="1">
              <a:solidFill>
                <a:schemeClr val="tx1"/>
              </a:solidFill>
            </a:endParaRPr>
          </a:p>
          <a:p>
            <a:pPr marL="342900" indent="-342900" algn="just" fontAlgn="auto">
              <a:lnSpc>
                <a:spcPct val="100000"/>
              </a:lnSpc>
              <a:spcBef>
                <a:spcPts val="0"/>
              </a:spcBef>
              <a:buFont typeface="Arial" panose="02080604020202020204" pitchFamily="34" charset="0"/>
              <a:buChar char="•"/>
            </a:pPr>
            <a:endParaRPr lang="es-ES_tradnl" altLang="en-US" sz="2800" b="1">
              <a:solidFill>
                <a:schemeClr val="tx1"/>
              </a:solidFill>
            </a:endParaRPr>
          </a:p>
          <a:p>
            <a:pPr marL="342900" indent="-342900" algn="just" fontAlgn="auto">
              <a:lnSpc>
                <a:spcPct val="100000"/>
              </a:lnSpc>
              <a:spcBef>
                <a:spcPts val="0"/>
              </a:spcBef>
              <a:buFont typeface="Arial" panose="02080604020202020204" pitchFamily="34" charset="0"/>
              <a:buChar char="•"/>
            </a:pPr>
            <a:endParaRPr lang="es-ES_tradnl" altLang="en-US" sz="2800">
              <a:solidFill>
                <a:schemeClr val="tx1"/>
              </a:solidFill>
            </a:endParaRPr>
          </a:p>
          <a:p>
            <a:pPr marL="342900" indent="-342900" algn="just" fontAlgn="auto">
              <a:lnSpc>
                <a:spcPct val="100000"/>
              </a:lnSpc>
              <a:spcBef>
                <a:spcPts val="0"/>
              </a:spcBef>
              <a:buFont typeface="Arial" panose="02080604020202020204" pitchFamily="34" charset="0"/>
              <a:buChar char="•"/>
            </a:pPr>
            <a:endParaRPr lang="es-ES_tradnl" altLang="en-US" sz="2800" b="1">
              <a:solidFill>
                <a:srgbClr val="FF0000"/>
              </a:solidFill>
            </a:endParaRPr>
          </a:p>
          <a:p>
            <a:pPr marL="342900" indent="-342900" algn="just" fontAlgn="auto">
              <a:lnSpc>
                <a:spcPct val="100000"/>
              </a:lnSpc>
              <a:spcBef>
                <a:spcPts val="0"/>
              </a:spcBef>
              <a:buFont typeface="Arial" panose="02080604020202020204" pitchFamily="34" charset="0"/>
              <a:buChar char="•"/>
            </a:pPr>
            <a:endParaRPr lang="es-ES_tradnl" altLang="en-US" sz="2800"/>
          </a:p>
          <a:p>
            <a:pPr marL="342900" indent="-342900" algn="just" fontAlgn="auto">
              <a:lnSpc>
                <a:spcPct val="100000"/>
              </a:lnSpc>
              <a:spcBef>
                <a:spcPts val="0"/>
              </a:spcBef>
              <a:buFont typeface="Arial" panose="02080604020202020204" pitchFamily="34" charset="0"/>
              <a:buChar char="•"/>
            </a:pPr>
            <a:endParaRPr lang="es-ES_tradnl" altLang="en-US" sz="2800"/>
          </a:p>
          <a:p>
            <a:pPr marL="342900" indent="-342900" algn="just" fontAlgn="auto">
              <a:lnSpc>
                <a:spcPct val="100000"/>
              </a:lnSpc>
              <a:spcBef>
                <a:spcPts val="0"/>
              </a:spcBef>
            </a:pPr>
            <a:endParaRPr lang="es-ES_tradnl" altLang="en-US" sz="2800"/>
          </a:p>
        </p:txBody>
      </p:sp>
      <p:sp>
        <p:nvSpPr>
          <p:cNvPr id="5" name="Footer Placeholder 4"/>
          <p:cNvSpPr>
            <a:spLocks noGrp="true"/>
          </p:cNvSpPr>
          <p:nvPr>
            <p:ph type="ftr" sz="quarter" idx="10"/>
          </p:nvPr>
        </p:nvSpPr>
        <p:spPr>
          <a:xfrm>
            <a:off x="13712664" y="9668039"/>
            <a:ext cx="3325149" cy="547948"/>
          </a:xfrm>
        </p:spPr>
        <p:txBody>
          <a:bodyPr/>
          <a:p>
            <a:r>
              <a:rPr lang="es-ES_tradnl" altLang="en-US" sz="2000"/>
              <a:t>www.economiaaplicada.co</a:t>
            </a:r>
            <a:endParaRPr lang="es-ES_tradnl" altLang="en-US" sz="2000" dirty="0"/>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sp>
        <p:nvSpPr>
          <p:cNvPr id="7" name="Text Box 6"/>
          <p:cNvSpPr txBox="true"/>
          <p:nvPr/>
        </p:nvSpPr>
        <p:spPr>
          <a:xfrm>
            <a:off x="591820" y="3958590"/>
            <a:ext cx="15932149" cy="583565"/>
          </a:xfrm>
          <a:prstGeom prst="rect">
            <a:avLst/>
          </a:prstGeom>
          <a:noFill/>
        </p:spPr>
        <p:txBody>
          <a:bodyPr wrap="square" rtlCol="0">
            <a:spAutoFit/>
          </a:bodyPr>
          <a:p>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130166" y="13876"/>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3" name="Title 2"/>
          <p:cNvSpPr>
            <a:spLocks noGrp="true"/>
          </p:cNvSpPr>
          <p:nvPr>
            <p:ph type="title"/>
          </p:nvPr>
        </p:nvSpPr>
        <p:spPr>
          <a:xfrm>
            <a:off x="297822" y="298230"/>
            <a:ext cx="16740112" cy="1125008"/>
          </a:xfrm>
        </p:spPr>
        <p:txBody>
          <a:bodyPr/>
          <a:p>
            <a:r>
              <a:rPr lang="es-ES_tradnl" altLang="en-US" sz="4800" b="1" kern="0" spc="0">
                <a:solidFill>
                  <a:schemeClr val="tx1"/>
                </a:solidFill>
                <a:uFillTx/>
              </a:rPr>
              <a:t>Sector Agropecuario: desarrollo del campesinado</a:t>
            </a:r>
            <a:endParaRPr lang="es-ES_tradnl" altLang="en-US" sz="4800" b="1" kern="0" spc="0">
              <a:solidFill>
                <a:schemeClr val="tx1"/>
              </a:solidFill>
              <a:uFillTx/>
            </a:endParaRPr>
          </a:p>
        </p:txBody>
      </p:sp>
      <p:sp>
        <p:nvSpPr>
          <p:cNvPr id="11" name="Text Placeholder 10"/>
          <p:cNvSpPr>
            <a:spLocks noGrp="true"/>
          </p:cNvSpPr>
          <p:nvPr>
            <p:ph type="body" sz="quarter" idx="15"/>
          </p:nvPr>
        </p:nvSpPr>
        <p:spPr>
          <a:xfrm>
            <a:off x="297815" y="1856740"/>
            <a:ext cx="17527269" cy="1079500"/>
          </a:xfrm>
        </p:spPr>
        <p:txBody>
          <a:bodyPr/>
          <a:p>
            <a:pPr algn="just" fontAlgn="auto">
              <a:lnSpc>
                <a:spcPct val="100000"/>
              </a:lnSpc>
              <a:spcBef>
                <a:spcPts val="0"/>
              </a:spcBef>
            </a:pPr>
            <a:r>
              <a:rPr lang="es-ES_tradnl" altLang="en-US" sz="2800" b="1">
                <a:solidFill>
                  <a:srgbClr val="FF0000"/>
                </a:solidFill>
              </a:rPr>
              <a:t>Se dedica un programa específico en el PND  con cuatro estrategias para este grupo poblacional:</a:t>
            </a:r>
            <a:endParaRPr lang="es-ES_tradnl" altLang="en-US" sz="2800" b="1">
              <a:solidFill>
                <a:srgbClr val="FF0000"/>
              </a:solidFill>
            </a:endParaRPr>
          </a:p>
          <a:p>
            <a:pPr algn="just" fontAlgn="auto">
              <a:lnSpc>
                <a:spcPct val="100000"/>
              </a:lnSpc>
              <a:spcBef>
                <a:spcPts val="0"/>
              </a:spcBef>
            </a:pPr>
            <a:endParaRPr lang="es-ES_tradnl" altLang="en-US" sz="2800" b="1">
              <a:solidFill>
                <a:srgbClr val="FF0000"/>
              </a:solidFill>
            </a:endParaRPr>
          </a:p>
          <a:p>
            <a:pPr algn="just" fontAlgn="auto">
              <a:lnSpc>
                <a:spcPct val="100000"/>
              </a:lnSpc>
              <a:spcBef>
                <a:spcPts val="0"/>
              </a:spcBef>
            </a:pPr>
            <a:r>
              <a:rPr lang="es-ES_tradnl" altLang="en-US" sz="2800" b="1">
                <a:solidFill>
                  <a:srgbClr val="FF0000"/>
                </a:solidFill>
              </a:rPr>
              <a:t>1. Tierra y territorialidades campesinas. </a:t>
            </a:r>
            <a:r>
              <a:rPr lang="es-ES_tradnl" altLang="en-US" sz="2800">
                <a:solidFill>
                  <a:schemeClr val="tx1"/>
                </a:solidFill>
              </a:rPr>
              <a:t>Impulso a las Zonas de Reserva Campesina y su articulación con parques nacionales naturales, fortalecimiento de procoes asociados a formalización, adjudicación y </a:t>
            </a:r>
            <a:r>
              <a:rPr lang="es-ES_tradnl" altLang="en-US" sz="2800"/>
              <a:t>regularización de la propiedad en áreas rurales, y se estimularán los procesos de licenciamiento ambiental. Se trabajará, además, en el fortalecimiento de la función ecológica de la propiedad a través de la consolidación del catastro multipropósito.</a:t>
            </a:r>
            <a:endParaRPr lang="es-ES_tradnl" altLang="en-US" sz="2800"/>
          </a:p>
          <a:p>
            <a:pPr algn="just" fontAlgn="auto">
              <a:lnSpc>
                <a:spcPct val="100000"/>
              </a:lnSpc>
              <a:spcBef>
                <a:spcPts val="0"/>
              </a:spcBef>
            </a:pPr>
            <a:endParaRPr lang="es-ES_tradnl" altLang="en-US" sz="2800"/>
          </a:p>
          <a:p>
            <a:pPr algn="just" fontAlgn="auto">
              <a:lnSpc>
                <a:spcPct val="100000"/>
              </a:lnSpc>
              <a:spcBef>
                <a:spcPts val="0"/>
              </a:spcBef>
            </a:pPr>
            <a:r>
              <a:rPr lang="es-ES_tradnl" altLang="en-US" sz="2800" b="1">
                <a:solidFill>
                  <a:srgbClr val="FF0000"/>
                </a:solidFill>
              </a:rPr>
              <a:t>2. Educación con pertinencia para la población campesina. </a:t>
            </a:r>
            <a:r>
              <a:rPr lang="es-ES_tradnl" altLang="en-US" sz="2800">
                <a:sym typeface="+mn-ea"/>
              </a:rPr>
              <a:t>Formación en educación media con fortalecimiento del SENA</a:t>
            </a:r>
            <a:endParaRPr lang="es-ES_tradnl" altLang="en-US" sz="2800" b="1">
              <a:solidFill>
                <a:srgbClr val="FF0000"/>
              </a:solidFill>
            </a:endParaRPr>
          </a:p>
          <a:p>
            <a:pPr algn="just" fontAlgn="auto">
              <a:lnSpc>
                <a:spcPct val="100000"/>
              </a:lnSpc>
              <a:spcBef>
                <a:spcPts val="0"/>
              </a:spcBef>
            </a:pPr>
            <a:endParaRPr lang="es-ES_tradnl" altLang="en-US" sz="2800" b="1">
              <a:solidFill>
                <a:srgbClr val="FF0000"/>
              </a:solidFill>
            </a:endParaRPr>
          </a:p>
          <a:p>
            <a:pPr algn="just" fontAlgn="auto">
              <a:lnSpc>
                <a:spcPct val="100000"/>
              </a:lnSpc>
              <a:spcBef>
                <a:spcPts val="0"/>
              </a:spcBef>
            </a:pPr>
            <a:r>
              <a:rPr lang="es-ES_tradnl" altLang="en-US" sz="2800" b="1">
                <a:solidFill>
                  <a:srgbClr val="FF0000"/>
                </a:solidFill>
              </a:rPr>
              <a:t>3. Economía campesina</a:t>
            </a:r>
            <a:r>
              <a:rPr lang="es-ES_tradnl" altLang="en-US" sz="2800"/>
              <a:t>. Basada en la agroecología, la promoción de la economía popular y comunitaria desde la Reforma Rural y con el apoyo del servicio público de extensión agropecuaria, enfoque ecosistémico, social y de aprovechamiento sostenible de los recursos pesqueros y acuícolas.</a:t>
            </a:r>
            <a:endParaRPr lang="es-ES_tradnl" altLang="en-US" sz="2800" b="1">
              <a:solidFill>
                <a:srgbClr val="FF0000"/>
              </a:solidFill>
            </a:endParaRPr>
          </a:p>
          <a:p>
            <a:pPr algn="just" fontAlgn="auto">
              <a:lnSpc>
                <a:spcPct val="100000"/>
              </a:lnSpc>
              <a:spcBef>
                <a:spcPts val="0"/>
              </a:spcBef>
            </a:pPr>
            <a:endParaRPr lang="es-ES_tradnl" altLang="en-US" sz="2800" b="1">
              <a:solidFill>
                <a:srgbClr val="FF0000"/>
              </a:solidFill>
            </a:endParaRPr>
          </a:p>
          <a:p>
            <a:pPr algn="just" fontAlgn="auto">
              <a:lnSpc>
                <a:spcPct val="100000"/>
              </a:lnSpc>
              <a:spcBef>
                <a:spcPts val="0"/>
              </a:spcBef>
            </a:pPr>
            <a:r>
              <a:rPr lang="es-ES_tradnl" altLang="en-US" sz="2800" b="1">
                <a:solidFill>
                  <a:srgbClr val="FF0000"/>
                </a:solidFill>
              </a:rPr>
              <a:t>4. Mayor participación del campesinado con fortalecimiento de los mecanismos de interlocución. </a:t>
            </a:r>
            <a:r>
              <a:rPr lang="es-ES_tradnl" altLang="en-US" sz="2800"/>
              <a:t>Se fortalecerán las asociaciones campesinas y agropecuarias y de sus capacidades para participar en la toma de decisiones del sector en su región.</a:t>
            </a:r>
            <a:endParaRPr lang="es-ES_tradnl" altLang="en-US" sz="2800"/>
          </a:p>
        </p:txBody>
      </p:sp>
      <p:sp>
        <p:nvSpPr>
          <p:cNvPr id="5" name="Footer Placeholder 4"/>
          <p:cNvSpPr>
            <a:spLocks noGrp="true"/>
          </p:cNvSpPr>
          <p:nvPr>
            <p:ph type="ftr" sz="quarter" idx="10"/>
          </p:nvPr>
        </p:nvSpPr>
        <p:spPr>
          <a:xfrm>
            <a:off x="13712664" y="9668039"/>
            <a:ext cx="3325149" cy="547948"/>
          </a:xfrm>
        </p:spPr>
        <p:txBody>
          <a:bodyPr/>
          <a:p>
            <a:r>
              <a:rPr lang="es-ES_tradnl" altLang="en-US" sz="2000"/>
              <a:t>www.economiaaplicada.co</a:t>
            </a:r>
            <a:endParaRPr lang="es-ES_tradnl" altLang="en-US" sz="2000" dirty="0"/>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83176" y="-167099"/>
            <a:ext cx="18457525"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8" name="Title 7"/>
          <p:cNvSpPr>
            <a:spLocks noGrp="true"/>
          </p:cNvSpPr>
          <p:nvPr>
            <p:ph type="title"/>
          </p:nvPr>
        </p:nvSpPr>
        <p:spPr/>
        <p:txBody>
          <a:bodyPr/>
          <a:p>
            <a:r>
              <a:rPr lang="es-ES_tradnl" altLang="en-US" b="1" kern="0" spc="0">
                <a:solidFill>
                  <a:schemeClr val="accent2">
                    <a:lumMod val="50000"/>
                  </a:schemeClr>
                </a:solidFill>
                <a:uFillTx/>
              </a:rPr>
              <a:t>Cambios normativos asociados a AGRO</a:t>
            </a:r>
            <a:endParaRPr lang="es-ES_tradnl" altLang="en-US" b="1" kern="0" spc="0">
              <a:solidFill>
                <a:schemeClr val="accent2">
                  <a:lumMod val="50000"/>
                </a:schemeClr>
              </a:solidFill>
              <a:uFillTx/>
            </a:endParaRPr>
          </a:p>
        </p:txBody>
      </p:sp>
      <p:sp>
        <p:nvSpPr>
          <p:cNvPr id="9" name="Text Placeholder 8"/>
          <p:cNvSpPr>
            <a:spLocks noGrp="true"/>
          </p:cNvSpPr>
          <p:nvPr>
            <p:ph type="body" sz="quarter" idx="14"/>
          </p:nvPr>
        </p:nvSpPr>
        <p:spPr>
          <a:xfrm>
            <a:off x="382905" y="1318260"/>
            <a:ext cx="16562070" cy="1043940"/>
          </a:xfrm>
        </p:spPr>
        <p:txBody>
          <a:bodyPr/>
          <a:p>
            <a:r>
              <a:rPr lang="es-ES_tradnl" altLang="en-US" sz="3200" b="1">
                <a:solidFill>
                  <a:schemeClr val="accent2">
                    <a:lumMod val="50000"/>
                  </a:schemeClr>
                </a:solidFill>
              </a:rPr>
              <a:t>En capítulo de 0rdenamiento teritorio-agua pero relacionadas con Agropecuario</a:t>
            </a:r>
            <a:endParaRPr lang="es-ES_tradnl" altLang="en-US" sz="3200" b="1">
              <a:solidFill>
                <a:schemeClr val="accent2">
                  <a:lumMod val="50000"/>
                </a:schemeClr>
              </a:solidFill>
            </a:endParaRPr>
          </a:p>
        </p:txBody>
      </p:sp>
      <p:sp>
        <p:nvSpPr>
          <p:cNvPr id="12" name="Text Placeholder 11"/>
          <p:cNvSpPr>
            <a:spLocks noGrp="true"/>
          </p:cNvSpPr>
          <p:nvPr>
            <p:ph type="body" sz="quarter" idx="17"/>
          </p:nvPr>
        </p:nvSpPr>
        <p:spPr>
          <a:xfrm>
            <a:off x="382905" y="2507615"/>
            <a:ext cx="16957675" cy="5895340"/>
          </a:xfrm>
        </p:spPr>
        <p:txBody>
          <a:bodyPr/>
          <a:p>
            <a:pPr marL="342900" indent="-342900">
              <a:buFont typeface="Arial" panose="02080604020202020204" pitchFamily="34" charset="0"/>
              <a:buChar char="•"/>
            </a:pPr>
            <a:r>
              <a:rPr lang="es-ES_tradnl" altLang="en-US" sz="2800"/>
              <a:t>Creación del sistema nacional de Reforma Agraria y Desarrollo Rural con  subsistemas:</a:t>
            </a:r>
            <a:endParaRPr lang="es-ES_tradnl" altLang="en-US" sz="2800"/>
          </a:p>
          <a:p>
            <a:pPr marL="342900" indent="-342900">
              <a:buFont typeface="Arial" panose="02080604020202020204" pitchFamily="34" charset="0"/>
              <a:buChar char="•"/>
            </a:pPr>
            <a:r>
              <a:rPr lang="es-ES_tradnl" altLang="en-US" sz="2800"/>
              <a:t>1.Adquisición adjudicación de tierras y procesos agrarios, delimitación,org. institucional de zonas de reserva campesina, ordenamiento territorial y tema socioambiental, derechos, asistencia técnica y transferencia de tecnología. </a:t>
            </a:r>
            <a:endParaRPr lang="es-ES_tradnl" altLang="en-US" sz="2800"/>
          </a:p>
          <a:p>
            <a:pPr marL="342900" indent="-342900">
              <a:buFont typeface="Arial" panose="02080604020202020204" pitchFamily="34" charset="0"/>
              <a:buChar char="•"/>
            </a:pPr>
            <a:r>
              <a:rPr lang="es-ES_tradnl" altLang="en-US" sz="2800"/>
              <a:t>En temas económicos, hay un subsiditema de credito agropecaurio y gestión de riesgos, y estímulo a economía campesina y familiar. Creación Sistema de Administración del Territorio. </a:t>
            </a:r>
            <a:endParaRPr lang="es-ES_tradnl" altLang="en-US" sz="2800"/>
          </a:p>
          <a:p>
            <a:pPr marL="342900" indent="-342900">
              <a:buFont typeface="Arial" panose="02080604020202020204" pitchFamily="34" charset="0"/>
              <a:buChar char="•"/>
            </a:pPr>
            <a:r>
              <a:rPr lang="es-ES_tradnl" altLang="en-US" sz="2800"/>
              <a:t>Normas para implementar acciones en torno al derecho humano a la alimentación. </a:t>
            </a:r>
            <a:endParaRPr lang="es-ES_tradnl" altLang="en-US" sz="2800"/>
          </a:p>
          <a:p>
            <a:pPr marL="342900" indent="-342900">
              <a:buFont typeface="Arial" panose="02080604020202020204" pitchFamily="34" charset="0"/>
              <a:buChar char="•"/>
            </a:pPr>
            <a:r>
              <a:rPr lang="es-ES_tradnl" altLang="en-US" sz="2800"/>
              <a:t>Se crea el sistema nacional de seguimiento y monitoreo para la superación de la malnutrición, que será liderado y administrado por el Minigualdad, como mecanismo de identificación, focalización, seguimiento y monitoreo de la situación de malnutrición de las gestantes, niñas, niños y adolescentes y sus familias.</a:t>
            </a:r>
            <a:endParaRPr lang="es-ES_tradnl" altLang="en-US" sz="2800"/>
          </a:p>
          <a:p>
            <a:pPr marL="342900" indent="-342900"/>
            <a:r>
              <a:rPr lang="es-ES_tradnl" altLang="en-US" sz="2800"/>
              <a:t>Se establecen medidas relacionadas con la recuperación de las garantías pagadas por el FAG.</a:t>
            </a:r>
            <a:endParaRPr lang="es-ES_tradnl" altLang="en-US" sz="2800"/>
          </a:p>
        </p:txBody>
      </p:sp>
      <p:sp>
        <p:nvSpPr>
          <p:cNvPr id="5" name="Footer Placeholder 4"/>
          <p:cNvSpPr>
            <a:spLocks noGrp="true"/>
          </p:cNvSpPr>
          <p:nvPr/>
        </p:nvSpPr>
        <p:spPr>
          <a:xfrm>
            <a:off x="9413231" y="9591367"/>
            <a:ext cx="7776859" cy="547688"/>
          </a:xfrm>
          <a:prstGeom prst="rect">
            <a:avLst/>
          </a:prstGeom>
        </p:spPr>
        <p:txBody>
          <a:bodyPr vert="horz" lIns="163275" tIns="81638" rIns="163275" bIns="81638" rtlCol="0" anchor="ctr"/>
          <a:lstStyle>
            <a:defPPr>
              <a:defRPr lang="en-US"/>
            </a:defPPr>
            <a:lvl1pPr marL="0" algn="r" defTabSz="1632585" rtl="0" eaLnBrk="1" latinLnBrk="0" hangingPunct="1">
              <a:defRPr sz="2100" kern="1200">
                <a:solidFill>
                  <a:schemeClr val="bg1">
                    <a:lumMod val="50000"/>
                    <a:alpha val="70000"/>
                  </a:schemeClr>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a:lstStyle>
          <a:p>
            <a:r>
              <a:rPr lang="es-ES_tradnl" altLang="en-US"/>
              <a:t>www.economiaaplicada.co</a:t>
            </a:r>
            <a:endParaRPr lang="es-ES_tradnl"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83176" y="-167099"/>
            <a:ext cx="18457525"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8" name="Title 7"/>
          <p:cNvSpPr>
            <a:spLocks noGrp="true"/>
          </p:cNvSpPr>
          <p:nvPr>
            <p:ph type="title"/>
          </p:nvPr>
        </p:nvSpPr>
        <p:spPr/>
        <p:txBody>
          <a:bodyPr/>
          <a:p>
            <a:r>
              <a:rPr lang="es-ES_tradnl" altLang="en-US" b="1" kern="0" spc="0">
                <a:solidFill>
                  <a:srgbClr val="BB313E"/>
                </a:solidFill>
                <a:uFillTx/>
              </a:rPr>
              <a:t>Cambios normativos asociados a capítulos PND</a:t>
            </a:r>
            <a:endParaRPr lang="es-ES_tradnl" altLang="en-US" b="1" kern="0" spc="0">
              <a:solidFill>
                <a:srgbClr val="BB313E"/>
              </a:solidFill>
              <a:uFillTx/>
            </a:endParaRPr>
          </a:p>
        </p:txBody>
      </p:sp>
      <p:sp>
        <p:nvSpPr>
          <p:cNvPr id="9" name="Text Placeholder 8"/>
          <p:cNvSpPr>
            <a:spLocks noGrp="true"/>
          </p:cNvSpPr>
          <p:nvPr>
            <p:ph type="body" sz="quarter" idx="14"/>
          </p:nvPr>
        </p:nvSpPr>
        <p:spPr>
          <a:xfrm>
            <a:off x="637540" y="2015490"/>
            <a:ext cx="7585710" cy="1043940"/>
          </a:xfrm>
        </p:spPr>
        <p:txBody>
          <a:bodyPr/>
          <a:p>
            <a:r>
              <a:rPr lang="es-ES_tradnl" altLang="en-US" b="1">
                <a:solidFill>
                  <a:srgbClr val="BB313E"/>
                </a:solidFill>
              </a:rPr>
              <a:t>Ordenamiento teritorio-agua</a:t>
            </a:r>
            <a:endParaRPr lang="es-ES_tradnl" altLang="en-US" b="1">
              <a:solidFill>
                <a:srgbClr val="BB313E"/>
              </a:solidFill>
            </a:endParaRPr>
          </a:p>
        </p:txBody>
      </p:sp>
      <p:sp>
        <p:nvSpPr>
          <p:cNvPr id="10" name="Text Placeholder 9"/>
          <p:cNvSpPr>
            <a:spLocks noGrp="true"/>
          </p:cNvSpPr>
          <p:nvPr>
            <p:ph type="body" sz="quarter" idx="15"/>
          </p:nvPr>
        </p:nvSpPr>
        <p:spPr>
          <a:xfrm>
            <a:off x="382905" y="3059430"/>
            <a:ext cx="16807815" cy="5895340"/>
          </a:xfrm>
        </p:spPr>
        <p:txBody>
          <a:bodyPr/>
          <a:p>
            <a:pPr marL="457200" indent="-457200">
              <a:buAutoNum type="arabicPeriod"/>
            </a:pPr>
            <a:r>
              <a:rPr lang="es-ES_tradnl" altLang="en-US" sz="2800"/>
              <a:t>POT con niveles de prevalencia obligatorio a saber: 1.conservación del medio ambiente y ecosistemas, 2. tierras aptas para la pn de alimentos.</a:t>
            </a:r>
            <a:endParaRPr lang="es-ES_tradnl" altLang="en-US" sz="2800"/>
          </a:p>
          <a:p>
            <a:pPr marL="457200" indent="-457200">
              <a:buAutoNum type="arabicPeriod"/>
            </a:pPr>
            <a:r>
              <a:rPr lang="es-ES_tradnl" altLang="en-US" sz="2800"/>
              <a:t>Proyectos turísticos y  planes integrales de desarrollo metropolitano. </a:t>
            </a:r>
            <a:endParaRPr lang="es-ES_tradnl" altLang="en-US" sz="2800"/>
          </a:p>
          <a:p>
            <a:pPr marL="457200" indent="-457200">
              <a:buAutoNum type="arabicPeriod"/>
            </a:pPr>
            <a:r>
              <a:rPr lang="es-ES_tradnl" altLang="en-US" sz="2800"/>
              <a:t>Sobretasa retributiva por vertimentos  desde 2024</a:t>
            </a:r>
            <a:endParaRPr lang="es-ES_tradnl" altLang="en-US" sz="2800"/>
          </a:p>
          <a:p>
            <a:pPr marL="457200" indent="-457200">
              <a:buAutoNum type="arabicPeriod"/>
            </a:pPr>
            <a:r>
              <a:rPr lang="es-ES_tradnl" altLang="en-US" sz="2800"/>
              <a:t>Financiación de obras de adecuación de tierras y distritos de riego enfocados al desarrollo de los proyectos PIDAR de la Agencia de Desarrollo Rural.</a:t>
            </a:r>
            <a:endParaRPr lang="es-ES_tradnl" altLang="en-US" sz="2800"/>
          </a:p>
          <a:p>
            <a:pPr marL="457200" indent="-457200">
              <a:buAutoNum type="arabicPeriod"/>
            </a:pPr>
            <a:r>
              <a:rPr lang="es-ES_tradnl" altLang="en-US" sz="2800"/>
              <a:t>Autorización a estos esquemas terrioriales para diseñar nuevos tributos por concepto de captura de valor del suelo.</a:t>
            </a:r>
            <a:endParaRPr lang="es-ES_tradnl" altLang="en-US" sz="2800"/>
          </a:p>
          <a:p>
            <a:pPr marL="457200" indent="-457200">
              <a:buAutoNum type="arabicPeriod"/>
            </a:pPr>
            <a:r>
              <a:rPr lang="es-ES_tradnl" altLang="en-US" sz="2800"/>
              <a:t>Nuevas fuentes de recursos para catastro multipropósito en  territorios </a:t>
            </a:r>
            <a:endParaRPr lang="es-ES_tradnl" altLang="en-US" sz="2800"/>
          </a:p>
          <a:p>
            <a:pPr marL="457200" indent="-457200">
              <a:buAutoNum type="arabicPeriod"/>
            </a:pPr>
            <a:r>
              <a:rPr lang="es-ES_tradnl" altLang="en-US" sz="2800"/>
              <a:t>Ajuste de los avalúos catastrales de todo el país desde 2024. </a:t>
            </a:r>
            <a:endParaRPr lang="es-ES_tradnl" altLang="en-US" sz="2800"/>
          </a:p>
          <a:p>
            <a:pPr marL="457200" indent="-457200">
              <a:buAutoNum type="arabicPeriod"/>
            </a:pPr>
            <a:r>
              <a:rPr lang="es-ES_tradnl" altLang="en-US" sz="2800"/>
              <a:t>Sstema de administración del territorio</a:t>
            </a:r>
            <a:endParaRPr lang="es-ES_tradnl" altLang="en-US" sz="2800"/>
          </a:p>
        </p:txBody>
      </p:sp>
      <p:sp>
        <p:nvSpPr>
          <p:cNvPr id="11" name="Text Placeholder 10"/>
          <p:cNvSpPr>
            <a:spLocks noGrp="true"/>
          </p:cNvSpPr>
          <p:nvPr>
            <p:ph type="body" sz="quarter" idx="16"/>
          </p:nvPr>
        </p:nvSpPr>
        <p:spPr>
          <a:xfrm>
            <a:off x="886460" y="1148715"/>
            <a:ext cx="5032375" cy="1043940"/>
          </a:xfrm>
        </p:spPr>
        <p:txBody>
          <a:bodyPr/>
          <a:p>
            <a:pPr algn="l"/>
            <a:r>
              <a:rPr lang="es-ES_tradnl" altLang="en-US" b="1">
                <a:solidFill>
                  <a:srgbClr val="BB313E"/>
                </a:solidFill>
                <a:sym typeface="+mn-ea"/>
              </a:rPr>
              <a:t>Otros</a:t>
            </a:r>
            <a:endParaRPr lang="es-ES_tradnl" altLang="en-US" b="1">
              <a:solidFill>
                <a:srgbClr val="BB313E"/>
              </a:solidFill>
              <a:sym typeface="+mn-ea"/>
            </a:endParaRPr>
          </a:p>
        </p:txBody>
      </p:sp>
      <p:sp>
        <p:nvSpPr>
          <p:cNvPr id="5" name="Footer Placeholder 4"/>
          <p:cNvSpPr>
            <a:spLocks noGrp="true"/>
          </p:cNvSpPr>
          <p:nvPr/>
        </p:nvSpPr>
        <p:spPr>
          <a:xfrm>
            <a:off x="9413231" y="9591367"/>
            <a:ext cx="7776859" cy="547688"/>
          </a:xfrm>
          <a:prstGeom prst="rect">
            <a:avLst/>
          </a:prstGeom>
        </p:spPr>
        <p:txBody>
          <a:bodyPr vert="horz" lIns="163275" tIns="81638" rIns="163275" bIns="81638" rtlCol="0" anchor="ctr"/>
          <a:lstStyle>
            <a:defPPr>
              <a:defRPr lang="en-US"/>
            </a:defPPr>
            <a:lvl1pPr marL="0" algn="r" defTabSz="1632585" rtl="0" eaLnBrk="1" latinLnBrk="0" hangingPunct="1">
              <a:defRPr sz="2100" kern="1200">
                <a:solidFill>
                  <a:schemeClr val="bg1">
                    <a:lumMod val="50000"/>
                    <a:alpha val="70000"/>
                  </a:schemeClr>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a:lstStyle>
          <a:p>
            <a:r>
              <a:rPr lang="es-ES_tradnl" altLang="en-US"/>
              <a:t>www.economiaaplicada.co</a:t>
            </a:r>
            <a:endParaRPr lang="es-ES_tradnl"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220336" y="-200754"/>
            <a:ext cx="18457525"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8" name="Title 7"/>
          <p:cNvSpPr>
            <a:spLocks noGrp="true"/>
          </p:cNvSpPr>
          <p:nvPr>
            <p:ph type="title"/>
          </p:nvPr>
        </p:nvSpPr>
        <p:spPr/>
        <p:txBody>
          <a:bodyPr/>
          <a:p>
            <a:r>
              <a:rPr lang="es-ES_tradnl" altLang="en-US" b="1" kern="0" spc="0">
                <a:solidFill>
                  <a:srgbClr val="BB313E"/>
                </a:solidFill>
                <a:uFillTx/>
              </a:rPr>
              <a:t>Cambios normativos asociados a capítulos PND</a:t>
            </a:r>
            <a:endParaRPr lang="es-ES_tradnl" altLang="en-US" b="1" kern="0" spc="0">
              <a:solidFill>
                <a:srgbClr val="BB313E"/>
              </a:solidFill>
              <a:uFillTx/>
            </a:endParaRPr>
          </a:p>
        </p:txBody>
      </p:sp>
      <p:sp>
        <p:nvSpPr>
          <p:cNvPr id="9" name="Text Placeholder 8"/>
          <p:cNvSpPr>
            <a:spLocks noGrp="true"/>
          </p:cNvSpPr>
          <p:nvPr>
            <p:ph type="body" sz="quarter" idx="14"/>
          </p:nvPr>
        </p:nvSpPr>
        <p:spPr>
          <a:xfrm>
            <a:off x="382905" y="1343660"/>
            <a:ext cx="7585710" cy="1043940"/>
          </a:xfrm>
        </p:spPr>
        <p:txBody>
          <a:bodyPr/>
          <a:p>
            <a:r>
              <a:rPr lang="es-ES_tradnl" altLang="en-US" b="1">
                <a:solidFill>
                  <a:srgbClr val="BB313E"/>
                </a:solidFill>
              </a:rPr>
              <a:t>Educación</a:t>
            </a:r>
            <a:endParaRPr lang="es-ES_tradnl" altLang="en-US" b="1">
              <a:solidFill>
                <a:srgbClr val="BB313E"/>
              </a:solidFill>
            </a:endParaRPr>
          </a:p>
        </p:txBody>
      </p:sp>
      <p:sp>
        <p:nvSpPr>
          <p:cNvPr id="10" name="Text Placeholder 9"/>
          <p:cNvSpPr>
            <a:spLocks noGrp="true"/>
          </p:cNvSpPr>
          <p:nvPr>
            <p:ph type="body" sz="quarter" idx="15"/>
          </p:nvPr>
        </p:nvSpPr>
        <p:spPr>
          <a:xfrm>
            <a:off x="476885" y="2387600"/>
            <a:ext cx="8936355" cy="2707640"/>
          </a:xfrm>
        </p:spPr>
        <p:txBody>
          <a:bodyPr/>
          <a:p>
            <a:pPr marL="457200" indent="-457200">
              <a:buAutoNum type="arabicPeriod"/>
            </a:pPr>
            <a:r>
              <a:rPr lang="es-ES_tradnl" altLang="en-US" sz="2400"/>
              <a:t>Gratuidad educacion superior</a:t>
            </a:r>
            <a:endParaRPr lang="es-ES_tradnl" altLang="en-US" sz="2400"/>
          </a:p>
          <a:p>
            <a:pPr marL="457200" indent="-457200">
              <a:buAutoNum type="arabicPeriod"/>
            </a:pPr>
            <a:r>
              <a:rPr lang="es-ES_tradnl" altLang="en-US" sz="2400"/>
              <a:t>Creación entidad para administrat recursos del FOMAG</a:t>
            </a:r>
            <a:endParaRPr lang="es-ES_tradnl" altLang="en-US" sz="2400"/>
          </a:p>
          <a:p>
            <a:pPr marL="457200" indent="-457200">
              <a:buAutoNum type="arabicPeriod"/>
            </a:pPr>
            <a:r>
              <a:rPr lang="es-ES_tradnl" altLang="en-US" sz="2400"/>
              <a:t>Rediseño Instituto Caro y Cuervo</a:t>
            </a:r>
            <a:endParaRPr lang="es-ES_tradnl" altLang="en-US" sz="2400"/>
          </a:p>
          <a:p>
            <a:pPr marL="457200" indent="-457200">
              <a:buAutoNum type="arabicPeriod"/>
            </a:pPr>
            <a:r>
              <a:rPr lang="es-ES_tradnl" altLang="en-US" sz="2400"/>
              <a:t>Creación fondo cuenta mindeporte</a:t>
            </a:r>
            <a:endParaRPr lang="es-ES_tradnl" altLang="en-US" sz="2400"/>
          </a:p>
          <a:p>
            <a:pPr marL="457200" indent="-457200">
              <a:buAutoNum type="arabicPeriod"/>
            </a:pPr>
            <a:r>
              <a:rPr lang="es-ES_tradnl" altLang="en-US" sz="2400"/>
              <a:t>Uso de cuentas inactivas para icetex</a:t>
            </a:r>
            <a:endParaRPr lang="es-ES_tradnl" altLang="en-US" sz="2400"/>
          </a:p>
        </p:txBody>
      </p:sp>
      <p:sp>
        <p:nvSpPr>
          <p:cNvPr id="11" name="Text Placeholder 10"/>
          <p:cNvSpPr>
            <a:spLocks noGrp="true"/>
          </p:cNvSpPr>
          <p:nvPr>
            <p:ph type="body" sz="quarter" idx="16"/>
          </p:nvPr>
        </p:nvSpPr>
        <p:spPr>
          <a:xfrm>
            <a:off x="10476230" y="1318260"/>
            <a:ext cx="5032375" cy="1069340"/>
          </a:xfrm>
        </p:spPr>
        <p:txBody>
          <a:bodyPr/>
          <a:p>
            <a:pPr algn="ctr"/>
            <a:r>
              <a:rPr lang="es-ES_tradnl" altLang="en-US" b="1">
                <a:solidFill>
                  <a:srgbClr val="BB313E"/>
                </a:solidFill>
                <a:sym typeface="+mn-ea"/>
              </a:rPr>
              <a:t>Salud</a:t>
            </a:r>
            <a:endParaRPr lang="es-ES_tradnl" altLang="en-US" b="1">
              <a:solidFill>
                <a:srgbClr val="BB313E"/>
              </a:solidFill>
              <a:sym typeface="+mn-ea"/>
            </a:endParaRPr>
          </a:p>
        </p:txBody>
      </p:sp>
      <p:sp>
        <p:nvSpPr>
          <p:cNvPr id="12" name="Text Placeholder 11"/>
          <p:cNvSpPr>
            <a:spLocks noGrp="true"/>
          </p:cNvSpPr>
          <p:nvPr>
            <p:ph type="body" sz="quarter" idx="17"/>
          </p:nvPr>
        </p:nvSpPr>
        <p:spPr>
          <a:xfrm>
            <a:off x="9684385" y="2672715"/>
            <a:ext cx="8133080" cy="5895340"/>
          </a:xfrm>
        </p:spPr>
        <p:txBody>
          <a:bodyPr/>
          <a:p>
            <a:pPr marL="342900" indent="-342900">
              <a:buFont typeface="Arial" panose="02080604020202020204" pitchFamily="34" charset="0"/>
              <a:buChar char="•"/>
            </a:pPr>
            <a:r>
              <a:rPr lang="es-ES_tradnl" altLang="en-US" sz="2200"/>
              <a:t> ADRES realizará el giro directo de todo el sistema de salud contributivo y solidario. En la actualidad  realiza el giro directo del régimen subsidiado.</a:t>
            </a:r>
            <a:endParaRPr lang="es-ES_tradnl" altLang="en-US" sz="2200"/>
          </a:p>
          <a:p>
            <a:pPr marL="342900" indent="-342900">
              <a:buFont typeface="Arial" panose="02080604020202020204" pitchFamily="34" charset="0"/>
              <a:buChar char="•"/>
            </a:pPr>
            <a:r>
              <a:rPr lang="es-ES_tradnl" altLang="en-US" sz="2200"/>
              <a:t>Se reduce  término para efectuar reclamaciones sobre pagos en salud con cargo  la ADRES de 36 a  18 meses</a:t>
            </a:r>
            <a:endParaRPr lang="es-ES_tradnl" altLang="en-US" sz="2200"/>
          </a:p>
          <a:p>
            <a:pPr marL="342900" indent="-342900">
              <a:buFont typeface="Arial" panose="02080604020202020204" pitchFamily="34" charset="0"/>
              <a:buChar char="•"/>
            </a:pPr>
            <a:r>
              <a:rPr lang="es-ES_tradnl" altLang="en-US" sz="2200"/>
              <a:t>Condonación o restitución de recursos de endeudamiento desde la Nación a las Entidades Territoriales, de pago de deudas no reconocidas del régimen subsidiado y no se hubieran reintegrado, si se invierten en infraestructura hospitalaria. Se establece obligatoriedad de elaborar cada 10 años un plan maestro de infraestructura hospitalaria.</a:t>
            </a:r>
            <a:endParaRPr lang="es-ES_tradnl" altLang="en-US" sz="2200"/>
          </a:p>
          <a:p>
            <a:pPr marL="342900" indent="-342900">
              <a:buFont typeface="Arial" panose="02080604020202020204" pitchFamily="34" charset="0"/>
              <a:buChar char="•"/>
            </a:pPr>
            <a:r>
              <a:rPr lang="es-ES_tradnl" altLang="en-US" sz="2200"/>
              <a:t>Con recursos del SGP (Sistema General de Participaciones) que no se comprometan en cada vigencia podrán utilizarse para c</a:t>
            </a:r>
            <a:r>
              <a:rPr lang="es-ES_tradnl" altLang="en-US" sz="2200" b="1"/>
              <a:t>ofinanciar los equipos básicos de salud</a:t>
            </a:r>
            <a:r>
              <a:rPr lang="es-ES_tradnl" altLang="en-US" sz="2200"/>
              <a:t> de que trata el artículo 15 de la Ley 1438 de 2011.</a:t>
            </a:r>
            <a:endParaRPr lang="es-ES_tradnl" altLang="en-US" sz="2200"/>
          </a:p>
        </p:txBody>
      </p:sp>
      <p:sp>
        <p:nvSpPr>
          <p:cNvPr id="5" name="Footer Placeholder 4"/>
          <p:cNvSpPr>
            <a:spLocks noGrp="true"/>
          </p:cNvSpPr>
          <p:nvPr/>
        </p:nvSpPr>
        <p:spPr>
          <a:xfrm>
            <a:off x="9413231" y="9591367"/>
            <a:ext cx="7776859" cy="547688"/>
          </a:xfrm>
          <a:prstGeom prst="rect">
            <a:avLst/>
          </a:prstGeom>
        </p:spPr>
        <p:txBody>
          <a:bodyPr vert="horz" lIns="163275" tIns="81638" rIns="163275" bIns="81638" rtlCol="0" anchor="ctr"/>
          <a:lstStyle>
            <a:defPPr>
              <a:defRPr lang="en-US"/>
            </a:defPPr>
            <a:lvl1pPr marL="0" algn="r" defTabSz="1632585" rtl="0" eaLnBrk="1" latinLnBrk="0" hangingPunct="1">
              <a:defRPr sz="2100" kern="1200">
                <a:solidFill>
                  <a:schemeClr val="bg1">
                    <a:lumMod val="50000"/>
                    <a:alpha val="70000"/>
                  </a:schemeClr>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a:lstStyle>
          <a:p>
            <a:r>
              <a:rPr lang="es-ES_tradnl" altLang="en-US"/>
              <a:t>www.economiaaplicada.co</a:t>
            </a:r>
            <a:endParaRPr lang="es-ES_tradnl" altLang="en-US" dirty="0"/>
          </a:p>
        </p:txBody>
      </p:sp>
      <p:sp>
        <p:nvSpPr>
          <p:cNvPr id="3" name="Text Placeholder 8"/>
          <p:cNvSpPr>
            <a:spLocks noGrp="true"/>
          </p:cNvSpPr>
          <p:nvPr/>
        </p:nvSpPr>
        <p:spPr>
          <a:xfrm>
            <a:off x="-26035" y="5529580"/>
            <a:ext cx="7585710" cy="1043940"/>
          </a:xfrm>
          <a:prstGeom prst="rect">
            <a:avLst/>
          </a:prstGeom>
        </p:spPr>
        <p:txBody>
          <a:bodyPr vert="horz" lIns="163275" tIns="81638" rIns="163275" bIns="81638" rtlCol="0" anchor="b">
            <a:noAutofit/>
          </a:bodyPr>
          <a:lstStyle>
            <a:lvl1pPr marL="0" indent="0" algn="l" defTabSz="1632585" rtl="0" eaLnBrk="1" latinLnBrk="0" hangingPunct="1">
              <a:spcBef>
                <a:spcPct val="20000"/>
              </a:spcBef>
              <a:buFont typeface="Arial" panose="02080604020202020204" pitchFamily="34" charset="0"/>
              <a:buNone/>
              <a:defRPr sz="3600" kern="1200" spc="300" baseline="0">
                <a:solidFill>
                  <a:schemeClr val="accent1"/>
                </a:solidFill>
                <a:latin typeface="+mj-lt"/>
                <a:ea typeface="+mn-ea"/>
                <a:cs typeface="+mn-cs"/>
              </a:defRPr>
            </a:lvl1pPr>
            <a:lvl2pPr marL="1326515" indent="-510540"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9pPr>
          </a:lstStyle>
          <a:p>
            <a:r>
              <a:rPr lang="es-ES_tradnl" altLang="en-US" b="1">
                <a:solidFill>
                  <a:srgbClr val="BB313E"/>
                </a:solidFill>
              </a:rPr>
              <a:t>Telecomunicaciones</a:t>
            </a:r>
            <a:endParaRPr lang="es-ES_tradnl" altLang="en-US" b="1">
              <a:solidFill>
                <a:srgbClr val="BB313E"/>
              </a:solidFill>
            </a:endParaRPr>
          </a:p>
        </p:txBody>
      </p:sp>
      <p:sp>
        <p:nvSpPr>
          <p:cNvPr id="4" name="Text Placeholder 9"/>
          <p:cNvSpPr>
            <a:spLocks noGrp="true"/>
          </p:cNvSpPr>
          <p:nvPr/>
        </p:nvSpPr>
        <p:spPr>
          <a:xfrm>
            <a:off x="382905" y="7432040"/>
            <a:ext cx="8936355" cy="2707640"/>
          </a:xfrm>
          <a:prstGeom prst="rect">
            <a:avLst/>
          </a:prstGeom>
        </p:spPr>
        <p:txBody>
          <a:bodyPr vert="horz" lIns="163275" tIns="81638" rIns="163275" bIns="81638" rtlCol="0" anchor="t">
            <a:noAutofit/>
          </a:bodyPr>
          <a:lstStyle>
            <a:lvl1pPr marL="0" indent="0" algn="l" defTabSz="1632585" rtl="0" eaLnBrk="1" latinLnBrk="0" hangingPunct="1">
              <a:lnSpc>
                <a:spcPct val="120000"/>
              </a:lnSpc>
              <a:spcBef>
                <a:spcPts val="1200"/>
              </a:spcBef>
              <a:buFont typeface="Arial" panose="02080604020202020204" pitchFamily="34" charset="0"/>
              <a:buNone/>
              <a:defRPr sz="2000" kern="1200" baseline="0">
                <a:solidFill>
                  <a:schemeClr val="tx1"/>
                </a:solidFill>
                <a:latin typeface="+mn-lt"/>
                <a:ea typeface="+mn-ea"/>
                <a:cs typeface="+mn-cs"/>
              </a:defRPr>
            </a:lvl1pPr>
            <a:lvl2pPr marL="1326515" indent="-510540"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9pPr>
          </a:lstStyle>
          <a:p>
            <a:pPr/>
            <a:endParaRPr lang="es-ES_tradnl" altLang="en-US" sz="1800"/>
          </a:p>
        </p:txBody>
      </p:sp>
      <p:sp>
        <p:nvSpPr>
          <p:cNvPr id="13" name="Text Placeholder 9"/>
          <p:cNvSpPr>
            <a:spLocks noGrp="true"/>
          </p:cNvSpPr>
          <p:nvPr/>
        </p:nvSpPr>
        <p:spPr>
          <a:xfrm>
            <a:off x="263525" y="6729730"/>
            <a:ext cx="8936355" cy="2707640"/>
          </a:xfrm>
          <a:prstGeom prst="rect">
            <a:avLst/>
          </a:prstGeom>
        </p:spPr>
        <p:txBody>
          <a:bodyPr vert="horz" lIns="163275" tIns="81638" rIns="163275" bIns="81638" rtlCol="0" anchor="t">
            <a:noAutofit/>
          </a:bodyPr>
          <a:lstStyle>
            <a:lvl1pPr marL="0" indent="0" algn="l" defTabSz="1632585" rtl="0" eaLnBrk="1" latinLnBrk="0" hangingPunct="1">
              <a:lnSpc>
                <a:spcPct val="120000"/>
              </a:lnSpc>
              <a:spcBef>
                <a:spcPts val="1200"/>
              </a:spcBef>
              <a:buFont typeface="Arial" panose="02080604020202020204" pitchFamily="34" charset="0"/>
              <a:buNone/>
              <a:defRPr sz="2000" kern="1200" baseline="0">
                <a:solidFill>
                  <a:schemeClr val="tx1"/>
                </a:solidFill>
                <a:latin typeface="+mn-lt"/>
                <a:ea typeface="+mn-ea"/>
                <a:cs typeface="+mn-cs"/>
              </a:defRPr>
            </a:lvl1pPr>
            <a:lvl2pPr marL="1326515" indent="-510540"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9pPr>
          </a:lstStyle>
          <a:p>
            <a:pPr algn="just"/>
            <a:r>
              <a:rPr lang="es-ES_tradnl" altLang="en-US"/>
              <a:t>En el sector de telecomunicaciones se establece una aumento a la contraprestación en obligaciones de hacer (obras de expansión en telecomunicaciones) que los concesionarios que reciben el otorgamiento o renovación del espectro. </a:t>
            </a:r>
            <a:endParaRPr lang="es-ES_tradnl" altLang="en-US"/>
          </a:p>
          <a:p>
            <a:pPr algn="just"/>
            <a:r>
              <a:rPr lang="es-ES_tradnl" altLang="en-US"/>
              <a:t>Este porcentaje pasa de 60% a 90% del valor pactado por la concesión de uso del espectro.</a:t>
            </a:r>
            <a:endParaRPr lang="es-ES_tradnl"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220336" y="-200754"/>
            <a:ext cx="18457525"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8" name="Title 7"/>
          <p:cNvSpPr>
            <a:spLocks noGrp="true"/>
          </p:cNvSpPr>
          <p:nvPr>
            <p:ph type="title"/>
          </p:nvPr>
        </p:nvSpPr>
        <p:spPr>
          <a:xfrm>
            <a:off x="204191" y="-36285"/>
            <a:ext cx="16741860" cy="1125125"/>
          </a:xfrm>
        </p:spPr>
        <p:txBody>
          <a:bodyPr/>
          <a:p>
            <a:r>
              <a:rPr lang="es-ES_tradnl" altLang="en-US" b="1" kern="0" spc="0">
                <a:solidFill>
                  <a:srgbClr val="BB313E"/>
                </a:solidFill>
                <a:uFillTx/>
              </a:rPr>
              <a:t>Cambios normativos asociados a capítulos PND</a:t>
            </a:r>
            <a:endParaRPr lang="es-ES_tradnl" altLang="en-US" b="1" kern="0" spc="0">
              <a:solidFill>
                <a:srgbClr val="BB313E"/>
              </a:solidFill>
              <a:uFillTx/>
            </a:endParaRPr>
          </a:p>
        </p:txBody>
      </p:sp>
      <p:sp>
        <p:nvSpPr>
          <p:cNvPr id="9" name="Text Placeholder 8"/>
          <p:cNvSpPr>
            <a:spLocks noGrp="true"/>
          </p:cNvSpPr>
          <p:nvPr>
            <p:ph type="body" sz="quarter" idx="14"/>
          </p:nvPr>
        </p:nvSpPr>
        <p:spPr>
          <a:xfrm>
            <a:off x="484505" y="680720"/>
            <a:ext cx="7585710" cy="1043940"/>
          </a:xfrm>
        </p:spPr>
        <p:txBody>
          <a:bodyPr/>
          <a:p>
            <a:r>
              <a:rPr lang="es-ES_tradnl" altLang="en-US" b="1">
                <a:solidFill>
                  <a:srgbClr val="BB313E"/>
                </a:solidFill>
              </a:rPr>
              <a:t>Transporte </a:t>
            </a:r>
            <a:endParaRPr lang="es-ES_tradnl" altLang="en-US" b="1">
              <a:solidFill>
                <a:srgbClr val="BB313E"/>
              </a:solidFill>
            </a:endParaRPr>
          </a:p>
        </p:txBody>
      </p:sp>
      <p:sp>
        <p:nvSpPr>
          <p:cNvPr id="10" name="Text Placeholder 9"/>
          <p:cNvSpPr>
            <a:spLocks noGrp="true"/>
          </p:cNvSpPr>
          <p:nvPr>
            <p:ph type="body" sz="quarter" idx="15"/>
          </p:nvPr>
        </p:nvSpPr>
        <p:spPr>
          <a:xfrm>
            <a:off x="204470" y="1928495"/>
            <a:ext cx="17793970" cy="2707640"/>
          </a:xfrm>
        </p:spPr>
        <p:txBody>
          <a:bodyPr/>
          <a:p>
            <a:pPr marL="457200" indent="-457200">
              <a:buAutoNum type="arabicPeriod"/>
            </a:pPr>
            <a:r>
              <a:rPr lang="es-ES_tradnl" altLang="en-US" sz="2400"/>
              <a:t>Aportes en especie de las entidades territoriales se acotan al 30% del total del aporte del territorio. </a:t>
            </a:r>
            <a:endParaRPr lang="es-ES_tradnl" altLang="en-US" sz="2400"/>
          </a:p>
          <a:p>
            <a:pPr marL="457200" indent="-457200">
              <a:buAutoNum type="arabicPeriod"/>
            </a:pPr>
            <a:endParaRPr lang="es-ES_tradnl" altLang="en-US" sz="2400"/>
          </a:p>
          <a:p>
            <a:pPr marL="457200" indent="-457200">
              <a:buAutoNum type="arabicPeriod"/>
            </a:pPr>
            <a:r>
              <a:rPr lang="es-ES_tradnl" altLang="en-US" sz="2400"/>
              <a:t>Se amplían las inversiones cofinanciables a la adquisición predial y los planes de reasentamiento. Añade que no se podrán financiar gastos administrativos, de mantenimiento, PMO, contratación o pago del personal en la ejecución, viáticos y honorarios.</a:t>
            </a:r>
            <a:endParaRPr lang="es-ES_tradnl" altLang="en-US" sz="2400"/>
          </a:p>
          <a:p>
            <a:pPr marL="457200" indent="-457200">
              <a:buAutoNum type="arabicPeriod"/>
            </a:pPr>
            <a:endParaRPr lang="es-ES_tradnl" altLang="en-US" sz="2400"/>
          </a:p>
          <a:p>
            <a:pPr marL="457200" indent="-457200">
              <a:buAutoNum type="arabicPeriod"/>
            </a:pPr>
            <a:r>
              <a:rPr lang="es-ES_tradnl" altLang="en-US" sz="2400"/>
              <a:t>En los proyectos de cofinanciación se deberá precisar sobre las fuentes de pago que alimentarán el fondo de estabilización tarifaria, de acuerdo con las necesidades del proyecto. </a:t>
            </a:r>
            <a:endParaRPr lang="es-ES_tradnl" altLang="en-US" sz="2400"/>
          </a:p>
          <a:p>
            <a:pPr marL="457200" indent="-457200">
              <a:buAutoNum type="arabicPeriod"/>
            </a:pPr>
            <a:endParaRPr lang="es-ES_tradnl" altLang="en-US" sz="2400"/>
          </a:p>
          <a:p>
            <a:pPr marL="457200" indent="-457200">
              <a:buAutoNum type="arabicPeriod"/>
            </a:pPr>
            <a:r>
              <a:rPr lang="es-ES_tradnl" altLang="en-US" sz="2400"/>
              <a:t>Se podrán autorizar la asunción sobre vigencias futuras hasta por el plazo de ejecución del proyecto de inversión o del compromiso de financiamiento.</a:t>
            </a:r>
            <a:endParaRPr lang="es-ES_tradnl" altLang="en-US" sz="2400"/>
          </a:p>
          <a:p>
            <a:pPr marL="457200" indent="-457200">
              <a:buAutoNum type="arabicPeriod"/>
            </a:pPr>
            <a:endParaRPr lang="es-ES_tradnl" altLang="en-US" sz="2400"/>
          </a:p>
          <a:p>
            <a:pPr marL="457200" indent="-457200">
              <a:buAutoNum type="arabicPeriod"/>
            </a:pPr>
            <a:r>
              <a:rPr lang="es-ES_tradnl" altLang="en-US" sz="2400">
                <a:sym typeface="+mn-ea"/>
              </a:rPr>
              <a:t>Un segundo grupo de normativas asociadas al sector transporte en torno a otorgar derechos de superficie a construcciones de infraestructuras, se permite a los municipios revisar los POT por una vez en el cuatrinenio para incluir lineamientos de transporte sostenible. También suprime la necesidad de desafectar en el área respectiva la infraestructura en concesiones para facilitar obra pública que corresponda al INVIAS en el área que corresponda.</a:t>
            </a:r>
            <a:endParaRPr lang="es-ES_tradnl" altLang="en-US" sz="2400"/>
          </a:p>
          <a:p>
            <a:pPr/>
            <a:endParaRPr lang="es-ES_tradnl" altLang="en-US" sz="2400"/>
          </a:p>
        </p:txBody>
      </p:sp>
      <p:sp>
        <p:nvSpPr>
          <p:cNvPr id="5" name="Footer Placeholder 4"/>
          <p:cNvSpPr>
            <a:spLocks noGrp="true"/>
          </p:cNvSpPr>
          <p:nvPr/>
        </p:nvSpPr>
        <p:spPr>
          <a:xfrm>
            <a:off x="9413231" y="9591367"/>
            <a:ext cx="7776859" cy="547688"/>
          </a:xfrm>
          <a:prstGeom prst="rect">
            <a:avLst/>
          </a:prstGeom>
        </p:spPr>
        <p:txBody>
          <a:bodyPr vert="horz" lIns="163275" tIns="81638" rIns="163275" bIns="81638" rtlCol="0" anchor="ctr"/>
          <a:lstStyle>
            <a:defPPr>
              <a:defRPr lang="en-US"/>
            </a:defPPr>
            <a:lvl1pPr marL="0" algn="r" defTabSz="1632585" rtl="0" eaLnBrk="1" latinLnBrk="0" hangingPunct="1">
              <a:defRPr sz="2100" kern="1200">
                <a:solidFill>
                  <a:schemeClr val="bg1">
                    <a:lumMod val="50000"/>
                    <a:alpha val="70000"/>
                  </a:schemeClr>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a:lstStyle>
          <a:p>
            <a:r>
              <a:rPr lang="es-ES_tradnl" altLang="en-US"/>
              <a:t>www.economiaaplicada.co</a:t>
            </a:r>
            <a:endParaRPr lang="es-ES_tradnl"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220336" y="-200754"/>
            <a:ext cx="18457525"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8" name="Title 7"/>
          <p:cNvSpPr>
            <a:spLocks noGrp="true"/>
          </p:cNvSpPr>
          <p:nvPr>
            <p:ph type="title"/>
          </p:nvPr>
        </p:nvSpPr>
        <p:spPr>
          <a:xfrm>
            <a:off x="204191" y="-36285"/>
            <a:ext cx="16741860" cy="1125125"/>
          </a:xfrm>
        </p:spPr>
        <p:txBody>
          <a:bodyPr/>
          <a:p>
            <a:r>
              <a:rPr lang="es-ES_tradnl" altLang="en-US" b="1" kern="0" spc="0">
                <a:solidFill>
                  <a:srgbClr val="BB313E"/>
                </a:solidFill>
                <a:uFillTx/>
              </a:rPr>
              <a:t>Cambios normativos asociados a capítulos PND</a:t>
            </a:r>
            <a:endParaRPr lang="es-ES_tradnl" altLang="en-US" b="1" kern="0" spc="0">
              <a:solidFill>
                <a:srgbClr val="BB313E"/>
              </a:solidFill>
              <a:uFillTx/>
            </a:endParaRPr>
          </a:p>
        </p:txBody>
      </p:sp>
      <p:sp>
        <p:nvSpPr>
          <p:cNvPr id="9" name="Text Placeholder 8"/>
          <p:cNvSpPr>
            <a:spLocks noGrp="true"/>
          </p:cNvSpPr>
          <p:nvPr>
            <p:ph type="body" sz="quarter" idx="14"/>
          </p:nvPr>
        </p:nvSpPr>
        <p:spPr>
          <a:xfrm>
            <a:off x="484505" y="680720"/>
            <a:ext cx="7585710" cy="1043940"/>
          </a:xfrm>
        </p:spPr>
        <p:txBody>
          <a:bodyPr/>
          <a:p>
            <a:r>
              <a:rPr lang="es-ES_tradnl" altLang="en-US" b="1">
                <a:solidFill>
                  <a:srgbClr val="BB313E"/>
                </a:solidFill>
              </a:rPr>
              <a:t>Transporte 2 </a:t>
            </a:r>
            <a:endParaRPr lang="es-ES_tradnl" altLang="en-US" b="1">
              <a:solidFill>
                <a:srgbClr val="BB313E"/>
              </a:solidFill>
            </a:endParaRPr>
          </a:p>
        </p:txBody>
      </p:sp>
      <p:sp>
        <p:nvSpPr>
          <p:cNvPr id="10" name="Text Placeholder 9"/>
          <p:cNvSpPr>
            <a:spLocks noGrp="true"/>
          </p:cNvSpPr>
          <p:nvPr>
            <p:ph type="body" sz="quarter" idx="15"/>
          </p:nvPr>
        </p:nvSpPr>
        <p:spPr>
          <a:xfrm>
            <a:off x="204470" y="1724660"/>
            <a:ext cx="17663795" cy="2707640"/>
          </a:xfrm>
        </p:spPr>
        <p:txBody>
          <a:bodyPr/>
          <a:p>
            <a:pPr marL="457200" indent="-457200">
              <a:buAutoNum type="arabicPeriod"/>
            </a:pPr>
            <a:endParaRPr lang="es-ES_tradnl" altLang="en-US" sz="2400"/>
          </a:p>
          <a:p>
            <a:pPr marL="457200" indent="-457200">
              <a:buAutoNum type="arabicPeriod"/>
            </a:pPr>
            <a:r>
              <a:rPr lang="es-ES_tradnl" altLang="en-US" sz="2400"/>
              <a:t>Limita el pago del 60% del pago de los aportes de la nacion a los SETP, hasta que no se certifique la entrada en operación de las rutas en un 60% y establece que en 6 meses una véz terminado en convenio de cofinanciación deberá entrar el 100% de las rutas del respectivo sistema.</a:t>
            </a:r>
            <a:endParaRPr lang="es-ES_tradnl" altLang="en-US" sz="2400"/>
          </a:p>
          <a:p>
            <a:pPr marL="457200" indent="-457200">
              <a:buAutoNum type="arabicPeriod"/>
            </a:pPr>
            <a:endParaRPr lang="es-ES_tradnl" altLang="en-US" sz="2400"/>
          </a:p>
          <a:p>
            <a:pPr marL="457200" indent="-457200">
              <a:buAutoNum type="arabicPeriod"/>
            </a:pPr>
            <a:r>
              <a:rPr lang="es-ES_tradnl" altLang="en-US" sz="2400"/>
              <a:t>Para los sistemas de transporte público que ya están en operación, se establece que se podrá pactar la cofinanciación de componentes independientes que no hayan sido cofinanciados previamente, mediante adición u otro sí al convenio de cofinanciación o mediante la suscripción de un nuevo acuerdo para el componente independiente.</a:t>
            </a:r>
            <a:endParaRPr lang="es-ES_tradnl" altLang="en-US" sz="2400"/>
          </a:p>
          <a:p>
            <a:pPr marL="457200" indent="-457200">
              <a:buAutoNum type="arabicPeriod"/>
            </a:pPr>
            <a:endParaRPr lang="es-ES_tradnl" altLang="en-US" sz="2400"/>
          </a:p>
          <a:p>
            <a:pPr marL="457200" indent="-457200">
              <a:buAutoNum type="arabicPeriod"/>
            </a:pPr>
            <a:r>
              <a:rPr lang="es-ES_tradnl" altLang="en-US" sz="2400"/>
              <a:t>Se establece que en ningún caso se podrán destinar recursos adicionales para sistemas de transporte púbico </a:t>
            </a:r>
            <a:r>
              <a:rPr lang="es-ES_tradnl" altLang="en-US" sz="2400" b="1"/>
              <a:t>que no hayan puesto en funcionamiento su Sistema de Recaudo Centralizado -SRC- </a:t>
            </a:r>
            <a:r>
              <a:rPr lang="es-ES_tradnl" altLang="en-US" sz="2400"/>
              <a:t>y su Sistema de Gestión y Control de Flota -SGCF-; y cuya cobertura operacional sea inferior al 70% de las rutas del respectivo sistema. Se establecen nuevas fuentes de financiación para los sistemas de transporte masivo, como un porcentaje del impuesto predial, entre otras medidas.</a:t>
            </a:r>
            <a:endParaRPr lang="es-ES_tradnl" altLang="en-US" sz="2400"/>
          </a:p>
          <a:p>
            <a:pPr marL="457200" indent="-457200">
              <a:buAutoNum type="arabicPeriod"/>
            </a:pPr>
            <a:endParaRPr lang="es-ES_tradnl" altLang="en-US" sz="2400"/>
          </a:p>
        </p:txBody>
      </p:sp>
      <p:sp>
        <p:nvSpPr>
          <p:cNvPr id="5" name="Footer Placeholder 4"/>
          <p:cNvSpPr>
            <a:spLocks noGrp="true"/>
          </p:cNvSpPr>
          <p:nvPr/>
        </p:nvSpPr>
        <p:spPr>
          <a:xfrm>
            <a:off x="9413231" y="9591367"/>
            <a:ext cx="7776859" cy="547688"/>
          </a:xfrm>
          <a:prstGeom prst="rect">
            <a:avLst/>
          </a:prstGeom>
        </p:spPr>
        <p:txBody>
          <a:bodyPr vert="horz" lIns="163275" tIns="81638" rIns="163275" bIns="81638" rtlCol="0" anchor="ctr"/>
          <a:lstStyle>
            <a:defPPr>
              <a:defRPr lang="en-US"/>
            </a:defPPr>
            <a:lvl1pPr marL="0" algn="r" defTabSz="1632585" rtl="0" eaLnBrk="1" latinLnBrk="0" hangingPunct="1">
              <a:defRPr sz="2100" kern="1200">
                <a:solidFill>
                  <a:schemeClr val="bg1">
                    <a:lumMod val="50000"/>
                    <a:alpha val="70000"/>
                  </a:schemeClr>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a:lstStyle>
          <a:p>
            <a:r>
              <a:rPr lang="es-ES_tradnl" altLang="en-US"/>
              <a:t>www.economiaaplicada.co</a:t>
            </a:r>
            <a:endParaRPr lang="es-ES_tradnl"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220336" y="-200754"/>
            <a:ext cx="18457525"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8" name="Title 7"/>
          <p:cNvSpPr>
            <a:spLocks noGrp="true"/>
          </p:cNvSpPr>
          <p:nvPr>
            <p:ph type="title"/>
          </p:nvPr>
        </p:nvSpPr>
        <p:spPr>
          <a:xfrm>
            <a:off x="204191" y="-36285"/>
            <a:ext cx="16741860" cy="1125125"/>
          </a:xfrm>
        </p:spPr>
        <p:txBody>
          <a:bodyPr/>
          <a:p>
            <a:r>
              <a:rPr lang="es-ES_tradnl" altLang="en-US" b="1" kern="0" spc="0">
                <a:solidFill>
                  <a:srgbClr val="12281C"/>
                </a:solidFill>
                <a:uFillTx/>
              </a:rPr>
              <a:t>Cambios normativos asociados a capítulos PND</a:t>
            </a:r>
            <a:endParaRPr lang="es-ES_tradnl" altLang="en-US" b="1" kern="0" spc="0">
              <a:solidFill>
                <a:srgbClr val="12281C"/>
              </a:solidFill>
              <a:uFillTx/>
            </a:endParaRPr>
          </a:p>
        </p:txBody>
      </p:sp>
      <p:sp>
        <p:nvSpPr>
          <p:cNvPr id="9" name="Text Placeholder 8"/>
          <p:cNvSpPr>
            <a:spLocks noGrp="true"/>
          </p:cNvSpPr>
          <p:nvPr>
            <p:ph type="body" sz="quarter" idx="14"/>
          </p:nvPr>
        </p:nvSpPr>
        <p:spPr>
          <a:xfrm>
            <a:off x="509905" y="680720"/>
            <a:ext cx="7585710" cy="1043940"/>
          </a:xfrm>
        </p:spPr>
        <p:txBody>
          <a:bodyPr/>
          <a:p>
            <a:r>
              <a:rPr lang="es-ES_tradnl" altLang="en-US" b="1">
                <a:solidFill>
                  <a:srgbClr val="12281C"/>
                </a:solidFill>
              </a:rPr>
              <a:t>Medio Ambiente</a:t>
            </a:r>
            <a:endParaRPr lang="es-ES_tradnl" altLang="en-US" b="1">
              <a:solidFill>
                <a:srgbClr val="12281C"/>
              </a:solidFill>
            </a:endParaRPr>
          </a:p>
        </p:txBody>
      </p:sp>
      <p:sp>
        <p:nvSpPr>
          <p:cNvPr id="10" name="Text Placeholder 9"/>
          <p:cNvSpPr>
            <a:spLocks noGrp="true"/>
          </p:cNvSpPr>
          <p:nvPr>
            <p:ph type="body" sz="quarter" idx="15"/>
          </p:nvPr>
        </p:nvSpPr>
        <p:spPr>
          <a:xfrm>
            <a:off x="-100965" y="1724660"/>
            <a:ext cx="18218785" cy="2707640"/>
          </a:xfrm>
        </p:spPr>
        <p:txBody>
          <a:bodyPr/>
          <a:p>
            <a:pPr marL="457200" indent="-457200">
              <a:buAutoNum type="arabicPeriod"/>
            </a:pPr>
            <a:endParaRPr lang="es-ES_tradnl" altLang="en-US" sz="2800"/>
          </a:p>
          <a:p>
            <a:pPr marL="457200" indent="-457200">
              <a:buAutoNum type="arabicPeriod"/>
            </a:pPr>
            <a:r>
              <a:rPr lang="es-ES_tradnl" altLang="en-US" sz="2800"/>
              <a:t>Se establece el registro de emisiones y remoción de gases efecto invernadero RENARE, donde deberán registrarse todas las iniciativas de empresas públicas y privadas que busquen certificar reducciones en emisiones de GEI para acceder a recursos de financiación.</a:t>
            </a:r>
            <a:endParaRPr lang="es-ES_tradnl" altLang="en-US" sz="2800"/>
          </a:p>
          <a:p>
            <a:pPr marL="457200" indent="-457200">
              <a:buAutoNum type="arabicPeriod"/>
            </a:pPr>
            <a:endParaRPr lang="es-ES_tradnl" altLang="en-US" sz="2800"/>
          </a:p>
          <a:p>
            <a:pPr marL="457200" indent="-457200">
              <a:buAutoNum type="arabicPeriod"/>
            </a:pPr>
            <a:r>
              <a:rPr lang="es-ES_tradnl" altLang="en-US" sz="2800"/>
              <a:t>Se establecen las APP para el desarrollo de proyectos de conservación medioambiental, se establece el seguro paramétrico por índice.</a:t>
            </a:r>
            <a:endParaRPr lang="es-ES_tradnl" altLang="en-US" sz="2800"/>
          </a:p>
          <a:p>
            <a:pPr marL="457200" indent="-457200">
              <a:buAutoNum type="arabicPeriod"/>
            </a:pPr>
            <a:endParaRPr lang="es-ES_tradnl" altLang="en-US" sz="2800"/>
          </a:p>
          <a:p>
            <a:pPr marL="457200" indent="-457200">
              <a:buAutoNum type="arabicPeriod"/>
            </a:pPr>
            <a:r>
              <a:rPr lang="es-ES_tradnl" altLang="en-US" sz="2800"/>
              <a:t>Se prohíbe la minería a gran escala a cielo abierto para el carbón térmico y se propone un programa de sustitución  </a:t>
            </a:r>
            <a:r>
              <a:rPr lang="es-ES_tradnl" altLang="en-US" sz="2800">
                <a:sym typeface="+mn-ea"/>
              </a:rPr>
              <a:t>de leña, carbón y residuos por energéticos de transición con duración de 10 años.</a:t>
            </a:r>
            <a:endParaRPr lang="es-ES_tradnl" altLang="en-US" sz="2800">
              <a:sym typeface="+mn-ea"/>
            </a:endParaRPr>
          </a:p>
          <a:p>
            <a:pPr marL="457200" indent="-457200">
              <a:buAutoNum type="arabicPeriod"/>
            </a:pPr>
            <a:endParaRPr lang="es-ES_tradnl" altLang="en-US" sz="2800">
              <a:sym typeface="+mn-ea"/>
            </a:endParaRPr>
          </a:p>
          <a:p>
            <a:pPr marL="457200" indent="-457200">
              <a:buAutoNum type="arabicPeriod"/>
            </a:pPr>
            <a:r>
              <a:rPr lang="es-ES_tradnl" altLang="en-US" sz="2800"/>
              <a:t>En el capítulo de transformación productiva, internacionalización y acción climática, se establecen pagos ambientales para la paz para los ocupantes de predios de víctimas del conflicto armado. </a:t>
            </a:r>
            <a:endParaRPr lang="es-ES_tradnl" altLang="en-US" sz="2800"/>
          </a:p>
        </p:txBody>
      </p:sp>
      <p:sp>
        <p:nvSpPr>
          <p:cNvPr id="5" name="Footer Placeholder 4"/>
          <p:cNvSpPr>
            <a:spLocks noGrp="true"/>
          </p:cNvSpPr>
          <p:nvPr/>
        </p:nvSpPr>
        <p:spPr>
          <a:xfrm>
            <a:off x="9413231" y="9591367"/>
            <a:ext cx="7776859" cy="547688"/>
          </a:xfrm>
          <a:prstGeom prst="rect">
            <a:avLst/>
          </a:prstGeom>
        </p:spPr>
        <p:txBody>
          <a:bodyPr vert="horz" lIns="163275" tIns="81638" rIns="163275" bIns="81638" rtlCol="0" anchor="ctr"/>
          <a:lstStyle>
            <a:defPPr>
              <a:defRPr lang="en-US"/>
            </a:defPPr>
            <a:lvl1pPr marL="0" algn="r" defTabSz="1632585" rtl="0" eaLnBrk="1" latinLnBrk="0" hangingPunct="1">
              <a:defRPr sz="2100" kern="1200">
                <a:solidFill>
                  <a:schemeClr val="bg1">
                    <a:lumMod val="50000"/>
                    <a:alpha val="70000"/>
                  </a:schemeClr>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a:lstStyle>
          <a:p>
            <a:r>
              <a:rPr lang="es-ES_tradnl" altLang="en-US"/>
              <a:t>www.economiaaplicada.co</a:t>
            </a:r>
            <a:endParaRPr lang="es-ES_tradnl"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85716" y="-36289"/>
            <a:ext cx="18457525"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8" name="Title 7"/>
          <p:cNvSpPr>
            <a:spLocks noGrp="true"/>
          </p:cNvSpPr>
          <p:nvPr>
            <p:ph type="title"/>
          </p:nvPr>
        </p:nvSpPr>
        <p:spPr>
          <a:xfrm>
            <a:off x="204191" y="-36285"/>
            <a:ext cx="16741860" cy="1125125"/>
          </a:xfrm>
        </p:spPr>
        <p:txBody>
          <a:bodyPr/>
          <a:p>
            <a:r>
              <a:rPr lang="es-ES_tradnl" altLang="en-US" b="1" kern="0" spc="0">
                <a:solidFill>
                  <a:srgbClr val="00B0F0"/>
                </a:solidFill>
                <a:uFillTx/>
              </a:rPr>
              <a:t>Cambios normativos asociados a capítulos PND</a:t>
            </a:r>
            <a:endParaRPr lang="es-ES_tradnl" altLang="en-US" b="1" kern="0" spc="0">
              <a:solidFill>
                <a:srgbClr val="00B0F0"/>
              </a:solidFill>
              <a:uFillTx/>
            </a:endParaRPr>
          </a:p>
        </p:txBody>
      </p:sp>
      <p:sp>
        <p:nvSpPr>
          <p:cNvPr id="9" name="Text Placeholder 8"/>
          <p:cNvSpPr>
            <a:spLocks noGrp="true"/>
          </p:cNvSpPr>
          <p:nvPr>
            <p:ph type="body" sz="quarter" idx="14"/>
          </p:nvPr>
        </p:nvSpPr>
        <p:spPr>
          <a:xfrm>
            <a:off x="484505" y="680720"/>
            <a:ext cx="7585710" cy="1043940"/>
          </a:xfrm>
        </p:spPr>
        <p:txBody>
          <a:bodyPr/>
          <a:p>
            <a:r>
              <a:rPr lang="es-ES_tradnl" altLang="en-US" b="1">
                <a:solidFill>
                  <a:srgbClr val="00B0F0"/>
                </a:solidFill>
              </a:rPr>
              <a:t>Energía  </a:t>
            </a:r>
            <a:endParaRPr lang="es-ES_tradnl" altLang="en-US" b="1">
              <a:solidFill>
                <a:srgbClr val="00B0F0"/>
              </a:solidFill>
            </a:endParaRPr>
          </a:p>
        </p:txBody>
      </p:sp>
      <p:sp>
        <p:nvSpPr>
          <p:cNvPr id="10" name="Text Placeholder 9"/>
          <p:cNvSpPr>
            <a:spLocks noGrp="true"/>
          </p:cNvSpPr>
          <p:nvPr>
            <p:ph type="body" sz="quarter" idx="15"/>
          </p:nvPr>
        </p:nvSpPr>
        <p:spPr>
          <a:xfrm>
            <a:off x="484505" y="1891030"/>
            <a:ext cx="16953230" cy="2707640"/>
          </a:xfrm>
        </p:spPr>
        <p:txBody>
          <a:bodyPr/>
          <a:p>
            <a:pPr marL="457200" indent="-457200">
              <a:buAutoNum type="arabicPeriod"/>
            </a:pPr>
            <a:r>
              <a:rPr lang="es-ES_tradnl" altLang="en-US" sz="1800">
                <a:sym typeface="+mn-ea"/>
              </a:rPr>
              <a:t>Se aumenta el porcentaje de transferencia que realizan los autogeneradores y empresas que vendan excedentes de energía eléctrica del 1% al 6% de las ventas brutas por generación propia</a:t>
            </a:r>
            <a:endParaRPr lang="es-ES_tradnl" altLang="en-US" sz="1800"/>
          </a:p>
          <a:p>
            <a:pPr marL="457200" indent="-457200">
              <a:buAutoNum type="arabicPeriod"/>
            </a:pPr>
            <a:r>
              <a:rPr lang="es-ES_tradnl" altLang="en-US" sz="1800"/>
              <a:t>Se establece también que se podrá incluir el cargo por conexión y los costos de redes internas en la financiación o confinanciación de los proyectos de masificación del gas en los estratos 1 y 2. Este beneficio se aplica también para los ejecutores de proyectos de vivienda de interés social en estratos 1 y 2.</a:t>
            </a:r>
            <a:endParaRPr lang="es-ES_tradnl" altLang="en-US" sz="1800"/>
          </a:p>
          <a:p>
            <a:pPr marL="457200" indent="-457200">
              <a:buAutoNum type="arabicPeriod"/>
            </a:pPr>
            <a:r>
              <a:rPr lang="es-ES_tradnl" altLang="en-US" sz="1800"/>
              <a:t>Se amplía la definición de hidrógeno verde y se definen las comunidades energéticas,</a:t>
            </a:r>
            <a:endParaRPr lang="es-ES_tradnl" altLang="en-US" sz="1800"/>
          </a:p>
          <a:p>
            <a:pPr marL="457200" indent="-457200">
              <a:buAutoNum type="arabicPeriod"/>
            </a:pPr>
            <a:r>
              <a:rPr lang="es-ES_tradnl" altLang="en-US" sz="1800"/>
              <a:t>Se realizará una auditoría de ahorro energético en las instituciones públicas para implementar mediadas e inversiones orientadas a la sustitución energética</a:t>
            </a:r>
            <a:endParaRPr lang="es-ES_tradnl" altLang="en-US" sz="1800"/>
          </a:p>
          <a:p>
            <a:pPr marL="457200" indent="-457200">
              <a:buAutoNum type="arabicPeriod"/>
            </a:pPr>
            <a:r>
              <a:rPr lang="es-ES_tradnl" altLang="en-US" sz="1800"/>
              <a:t>Se permite la integración de las actividades de generación y transmisión de manera integrada para empresas que realicen generación de energía eléctrica a partir de fuentes no convencionales de energía renovable.</a:t>
            </a:r>
            <a:endParaRPr lang="es-ES_tradnl" altLang="en-US" sz="1800"/>
          </a:p>
          <a:p>
            <a:pPr marL="457200" indent="-457200">
              <a:buAutoNum type="arabicPeriod"/>
            </a:pPr>
            <a:r>
              <a:rPr lang="es-ES_tradnl" altLang="en-US" sz="1800"/>
              <a:t>En la administración del FEPC se tendrán en cuenta los principios de eficiencia y progresividad, se determinarán criterios de focalización y se establece que la modificación al porcentaje de biocombustibles dentro de la mezcla de combustibles líquidos deberá contar con concepto fiscal favorable del Ministerio de Hacienda y Crédito Público previo a la expedición del respectivo acto administrativo.</a:t>
            </a:r>
            <a:endParaRPr lang="es-ES_tradnl" altLang="en-US" sz="1800"/>
          </a:p>
          <a:p>
            <a:pPr marL="457200" indent="-457200">
              <a:buAutoNum type="arabicPeriod"/>
            </a:pPr>
            <a:r>
              <a:rPr lang="es-ES_tradnl" altLang="en-US" sz="1800"/>
              <a:t>Sobre el fondo único de soluciones energéticas – FONENERGIA podrá trasladar recursos al FENOGE para el desarrollo de sus actividades.</a:t>
            </a:r>
            <a:endParaRPr lang="es-ES_tradnl" altLang="en-US" sz="1800"/>
          </a:p>
          <a:p>
            <a:pPr marL="457200" indent="-457200">
              <a:buAutoNum type="arabicPeriod"/>
            </a:pPr>
            <a:r>
              <a:rPr lang="es-ES_tradnl" altLang="en-US" sz="1800"/>
              <a:t>Cuando con recursos públicos se haya construido infraestructura par ala interconexión de ZNI, a entidad propietaria de los activos podrá autorizar a las Empresas de Servicios Públicos, el cobro total o parcial del componente de inversión,</a:t>
            </a:r>
            <a:endParaRPr lang="es-ES_tradnl" altLang="en-US" sz="1800"/>
          </a:p>
          <a:p>
            <a:pPr marL="457200" indent="-457200">
              <a:buAutoNum type="arabicPeriod"/>
            </a:pPr>
            <a:r>
              <a:rPr lang="es-ES_tradnl" altLang="en-US" sz="1800"/>
              <a:t>Para usuarios ubicados en zonas de difícil acceso dentro del SIN se exigirá medidores prepago, sistemas de suspensión remota, facturación mediante estimación del consumo, entre otros.</a:t>
            </a:r>
            <a:endParaRPr lang="es-ES_tradnl" altLang="en-US" sz="1800"/>
          </a:p>
          <a:p>
            <a:pPr marL="457200" indent="-457200">
              <a:buAutoNum type="arabicPeriod"/>
            </a:pPr>
            <a:r>
              <a:rPr lang="es-ES_tradnl" altLang="en-US" sz="1800"/>
              <a:t>Reasignación de subsidios de energía para generar consumo mínimo indispensable, enfocado en estratos 1 y 2.</a:t>
            </a:r>
            <a:endParaRPr lang="es-ES_tradnl" altLang="en-US" sz="1800"/>
          </a:p>
        </p:txBody>
      </p:sp>
      <p:sp>
        <p:nvSpPr>
          <p:cNvPr id="5" name="Footer Placeholder 4"/>
          <p:cNvSpPr>
            <a:spLocks noGrp="true"/>
          </p:cNvSpPr>
          <p:nvPr/>
        </p:nvSpPr>
        <p:spPr>
          <a:xfrm>
            <a:off x="9413231" y="9591367"/>
            <a:ext cx="7776859" cy="547688"/>
          </a:xfrm>
          <a:prstGeom prst="rect">
            <a:avLst/>
          </a:prstGeom>
        </p:spPr>
        <p:txBody>
          <a:bodyPr vert="horz" lIns="163275" tIns="81638" rIns="163275" bIns="81638" rtlCol="0" anchor="ctr"/>
          <a:lstStyle>
            <a:defPPr>
              <a:defRPr lang="en-US"/>
            </a:defPPr>
            <a:lvl1pPr marL="0" algn="r" defTabSz="1632585" rtl="0" eaLnBrk="1" latinLnBrk="0" hangingPunct="1">
              <a:defRPr sz="2100" kern="1200">
                <a:solidFill>
                  <a:schemeClr val="bg1">
                    <a:lumMod val="50000"/>
                    <a:alpha val="70000"/>
                  </a:schemeClr>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a:lstStyle>
          <a:p>
            <a:r>
              <a:rPr lang="es-ES_tradnl" altLang="en-US"/>
              <a:t>www.economiaaplicada.co</a:t>
            </a:r>
            <a:endParaRPr lang="es-ES_tradnl"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85716" y="-26764"/>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3" name="Title 2"/>
          <p:cNvSpPr>
            <a:spLocks noGrp="true"/>
          </p:cNvSpPr>
          <p:nvPr>
            <p:ph type="title"/>
          </p:nvPr>
        </p:nvSpPr>
        <p:spPr>
          <a:xfrm>
            <a:off x="297822" y="298230"/>
            <a:ext cx="16740112" cy="1125008"/>
          </a:xfrm>
        </p:spPr>
        <p:txBody>
          <a:bodyPr/>
          <a:p>
            <a:r>
              <a:rPr lang="es-ES_tradnl" altLang="en-US" sz="4800" b="1" kern="0" spc="0">
                <a:solidFill>
                  <a:schemeClr val="tx1"/>
                </a:solidFill>
                <a:uFillTx/>
              </a:rPr>
              <a:t>Cambios normativos asociados al PND</a:t>
            </a:r>
            <a:endParaRPr lang="es-ES_tradnl" altLang="en-US" sz="4800" b="1" kern="0" spc="0">
              <a:solidFill>
                <a:schemeClr val="tx1"/>
              </a:solidFill>
              <a:uFillTx/>
            </a:endParaRPr>
          </a:p>
        </p:txBody>
      </p:sp>
      <p:sp>
        <p:nvSpPr>
          <p:cNvPr id="11" name="Text Placeholder 10"/>
          <p:cNvSpPr>
            <a:spLocks noGrp="true"/>
          </p:cNvSpPr>
          <p:nvPr>
            <p:ph type="body" sz="quarter" idx="15"/>
          </p:nvPr>
        </p:nvSpPr>
        <p:spPr>
          <a:xfrm>
            <a:off x="297815" y="1856740"/>
            <a:ext cx="17527269" cy="1079500"/>
          </a:xfrm>
        </p:spPr>
        <p:txBody>
          <a:bodyPr/>
          <a:p>
            <a:pPr algn="just" fontAlgn="auto">
              <a:lnSpc>
                <a:spcPct val="100000"/>
              </a:lnSpc>
              <a:spcBef>
                <a:spcPts val="0"/>
              </a:spcBef>
            </a:pPr>
            <a:r>
              <a:rPr lang="es-ES_tradnl" altLang="en-US" sz="1800">
                <a:solidFill>
                  <a:srgbClr val="12281C"/>
                </a:solidFill>
              </a:rPr>
              <a:t>1.Para facilitar la construcción de fuentes de financiación, se autoriza a las entidades territoriales a que aporten el suelo requerido o destinen recursos provenientes de la</a:t>
            </a:r>
            <a:r>
              <a:rPr lang="es-ES_tradnl" altLang="en-US" sz="1800" b="1">
                <a:solidFill>
                  <a:srgbClr val="12281C"/>
                </a:solidFill>
              </a:rPr>
              <a:t> aplicación de instrumentos de gestión y financiación del suelo en el área de influencia del proyecto</a:t>
            </a:r>
            <a:r>
              <a:rPr lang="es-ES_tradnl" altLang="en-US" sz="1800">
                <a:solidFill>
                  <a:srgbClr val="12281C"/>
                </a:solidFill>
              </a:rPr>
              <a:t>, como plusvalía por obra pública, titularización del impuesto predial según la normatividad vigente. </a:t>
            </a:r>
            <a:endParaRPr lang="es-ES_tradnl" altLang="en-US" sz="1800">
              <a:solidFill>
                <a:srgbClr val="12281C"/>
              </a:solidFill>
            </a:endParaRPr>
          </a:p>
          <a:p>
            <a:pPr algn="just" fontAlgn="auto">
              <a:lnSpc>
                <a:spcPct val="100000"/>
              </a:lnSpc>
              <a:spcBef>
                <a:spcPts val="0"/>
              </a:spcBef>
            </a:pPr>
            <a:endParaRPr lang="es-ES_tradnl" altLang="en-US" sz="1800">
              <a:solidFill>
                <a:srgbClr val="12281C"/>
              </a:solidFill>
            </a:endParaRPr>
          </a:p>
          <a:p>
            <a:pPr algn="just" fontAlgn="auto">
              <a:lnSpc>
                <a:spcPct val="100000"/>
              </a:lnSpc>
              <a:spcBef>
                <a:spcPts val="0"/>
              </a:spcBef>
            </a:pPr>
            <a:r>
              <a:rPr lang="es-ES_tradnl" altLang="en-US" sz="1800">
                <a:solidFill>
                  <a:srgbClr val="12281C"/>
                </a:solidFill>
              </a:rPr>
              <a:t>2.El capítulo de convergencia regional desarrolla la construcción e implementación de modelos de desarrollo supramunicipales par el fortalecimiento de vínculos urbano rurales y la </a:t>
            </a:r>
            <a:r>
              <a:rPr lang="es-ES_tradnl" altLang="en-US" sz="1800" b="1">
                <a:solidFill>
                  <a:srgbClr val="12281C"/>
                </a:solidFill>
              </a:rPr>
              <a:t>integración de los territorios permitiendo a las regiones que tengan proyectos de cofinanciación de la Nación constituir autoridades de transporte</a:t>
            </a:r>
            <a:r>
              <a:rPr lang="es-ES_tradnl" altLang="en-US" sz="1800">
                <a:solidFill>
                  <a:srgbClr val="12281C"/>
                </a:solidFill>
              </a:rPr>
              <a:t> par la planeación y gestión de la movilidad en proyectos comunes cuando los proyectos trasciendan sus límites geográficos.</a:t>
            </a:r>
            <a:endParaRPr lang="es-ES_tradnl" altLang="en-US" sz="1800">
              <a:solidFill>
                <a:srgbClr val="12281C"/>
              </a:solidFill>
            </a:endParaRPr>
          </a:p>
          <a:p>
            <a:pPr algn="just" fontAlgn="auto">
              <a:lnSpc>
                <a:spcPct val="100000"/>
              </a:lnSpc>
              <a:spcBef>
                <a:spcPts val="0"/>
              </a:spcBef>
            </a:pPr>
            <a:endParaRPr lang="es-ES_tradnl" altLang="en-US" sz="1800">
              <a:solidFill>
                <a:srgbClr val="12281C"/>
              </a:solidFill>
            </a:endParaRPr>
          </a:p>
          <a:p>
            <a:pPr algn="just" fontAlgn="auto">
              <a:lnSpc>
                <a:spcPct val="100000"/>
              </a:lnSpc>
              <a:spcBef>
                <a:spcPts val="0"/>
              </a:spcBef>
            </a:pPr>
            <a:r>
              <a:rPr lang="es-ES_tradnl" altLang="en-US" sz="1800">
                <a:solidFill>
                  <a:srgbClr val="12281C"/>
                </a:solidFill>
              </a:rPr>
              <a:t>3.Las</a:t>
            </a:r>
            <a:r>
              <a:rPr lang="es-ES_tradnl" altLang="en-US" sz="1800" b="1">
                <a:solidFill>
                  <a:srgbClr val="12281C"/>
                </a:solidFill>
              </a:rPr>
              <a:t> entidades territoriales podrán financiar proyectos fuera de su jurisdicción</a:t>
            </a:r>
            <a:r>
              <a:rPr lang="es-ES_tradnl" altLang="en-US" sz="1800">
                <a:solidFill>
                  <a:srgbClr val="12281C"/>
                </a:solidFill>
              </a:rPr>
              <a:t> cuando estos los beneficien.</a:t>
            </a:r>
            <a:endParaRPr lang="es-ES_tradnl" altLang="en-US" sz="1800">
              <a:solidFill>
                <a:srgbClr val="12281C"/>
              </a:solidFill>
            </a:endParaRPr>
          </a:p>
          <a:p>
            <a:pPr algn="just" fontAlgn="auto">
              <a:lnSpc>
                <a:spcPct val="100000"/>
              </a:lnSpc>
              <a:spcBef>
                <a:spcPts val="0"/>
              </a:spcBef>
            </a:pPr>
            <a:endParaRPr lang="es-ES_tradnl" altLang="en-US" sz="1800">
              <a:solidFill>
                <a:srgbClr val="12281C"/>
              </a:solidFill>
            </a:endParaRPr>
          </a:p>
          <a:p>
            <a:pPr algn="just" fontAlgn="auto">
              <a:lnSpc>
                <a:spcPct val="100000"/>
              </a:lnSpc>
              <a:spcBef>
                <a:spcPts val="0"/>
              </a:spcBef>
            </a:pPr>
            <a:r>
              <a:rPr lang="es-ES_tradnl" altLang="en-US" sz="1800">
                <a:solidFill>
                  <a:srgbClr val="12281C"/>
                </a:solidFill>
              </a:rPr>
              <a:t>4.Se autoriza a</a:t>
            </a:r>
            <a:r>
              <a:rPr lang="es-ES_tradnl" altLang="en-US" sz="1800" b="1">
                <a:solidFill>
                  <a:srgbClr val="12281C"/>
                </a:solidFill>
              </a:rPr>
              <a:t> Findeter a celebrar operaciones especiales de fondeo o financiamiento</a:t>
            </a:r>
            <a:r>
              <a:rPr lang="es-ES_tradnl" altLang="en-US" sz="1800">
                <a:solidFill>
                  <a:srgbClr val="12281C"/>
                </a:solidFill>
              </a:rPr>
              <a:t> con bancos o entidades multilaterales o bilaterales</a:t>
            </a:r>
            <a:endParaRPr lang="es-ES_tradnl" altLang="en-US" sz="1800">
              <a:solidFill>
                <a:srgbClr val="12281C"/>
              </a:solidFill>
            </a:endParaRPr>
          </a:p>
          <a:p>
            <a:pPr algn="just" fontAlgn="auto">
              <a:lnSpc>
                <a:spcPct val="100000"/>
              </a:lnSpc>
              <a:spcBef>
                <a:spcPts val="0"/>
              </a:spcBef>
            </a:pPr>
            <a:endParaRPr lang="es-ES_tradnl" altLang="en-US" sz="1800">
              <a:solidFill>
                <a:srgbClr val="12281C"/>
              </a:solidFill>
            </a:endParaRPr>
          </a:p>
          <a:p>
            <a:pPr algn="just" fontAlgn="auto">
              <a:lnSpc>
                <a:spcPct val="100000"/>
              </a:lnSpc>
              <a:spcBef>
                <a:spcPts val="0"/>
              </a:spcBef>
            </a:pPr>
            <a:r>
              <a:rPr lang="es-ES_tradnl" altLang="en-US" sz="1800">
                <a:solidFill>
                  <a:srgbClr val="12281C"/>
                </a:solidFill>
              </a:rPr>
              <a:t>5.Se establece una </a:t>
            </a:r>
            <a:r>
              <a:rPr lang="es-ES_tradnl" altLang="en-US" sz="1800" b="1">
                <a:solidFill>
                  <a:srgbClr val="12281C"/>
                </a:solidFill>
              </a:rPr>
              <a:t>política para la gestión comunitaria del Agua y el Saneamiento básico. Aumenta el porcentaje de subsidio a servicios públicos para áreas rurales y zonas insulares</a:t>
            </a:r>
            <a:r>
              <a:rPr lang="es-ES_tradnl" altLang="en-US" sz="1800">
                <a:solidFill>
                  <a:srgbClr val="12281C"/>
                </a:solidFill>
              </a:rPr>
              <a:t>.</a:t>
            </a:r>
            <a:endParaRPr lang="es-ES_tradnl" altLang="en-US" sz="1800">
              <a:solidFill>
                <a:srgbClr val="12281C"/>
              </a:solidFill>
            </a:endParaRPr>
          </a:p>
          <a:p>
            <a:pPr algn="just" fontAlgn="auto">
              <a:lnSpc>
                <a:spcPct val="100000"/>
              </a:lnSpc>
              <a:spcBef>
                <a:spcPts val="0"/>
              </a:spcBef>
            </a:pPr>
            <a:endParaRPr lang="es-ES_tradnl" altLang="en-US" sz="1800">
              <a:solidFill>
                <a:srgbClr val="12281C"/>
              </a:solidFill>
            </a:endParaRPr>
          </a:p>
          <a:p>
            <a:pPr algn="just" fontAlgn="auto">
              <a:lnSpc>
                <a:spcPct val="100000"/>
              </a:lnSpc>
              <a:spcBef>
                <a:spcPts val="0"/>
              </a:spcBef>
            </a:pPr>
            <a:r>
              <a:rPr lang="es-ES_tradnl" altLang="en-US" sz="1800">
                <a:solidFill>
                  <a:srgbClr val="12281C"/>
                </a:solidFill>
              </a:rPr>
              <a:t>6. Se conformará una misión de descentralización que habrá de dar resultados en dos años.</a:t>
            </a:r>
            <a:endParaRPr lang="es-ES_tradnl" altLang="en-US" sz="1800">
              <a:solidFill>
                <a:srgbClr val="12281C"/>
              </a:solidFill>
            </a:endParaRPr>
          </a:p>
          <a:p>
            <a:pPr algn="just" fontAlgn="auto">
              <a:lnSpc>
                <a:spcPct val="100000"/>
              </a:lnSpc>
              <a:spcBef>
                <a:spcPts val="0"/>
              </a:spcBef>
            </a:pPr>
            <a:endParaRPr lang="es-ES_tradnl" altLang="en-US" sz="1800">
              <a:solidFill>
                <a:srgbClr val="12281C"/>
              </a:solidFill>
            </a:endParaRPr>
          </a:p>
          <a:p>
            <a:pPr algn="just" fontAlgn="auto">
              <a:lnSpc>
                <a:spcPct val="100000"/>
              </a:lnSpc>
              <a:spcBef>
                <a:spcPts val="0"/>
              </a:spcBef>
            </a:pPr>
            <a:r>
              <a:rPr lang="es-ES_tradnl" altLang="en-US" sz="1800">
                <a:solidFill>
                  <a:srgbClr val="12281C"/>
                </a:solidFill>
              </a:rPr>
              <a:t>5.La sección II de este capítulo establece </a:t>
            </a:r>
            <a:r>
              <a:rPr lang="es-ES_tradnl" altLang="en-US" sz="1800" b="1">
                <a:solidFill>
                  <a:srgbClr val="12281C"/>
                </a:solidFill>
              </a:rPr>
              <a:t>normativa sobre Hábitat integral y territorios más humanos, e</a:t>
            </a:r>
            <a:r>
              <a:rPr lang="es-ES_tradnl" altLang="en-US" sz="1800">
                <a:solidFill>
                  <a:srgbClr val="12281C"/>
                </a:solidFill>
              </a:rPr>
              <a:t>n donde se señala que va rediseñarse el concepto de VIS pero mientras la normativa es publicada se cambia el parámetro para determinar el valor de las VIS de Salario mínimo a UVT permitiendo hasta que salga la nueva normativa un tope máximo para VIS de 195 millones para proyectos de renovación urbana y de 150,6 millones para VIS en otros proyectos, se incorpora la definición en UVR de Vis sostenible</a:t>
            </a:r>
            <a:endParaRPr lang="es-ES_tradnl" altLang="en-US" sz="1800">
              <a:solidFill>
                <a:srgbClr val="12281C"/>
              </a:solidFill>
            </a:endParaRPr>
          </a:p>
          <a:p>
            <a:pPr algn="just" fontAlgn="auto">
              <a:lnSpc>
                <a:spcPct val="100000"/>
              </a:lnSpc>
              <a:spcBef>
                <a:spcPts val="0"/>
              </a:spcBef>
            </a:pPr>
            <a:endParaRPr lang="es-ES_tradnl" altLang="en-US" sz="1800">
              <a:solidFill>
                <a:srgbClr val="12281C"/>
              </a:solidFill>
            </a:endParaRPr>
          </a:p>
          <a:p>
            <a:pPr algn="just" fontAlgn="auto">
              <a:lnSpc>
                <a:spcPct val="100000"/>
              </a:lnSpc>
              <a:spcBef>
                <a:spcPts val="0"/>
              </a:spcBef>
            </a:pPr>
            <a:r>
              <a:rPr lang="es-ES_tradnl" altLang="en-US" sz="1800">
                <a:solidFill>
                  <a:srgbClr val="12281C"/>
                </a:solidFill>
              </a:rPr>
              <a:t>6.En el tema de reindustrialización y bioeconomía se establecen </a:t>
            </a:r>
            <a:r>
              <a:rPr lang="es-ES_tradnl" altLang="en-US" sz="1800" b="1">
                <a:solidFill>
                  <a:srgbClr val="12281C"/>
                </a:solidFill>
              </a:rPr>
              <a:t>compensaciones industriales en materia de defensa nacional que reglamentan la transferencia tecnológica </a:t>
            </a:r>
            <a:r>
              <a:rPr lang="es-ES_tradnl" altLang="en-US" sz="1800">
                <a:solidFill>
                  <a:srgbClr val="12281C"/>
                </a:solidFill>
              </a:rPr>
              <a:t>desde las compras del sector defensa a la industria y la academia nacional. </a:t>
            </a:r>
            <a:endParaRPr lang="es-ES_tradnl" altLang="en-US" sz="1800">
              <a:solidFill>
                <a:srgbClr val="12281C"/>
              </a:solidFill>
            </a:endParaRPr>
          </a:p>
          <a:p>
            <a:pPr algn="just" fontAlgn="auto">
              <a:lnSpc>
                <a:spcPct val="100000"/>
              </a:lnSpc>
              <a:spcBef>
                <a:spcPts val="0"/>
              </a:spcBef>
            </a:pPr>
            <a:endParaRPr lang="es-ES_tradnl" altLang="en-US" sz="1800">
              <a:solidFill>
                <a:srgbClr val="12281C"/>
              </a:solidFill>
            </a:endParaRPr>
          </a:p>
          <a:p>
            <a:pPr algn="just" fontAlgn="auto">
              <a:lnSpc>
                <a:spcPct val="100000"/>
              </a:lnSpc>
              <a:spcBef>
                <a:spcPts val="0"/>
              </a:spcBef>
            </a:pPr>
            <a:r>
              <a:rPr lang="es-ES_tradnl" altLang="en-US" sz="1800">
                <a:solidFill>
                  <a:srgbClr val="12281C"/>
                </a:solidFill>
              </a:rPr>
              <a:t>7.Se exime de</a:t>
            </a:r>
            <a:r>
              <a:rPr lang="es-ES_tradnl" altLang="en-US" sz="1800" b="1">
                <a:solidFill>
                  <a:srgbClr val="12281C"/>
                </a:solidFill>
              </a:rPr>
              <a:t> pago de contribución parafiscal en turismo a negocios que se inscriban por primera vez un establecimiento gravado con la contribución o en el RNT,</a:t>
            </a:r>
            <a:r>
              <a:rPr lang="es-ES_tradnl" altLang="en-US" sz="1800">
                <a:solidFill>
                  <a:srgbClr val="12281C"/>
                </a:solidFill>
              </a:rPr>
              <a:t> con plazo hasta el 30 de junio de 2023. Esta medida aplica para municipios con menos de 200 mil habitantes y PDET.</a:t>
            </a:r>
            <a:endParaRPr lang="es-ES_tradnl" altLang="en-US" sz="1800">
              <a:solidFill>
                <a:srgbClr val="12281C"/>
              </a:solidFill>
            </a:endParaRPr>
          </a:p>
          <a:p>
            <a:pPr algn="just" fontAlgn="auto">
              <a:lnSpc>
                <a:spcPct val="100000"/>
              </a:lnSpc>
              <a:spcBef>
                <a:spcPts val="0"/>
              </a:spcBef>
            </a:pPr>
            <a:endParaRPr lang="es-ES_tradnl" altLang="en-US" sz="1800">
              <a:solidFill>
                <a:srgbClr val="12281C"/>
              </a:solidFill>
            </a:endParaRPr>
          </a:p>
          <a:p>
            <a:pPr algn="just" fontAlgn="auto">
              <a:lnSpc>
                <a:spcPct val="100000"/>
              </a:lnSpc>
              <a:spcBef>
                <a:spcPts val="0"/>
              </a:spcBef>
            </a:pPr>
            <a:r>
              <a:rPr lang="es-ES_tradnl" altLang="en-US" sz="1800">
                <a:solidFill>
                  <a:srgbClr val="12281C"/>
                </a:solidFill>
              </a:rPr>
              <a:t>8. Se unifica en un sólo patrimonio autónomo a INNPULSA y Colombia productiva</a:t>
            </a:r>
            <a:endParaRPr lang="es-ES_tradnl" altLang="en-US" sz="1800">
              <a:solidFill>
                <a:srgbClr val="12281C"/>
              </a:solidFill>
            </a:endParaRPr>
          </a:p>
        </p:txBody>
      </p:sp>
      <p:sp>
        <p:nvSpPr>
          <p:cNvPr id="5" name="Footer Placeholder 4"/>
          <p:cNvSpPr>
            <a:spLocks noGrp="true"/>
          </p:cNvSpPr>
          <p:nvPr>
            <p:ph type="ftr" sz="quarter" idx="10"/>
          </p:nvPr>
        </p:nvSpPr>
        <p:spPr>
          <a:xfrm>
            <a:off x="13712664" y="9668039"/>
            <a:ext cx="3325149" cy="547948"/>
          </a:xfrm>
        </p:spPr>
        <p:txBody>
          <a:bodyPr/>
          <a:p>
            <a:r>
              <a:rPr lang="es-ES_tradnl" altLang="en-US" sz="2000"/>
              <a:t>www.economiaaplicada.co</a:t>
            </a:r>
            <a:endParaRPr lang="es-ES_tradnl" altLang="en-US" sz="2000" dirty="0"/>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sp>
        <p:nvSpPr>
          <p:cNvPr id="9" name="Text Placeholder 8"/>
          <p:cNvSpPr>
            <a:spLocks noGrp="true"/>
          </p:cNvSpPr>
          <p:nvPr/>
        </p:nvSpPr>
        <p:spPr>
          <a:xfrm>
            <a:off x="484505" y="812800"/>
            <a:ext cx="7585710" cy="1043940"/>
          </a:xfrm>
          <a:prstGeom prst="rect">
            <a:avLst/>
          </a:prstGeom>
        </p:spPr>
        <p:txBody>
          <a:bodyPr vert="horz" lIns="163275" tIns="81638" rIns="163275" bIns="81638" rtlCol="0" anchor="b">
            <a:noAutofit/>
          </a:bodyPr>
          <a:lstStyle>
            <a:lvl1pPr marL="0" indent="0" algn="l" defTabSz="1632585" rtl="0" eaLnBrk="1" latinLnBrk="0" hangingPunct="1">
              <a:spcBef>
                <a:spcPct val="20000"/>
              </a:spcBef>
              <a:buFont typeface="Arial" panose="02080604020202020204" pitchFamily="34" charset="0"/>
              <a:buNone/>
              <a:defRPr sz="3600" kern="1200" spc="300" baseline="0">
                <a:solidFill>
                  <a:schemeClr val="accent1"/>
                </a:solidFill>
                <a:latin typeface="+mj-lt"/>
                <a:ea typeface="+mn-ea"/>
                <a:cs typeface="+mn-cs"/>
              </a:defRPr>
            </a:lvl1pPr>
            <a:lvl2pPr marL="1326515" indent="-510540"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9pPr>
          </a:lstStyle>
          <a:p>
            <a:r>
              <a:rPr lang="es-ES_tradnl" altLang="en-US" b="1">
                <a:solidFill>
                  <a:srgbClr val="00B0F0"/>
                </a:solidFill>
              </a:rPr>
              <a:t>Convergencia regional</a:t>
            </a:r>
            <a:endParaRPr lang="es-ES_tradnl" altLang="en-US" b="1">
              <a:solidFill>
                <a:srgbClr val="00B0F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000"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000" fill="hold">
                                          <p:stCondLst>
                                            <p:cond delay="0"/>
                                          </p:stCondLst>
                                        </p:cTn>
                                        <p:tgtEl>
                                          <p:spTgt spid="11">
                                            <p:txEl>
                                              <p:pRg st="2" end="2"/>
                                            </p:txEl>
                                          </p:spTgt>
                                        </p:tgtEl>
                                        <p:attrNameLst>
                                          <p:attrName>style.visibility</p:attrName>
                                        </p:attrNameLst>
                                      </p:cBhvr>
                                      <p:to>
                                        <p:strVal val="visible"/>
                                      </p:to>
                                    </p:set>
                                    <p:anim calcmode="lin" valueType="num">
                                      <p:cBhvr additive="base">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000" fill="hold">
                                          <p:stCondLst>
                                            <p:cond delay="0"/>
                                          </p:stCondLst>
                                        </p:cTn>
                                        <p:tgtEl>
                                          <p:spTgt spid="11">
                                            <p:txEl>
                                              <p:pRg st="4" end="4"/>
                                            </p:txEl>
                                          </p:spTgt>
                                        </p:tgtEl>
                                        <p:attrNameLst>
                                          <p:attrName>style.visibility</p:attrName>
                                        </p:attrNameLst>
                                      </p:cBhvr>
                                      <p:to>
                                        <p:strVal val="visible"/>
                                      </p:to>
                                    </p:set>
                                    <p:anim calcmode="lin" valueType="num">
                                      <p:cBhvr additive="base">
                                        <p:cTn id="1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000" fill="hold">
                                          <p:stCondLst>
                                            <p:cond delay="0"/>
                                          </p:stCondLst>
                                        </p:cTn>
                                        <p:tgtEl>
                                          <p:spTgt spid="11">
                                            <p:txEl>
                                              <p:pRg st="6" end="6"/>
                                            </p:txEl>
                                          </p:spTgt>
                                        </p:tgtEl>
                                        <p:attrNameLst>
                                          <p:attrName>style.visibility</p:attrName>
                                        </p:attrNameLst>
                                      </p:cBhvr>
                                      <p:to>
                                        <p:strVal val="visible"/>
                                      </p:to>
                                    </p:set>
                                    <p:anim calcmode="lin" valueType="num">
                                      <p:cBhvr additive="base">
                                        <p:cTn id="25"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000" fill="hold">
                                          <p:stCondLst>
                                            <p:cond delay="0"/>
                                          </p:stCondLst>
                                        </p:cTn>
                                        <p:tgtEl>
                                          <p:spTgt spid="11">
                                            <p:txEl>
                                              <p:pRg st="8" end="8"/>
                                            </p:txEl>
                                          </p:spTgt>
                                        </p:tgtEl>
                                        <p:attrNameLst>
                                          <p:attrName>style.visibility</p:attrName>
                                        </p:attrNameLst>
                                      </p:cBhvr>
                                      <p:to>
                                        <p:strVal val="visible"/>
                                      </p:to>
                                    </p:set>
                                    <p:anim calcmode="lin" valueType="num">
                                      <p:cBhvr additive="base">
                                        <p:cTn id="31"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000" fill="hold">
                                          <p:stCondLst>
                                            <p:cond delay="0"/>
                                          </p:stCondLst>
                                        </p:cTn>
                                        <p:tgtEl>
                                          <p:spTgt spid="11">
                                            <p:txEl>
                                              <p:pRg st="10" end="10"/>
                                            </p:txEl>
                                          </p:spTgt>
                                        </p:tgtEl>
                                        <p:attrNameLst>
                                          <p:attrName>style.visibility</p:attrName>
                                        </p:attrNameLst>
                                      </p:cBhvr>
                                      <p:to>
                                        <p:strVal val="visible"/>
                                      </p:to>
                                    </p:set>
                                    <p:anim calcmode="lin" valueType="num">
                                      <p:cBhvr additive="base">
                                        <p:cTn id="37"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000" fill="hold">
                                          <p:stCondLst>
                                            <p:cond delay="0"/>
                                          </p:stCondLst>
                                        </p:cTn>
                                        <p:tgtEl>
                                          <p:spTgt spid="11">
                                            <p:txEl>
                                              <p:pRg st="12" end="12"/>
                                            </p:txEl>
                                          </p:spTgt>
                                        </p:tgtEl>
                                        <p:attrNameLst>
                                          <p:attrName>style.visibility</p:attrName>
                                        </p:attrNameLst>
                                      </p:cBhvr>
                                      <p:to>
                                        <p:strVal val="visible"/>
                                      </p:to>
                                    </p:set>
                                    <p:anim calcmode="lin" valueType="num">
                                      <p:cBhvr additive="base">
                                        <p:cTn id="43" dur="1000" fill="hold"/>
                                        <p:tgtEl>
                                          <p:spTgt spid="11">
                                            <p:txEl>
                                              <p:pRg st="12" end="12"/>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1000" fill="hold">
                                          <p:stCondLst>
                                            <p:cond delay="0"/>
                                          </p:stCondLst>
                                        </p:cTn>
                                        <p:tgtEl>
                                          <p:spTgt spid="11">
                                            <p:txEl>
                                              <p:pRg st="14" end="14"/>
                                            </p:txEl>
                                          </p:spTgt>
                                        </p:tgtEl>
                                        <p:attrNameLst>
                                          <p:attrName>style.visibility</p:attrName>
                                        </p:attrNameLst>
                                      </p:cBhvr>
                                      <p:to>
                                        <p:strVal val="visible"/>
                                      </p:to>
                                    </p:set>
                                    <p:anim calcmode="lin" valueType="num">
                                      <p:cBhvr additive="base">
                                        <p:cTn id="49" dur="1000" fill="hold"/>
                                        <p:tgtEl>
                                          <p:spTgt spid="11">
                                            <p:txEl>
                                              <p:pRg st="14" end="14"/>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1">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nodeType="clickEffect">
                                  <p:stCondLst>
                                    <p:cond delay="0"/>
                                  </p:stCondLst>
                                  <p:childTnLst>
                                    <p:set>
                                      <p:cBhvr>
                                        <p:cTn id="54" dur="1000" fill="hold">
                                          <p:stCondLst>
                                            <p:cond delay="0"/>
                                          </p:stCondLst>
                                        </p:cTn>
                                        <p:tgtEl>
                                          <p:spTgt spid="11">
                                            <p:txEl>
                                              <p:pRg st="16" end="16"/>
                                            </p:txEl>
                                          </p:spTgt>
                                        </p:tgtEl>
                                        <p:attrNameLst>
                                          <p:attrName>style.visibility</p:attrName>
                                        </p:attrNameLst>
                                      </p:cBhvr>
                                      <p:to>
                                        <p:strVal val="visible"/>
                                      </p:to>
                                    </p:set>
                                    <p:anim calcmode="lin" valueType="num">
                                      <p:cBhvr additive="base">
                                        <p:cTn id="55" dur="1000" fill="hold"/>
                                        <p:tgtEl>
                                          <p:spTgt spid="11">
                                            <p:txEl>
                                              <p:pRg st="16" end="16"/>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11">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nodeType="clickEffect">
                                  <p:stCondLst>
                                    <p:cond delay="0"/>
                                  </p:stCondLst>
                                  <p:childTnLst>
                                    <p:set>
                                      <p:cBhvr>
                                        <p:cTn id="60" dur="1000" fill="hold">
                                          <p:stCondLst>
                                            <p:cond delay="0"/>
                                          </p:stCondLst>
                                        </p:cTn>
                                        <p:tgtEl>
                                          <p:spTgt spid="11">
                                            <p:txEl>
                                              <p:pRg st="18" end="18"/>
                                            </p:txEl>
                                          </p:spTgt>
                                        </p:tgtEl>
                                        <p:attrNameLst>
                                          <p:attrName>style.visibility</p:attrName>
                                        </p:attrNameLst>
                                      </p:cBhvr>
                                      <p:to>
                                        <p:strVal val="visible"/>
                                      </p:to>
                                    </p:set>
                                    <p:anim calcmode="lin" valueType="num">
                                      <p:cBhvr additive="base">
                                        <p:cTn id="61" dur="1000" fill="hold"/>
                                        <p:tgtEl>
                                          <p:spTgt spid="11">
                                            <p:txEl>
                                              <p:pRg st="18" end="18"/>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11">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47616" y="-26764"/>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9" name="Title 8"/>
          <p:cNvSpPr>
            <a:spLocks noGrp="true"/>
          </p:cNvSpPr>
          <p:nvPr>
            <p:ph type="title"/>
          </p:nvPr>
        </p:nvSpPr>
        <p:spPr/>
        <p:txBody>
          <a:bodyPr/>
          <a:p>
            <a:r>
              <a:rPr lang="es-ES_tradnl" altLang="en-US" b="1">
                <a:solidFill>
                  <a:schemeClr val="accent6">
                    <a:lumMod val="50000"/>
                  </a:schemeClr>
                </a:solidFill>
              </a:rPr>
              <a:t>Carácter de las decisiones</a:t>
            </a:r>
            <a:endParaRPr lang="es-ES_tradnl" altLang="en-US" b="1">
              <a:solidFill>
                <a:schemeClr val="accent6">
                  <a:lumMod val="50000"/>
                </a:schemeClr>
              </a:solidFill>
            </a:endParaRPr>
          </a:p>
        </p:txBody>
      </p:sp>
      <p:sp>
        <p:nvSpPr>
          <p:cNvPr id="11" name="Text Placeholder 10"/>
          <p:cNvSpPr>
            <a:spLocks noGrp="true"/>
          </p:cNvSpPr>
          <p:nvPr>
            <p:ph type="body" sz="quarter" idx="15"/>
          </p:nvPr>
        </p:nvSpPr>
        <p:spPr>
          <a:xfrm>
            <a:off x="501952" y="1812940"/>
            <a:ext cx="16057783" cy="3240360"/>
          </a:xfrm>
        </p:spPr>
        <p:txBody>
          <a:bodyPr/>
          <a:p>
            <a:pPr marL="457200" indent="-457200">
              <a:buAutoNum type="arabicPeriod"/>
            </a:pPr>
            <a:r>
              <a:rPr lang="es-ES_tradnl" altLang="en-US"/>
              <a:t>Se cambian los criterios de focalización de todos los programas sociales (transfrencias monetarias, subsidios de los servicios públicos, subsidios de vivienda) solo transferencias monetarias actualmente cuenta con 11 billones de pesos año... </a:t>
            </a:r>
            <a:endParaRPr lang="es-ES_tradnl" altLang="en-US"/>
          </a:p>
          <a:p>
            <a:pPr marL="457200" indent="-457200">
              <a:buAutoNum type="arabicPeriod"/>
            </a:pPr>
            <a:r>
              <a:rPr lang="es-ES_tradnl" altLang="en-US"/>
              <a:t>Enfasis en la organización de los recursos físicos (Agua) y monetarios en las regiones (instrumentos de captura de valor, plusvalías, entorno a proyectos como los sistemas de transporte)</a:t>
            </a:r>
            <a:endParaRPr lang="es-ES_tradnl" altLang="en-US"/>
          </a:p>
          <a:p>
            <a:pPr marL="457200" indent="-457200">
              <a:buAutoNum type="arabicPeriod"/>
            </a:pPr>
            <a:r>
              <a:rPr lang="es-ES_tradnl" altLang="en-US"/>
              <a:t>Promoción a la gestión comunitaria del servicios como el agua potable, con incentivos para la formalización de las comunidades</a:t>
            </a:r>
            <a:endParaRPr lang="es-ES_tradnl" altLang="en-US"/>
          </a:p>
          <a:p>
            <a:pPr marL="457200" indent="-457200">
              <a:buAutoNum type="arabicPeriod"/>
            </a:pPr>
            <a:r>
              <a:rPr lang="es-ES_tradnl" altLang="en-US"/>
              <a:t>De manera transversal en las normativas que implican nuevas inversiones o gasto se dice que estas dependerán de lo establecido el el Marco Fiscal de Mediano plazo y las condiciones fiscales del país</a:t>
            </a:r>
            <a:endParaRPr lang="es-ES_tradnl" altLang="en-US"/>
          </a:p>
          <a:p>
            <a:pPr marL="457200" indent="-457200">
              <a:buAutoNum type="arabicPeriod"/>
            </a:pPr>
            <a:r>
              <a:rPr lang="es-ES_tradnl" altLang="en-US"/>
              <a:t>Modificacion de estructura de fondos a patrimonios autónomos</a:t>
            </a:r>
            <a:endParaRPr lang="es-ES_tradnl" altLang="en-US"/>
          </a:p>
          <a:p>
            <a:pPr marL="457200" indent="-457200">
              <a:buAutoNum type="arabicPeriod"/>
            </a:pPr>
            <a:r>
              <a:rPr lang="es-ES_tradnl" altLang="en-US"/>
              <a:t>Pago a comunidades por cuidado del medio ambiente en parques naturales, esquema de agua potable y saneamiento,</a:t>
            </a:r>
            <a:endParaRPr lang="es-ES_tradnl" altLang="en-US"/>
          </a:p>
          <a:p>
            <a:pPr marL="457200" indent="-457200"/>
            <a:endParaRPr lang="es-ES_tradnl" altLang="en-US"/>
          </a:p>
        </p:txBody>
      </p:sp>
      <p:sp>
        <p:nvSpPr>
          <p:cNvPr id="5" name="Footer Placeholder 4"/>
          <p:cNvSpPr>
            <a:spLocks noGrp="true"/>
          </p:cNvSpPr>
          <p:nvPr>
            <p:ph type="ftr" sz="quarter" idx="10"/>
          </p:nvPr>
        </p:nvSpPr>
        <p:spPr/>
        <p:txBody>
          <a:bodyPr/>
          <a:p>
            <a:r>
              <a:rPr lang="en-US"/>
              <a:t>The Power of PowerPoint | thepopp.com</a:t>
            </a:r>
            <a:endParaRPr lang="en-US" dirty="0"/>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sp>
        <p:nvSpPr>
          <p:cNvPr id="13" name="Text Box 12"/>
          <p:cNvSpPr txBox="true"/>
          <p:nvPr/>
        </p:nvSpPr>
        <p:spPr>
          <a:xfrm>
            <a:off x="772160" y="6988810"/>
            <a:ext cx="15831185" cy="1938020"/>
          </a:xfrm>
          <a:prstGeom prst="rect">
            <a:avLst/>
          </a:prstGeom>
          <a:noFill/>
        </p:spPr>
        <p:txBody>
          <a:bodyPr wrap="square" rtlCol="0" anchor="t">
            <a:spAutoFit/>
          </a:bodyPr>
          <a:p>
            <a:r>
              <a:rPr lang="en-US" sz="2400"/>
              <a:t>ARTÍCULO 250. PACTOS TERRITORIALES. Los departamentos, los municipios, los Esquemas Asociativos Territoriales y la Nación podrán suscribir Pactos Territoriales, definidos como </a:t>
            </a:r>
            <a:r>
              <a:rPr lang="en-US" sz="2400" b="1"/>
              <a:t>un instrumento de articulación para la concertación de inversiones estratégicas de alto impacto que contribuyan a consolidar el desarrollo regional</a:t>
            </a:r>
            <a:r>
              <a:rPr lang="es-ES_tradnl" altLang="en-US" sz="2400" b="1"/>
              <a:t> </a:t>
            </a:r>
            <a:r>
              <a:rPr lang="en-US" sz="2400" b="1"/>
              <a:t>definido en el Plan Nacional de Desarrollo</a:t>
            </a:r>
            <a:r>
              <a:rPr lang="en-US" sz="2400"/>
              <a:t> y la construcción de la Paz Total, promoviendo para ello, la concurrencia de recursos del orden nacional y territorial, público, privado y/o de cooperación internacional, bajo la coordinación del Departamento Nacional de Planeación.</a:t>
            </a:r>
            <a:endParaRPr lang="en-US" sz="240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true"/>
          <p:nvPr/>
        </p:nvSpPr>
        <p:spPr>
          <a:xfrm>
            <a:off x="-47616" y="-26764"/>
            <a:ext cx="18457525"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3" name="Title 2"/>
          <p:cNvSpPr>
            <a:spLocks noGrp="true"/>
          </p:cNvSpPr>
          <p:nvPr>
            <p:ph type="title"/>
          </p:nvPr>
        </p:nvSpPr>
        <p:spPr/>
        <p:txBody>
          <a:bodyPr/>
          <a:p>
            <a:r>
              <a:rPr lang="es-ES_tradnl" altLang="en-US"/>
              <a:t>Agropecuario, educación, salud</a:t>
            </a:r>
            <a:endParaRPr lang="es-ES_tradnl" altLang="en-US"/>
          </a:p>
        </p:txBody>
      </p:sp>
      <p:sp>
        <p:nvSpPr>
          <p:cNvPr id="8" name="Text Placeholder 7"/>
          <p:cNvSpPr>
            <a:spLocks noGrp="true"/>
          </p:cNvSpPr>
          <p:nvPr>
            <p:ph type="body" sz="quarter" idx="14"/>
          </p:nvPr>
        </p:nvSpPr>
        <p:spPr/>
        <p:txBody>
          <a:bodyPr/>
          <a:p>
            <a:r>
              <a:rPr lang="es-ES_tradnl" altLang="en-US" b="1"/>
              <a:t>Agropecuario</a:t>
            </a:r>
            <a:endParaRPr lang="es-ES_tradnl" altLang="en-US" b="1"/>
          </a:p>
        </p:txBody>
      </p:sp>
      <p:sp>
        <p:nvSpPr>
          <p:cNvPr id="11" name="Text Placeholder 10"/>
          <p:cNvSpPr>
            <a:spLocks noGrp="true"/>
          </p:cNvSpPr>
          <p:nvPr>
            <p:ph type="body" sz="quarter" idx="15"/>
          </p:nvPr>
        </p:nvSpPr>
        <p:spPr/>
        <p:txBody>
          <a:bodyPr/>
          <a:p>
            <a:pPr marL="457200" indent="-457200" algn="just">
              <a:buFont typeface="Arial" panose="02080604020202020204" pitchFamily="34" charset="0"/>
              <a:buChar char="•"/>
            </a:pPr>
            <a:r>
              <a:rPr lang="es-ES_tradnl" altLang="en-US" sz="1800" b="1">
                <a:sym typeface="+mn-ea"/>
              </a:rPr>
              <a:t>Meta del cuatrienio: 60 a 80 proyectos de gran escala integrale</a:t>
            </a:r>
            <a:r>
              <a:rPr lang="es-ES_tradnl" altLang="en-US" sz="1800">
                <a:sym typeface="+mn-ea"/>
              </a:rPr>
              <a:t>s. 400 PIDARs (proyectos ADR para las comunidades) : pasar de proyectos pequeños con comundades pequeñas a unos de mayor impacto territorial . Un proyecto hoy vale 800 y 1500 millones  se multiplicará entre tres o cuatro veces el valor de estos proyectos.</a:t>
            </a:r>
            <a:r>
              <a:rPr lang="es-ES_tradnl" altLang="en-US" sz="1800" b="1">
                <a:sym typeface="+mn-ea"/>
              </a:rPr>
              <a:t> </a:t>
            </a:r>
            <a:endParaRPr lang="es-ES_tradnl" altLang="en-US" sz="1800" b="1">
              <a:sym typeface="+mn-ea"/>
            </a:endParaRPr>
          </a:p>
          <a:p>
            <a:pPr marL="457200" indent="-457200" algn="just">
              <a:buFont typeface="Arial" panose="02080604020202020204" pitchFamily="34" charset="0"/>
              <a:buChar char="•"/>
            </a:pPr>
            <a:r>
              <a:rPr lang="es-ES_tradnl" altLang="en-US" sz="1800" b="1">
                <a:sym typeface="+mn-ea"/>
              </a:rPr>
              <a:t>Sustitución de importaciones. </a:t>
            </a:r>
            <a:r>
              <a:rPr lang="es-ES_tradnl" sz="1800" dirty="0" smtClean="0">
                <a:solidFill>
                  <a:schemeClr val="tx1">
                    <a:lumMod val="85000"/>
                    <a:lumOff val="15000"/>
                  </a:schemeClr>
                </a:solidFill>
                <a:latin typeface="Aller Light" panose="02000503000000020004" pitchFamily="2" charset="0"/>
                <a:ea typeface="A-OTF Shin Go Pro L" panose="020B0300000000000000" pitchFamily="34" charset="-128"/>
                <a:sym typeface="+mn-ea"/>
              </a:rPr>
              <a:t>Plan Conalgodón para aumentar producción de 15.000 a 45.000 toneladas entre 2022 y 2025.</a:t>
            </a:r>
            <a:endParaRPr lang="es-ES_tradnl" altLang="en-US" sz="1800" b="1">
              <a:sym typeface="+mn-ea"/>
            </a:endParaRPr>
          </a:p>
          <a:p>
            <a:pPr marL="457200" indent="-457200" algn="just">
              <a:buFont typeface="Arial" panose="02080604020202020204" pitchFamily="34" charset="0"/>
              <a:buChar char="•"/>
            </a:pPr>
            <a:r>
              <a:rPr lang="es-ES_tradnl" altLang="en-US" sz="1800" b="1">
                <a:sym typeface="+mn-ea"/>
              </a:rPr>
              <a:t>Expansión local de producción de Fertilizantes, se evalúa compra de Monómeros</a:t>
            </a:r>
            <a:endParaRPr lang="es-ES_tradnl" altLang="en-US" sz="1800" b="1">
              <a:sym typeface="+mn-ea"/>
            </a:endParaRPr>
          </a:p>
          <a:p>
            <a:pPr marL="457200" indent="-457200" algn="just">
              <a:buFont typeface="Arial" panose="02080604020202020204" pitchFamily="34" charset="0"/>
              <a:buChar char="•"/>
            </a:pPr>
            <a:r>
              <a:rPr lang="es-ES_tradnl" altLang="en-US" sz="1800">
                <a:sym typeface="+mn-ea"/>
              </a:rPr>
              <a:t>Exportaciones agrícolas</a:t>
            </a:r>
            <a:endParaRPr lang="es-ES_tradnl" altLang="en-US" sz="1800">
              <a:sym typeface="+mn-ea"/>
            </a:endParaRPr>
          </a:p>
        </p:txBody>
      </p:sp>
      <p:sp>
        <p:nvSpPr>
          <p:cNvPr id="15" name="Text Placeholder 14"/>
          <p:cNvSpPr>
            <a:spLocks noGrp="true"/>
          </p:cNvSpPr>
          <p:nvPr>
            <p:ph type="body" sz="quarter" idx="16"/>
          </p:nvPr>
        </p:nvSpPr>
        <p:spPr/>
        <p:txBody>
          <a:bodyPr/>
          <a:p>
            <a:r>
              <a:rPr lang="es-ES_tradnl" altLang="en-US" b="1"/>
              <a:t>Educación</a:t>
            </a:r>
            <a:endParaRPr lang="es-ES_tradnl" altLang="en-US" b="1"/>
          </a:p>
        </p:txBody>
      </p:sp>
      <p:sp>
        <p:nvSpPr>
          <p:cNvPr id="16" name="Text Placeholder 15"/>
          <p:cNvSpPr>
            <a:spLocks noGrp="true"/>
          </p:cNvSpPr>
          <p:nvPr>
            <p:ph type="body" sz="quarter" idx="17"/>
          </p:nvPr>
        </p:nvSpPr>
        <p:spPr>
          <a:xfrm>
            <a:off x="6532880" y="3073400"/>
            <a:ext cx="5172075" cy="6299835"/>
          </a:xfrm>
        </p:spPr>
        <p:txBody>
          <a:bodyPr/>
          <a:p>
            <a:pPr>
              <a:buFont typeface="Arial" panose="02080604020202020204" pitchFamily="34" charset="0"/>
            </a:pPr>
            <a:r>
              <a:rPr lang="es-ES_tradnl" altLang="en-US" b="1">
                <a:sym typeface="+mn-ea"/>
              </a:rPr>
              <a:t>Infraestructuras como epicentros de sociedad del conocimiento. </a:t>
            </a:r>
            <a:endParaRPr lang="es-ES_tradnl" altLang="en-US" b="1">
              <a:sym typeface="+mn-ea"/>
            </a:endParaRPr>
          </a:p>
          <a:p>
            <a:pPr marL="342900" indent="-342900">
              <a:buFont typeface="Arial" panose="02080604020202020204" pitchFamily="34" charset="0"/>
              <a:buChar char="•"/>
            </a:pPr>
            <a:r>
              <a:rPr lang="es-ES_tradnl" altLang="en-US" b="1">
                <a:solidFill>
                  <a:srgbClr val="D94C31"/>
                </a:solidFill>
                <a:sym typeface="+mn-ea"/>
              </a:rPr>
              <a:t>8. 000 proyectos de colegios considerados viables por el MEN que cuestan 2 billones de pesos, nación coloca 1 billón entidades territoriales 1 bill.</a:t>
            </a:r>
            <a:r>
              <a:rPr lang="es-ES_tradnl" altLang="en-US" b="1">
                <a:sym typeface="+mn-ea"/>
              </a:rPr>
              <a:t> </a:t>
            </a:r>
            <a:endParaRPr lang="es-ES_tradnl" altLang="en-US" b="1">
              <a:sym typeface="+mn-ea"/>
            </a:endParaRPr>
          </a:p>
          <a:p>
            <a:pPr marL="342900" indent="-342900">
              <a:buFont typeface="Arial" panose="02080604020202020204" pitchFamily="34" charset="0"/>
              <a:buChar char="•"/>
            </a:pPr>
            <a:r>
              <a:rPr lang="es-ES_tradnl" altLang="en-US">
                <a:sym typeface="+mn-ea"/>
              </a:rPr>
              <a:t>Inversión Universidades Públicas</a:t>
            </a:r>
            <a:endParaRPr lang="es-ES_tradnl" altLang="en-US">
              <a:sym typeface="+mn-ea"/>
            </a:endParaRPr>
          </a:p>
          <a:p>
            <a:pPr marL="342900" indent="-342900">
              <a:buFont typeface="Arial" panose="02080604020202020204" pitchFamily="34" charset="0"/>
              <a:buChar char="•"/>
            </a:pPr>
            <a:r>
              <a:rPr lang="es-ES_tradnl" altLang="en-US">
                <a:solidFill>
                  <a:srgbClr val="D94C31"/>
                </a:solidFill>
                <a:sym typeface="+mn-ea"/>
              </a:rPr>
              <a:t>El sector necesita de 2 - 3 billones cada año</a:t>
            </a:r>
            <a:endParaRPr lang="es-ES_tradnl" altLang="en-US">
              <a:solidFill>
                <a:srgbClr val="D94C31"/>
              </a:solidFill>
              <a:sym typeface="+mn-ea"/>
            </a:endParaRPr>
          </a:p>
          <a:p>
            <a:endParaRPr lang="en-US"/>
          </a:p>
        </p:txBody>
      </p:sp>
      <p:sp>
        <p:nvSpPr>
          <p:cNvPr id="17" name="Text Placeholder 16"/>
          <p:cNvSpPr>
            <a:spLocks noGrp="true"/>
          </p:cNvSpPr>
          <p:nvPr>
            <p:ph type="body" sz="quarter" idx="18"/>
          </p:nvPr>
        </p:nvSpPr>
        <p:spPr>
          <a:xfrm>
            <a:off x="12017888" y="4960817"/>
            <a:ext cx="5171868" cy="1043694"/>
          </a:xfrm>
        </p:spPr>
        <p:txBody>
          <a:bodyPr/>
          <a:p>
            <a:r>
              <a:rPr lang="es-ES_tradnl" altLang="en-US" b="1"/>
              <a:t>Vivienda</a:t>
            </a:r>
            <a:endParaRPr lang="es-ES_tradnl" altLang="en-US" b="1"/>
          </a:p>
        </p:txBody>
      </p:sp>
      <p:sp>
        <p:nvSpPr>
          <p:cNvPr id="18" name="Text Placeholder 17"/>
          <p:cNvSpPr>
            <a:spLocks noGrp="true"/>
          </p:cNvSpPr>
          <p:nvPr>
            <p:ph type="body" sz="quarter" idx="19"/>
          </p:nvPr>
        </p:nvSpPr>
        <p:spPr>
          <a:xfrm>
            <a:off x="12105638" y="2707640"/>
            <a:ext cx="6002655" cy="2428240"/>
          </a:xfrm>
        </p:spPr>
        <p:txBody>
          <a:bodyPr/>
          <a:p>
            <a:pPr>
              <a:lnSpc>
                <a:spcPct val="85000"/>
              </a:lnSpc>
            </a:pPr>
            <a:r>
              <a:rPr lang="es-ES_tradnl" altLang="en-US" b="1" kern="0">
                <a:solidFill>
                  <a:schemeClr val="accent1"/>
                </a:solidFill>
                <a:effectLst>
                  <a:outerShdw blurRad="38100" dist="25400" dir="5400000" algn="ctr" rotWithShape="0">
                    <a:srgbClr val="6E747A">
                      <a:alpha val="43000"/>
                    </a:srgbClr>
                  </a:outerShdw>
                </a:effectLst>
                <a:uFillTx/>
                <a:sym typeface="+mn-ea"/>
              </a:rPr>
              <a:t>1.1007 equipos médicos que se desplazarán por el territorio para fortalecer enfoque salud preventiva.</a:t>
            </a:r>
            <a:endParaRPr lang="es-ES_tradnl" altLang="en-US" b="1" kern="0" spc="0">
              <a:solidFill>
                <a:schemeClr val="accent1"/>
              </a:solidFill>
              <a:effectLst>
                <a:outerShdw blurRad="38100" dist="25400" dir="5400000" algn="ctr" rotWithShape="0">
                  <a:srgbClr val="6E747A">
                    <a:alpha val="43000"/>
                  </a:srgbClr>
                </a:outerShdw>
              </a:effectLst>
              <a:uFillTx/>
            </a:endParaRPr>
          </a:p>
          <a:p>
            <a:pPr>
              <a:lnSpc>
                <a:spcPct val="85000"/>
              </a:lnSpc>
            </a:pPr>
            <a:endParaRPr lang="es-ES_tradnl" altLang="en-US" b="1" kern="0" spc="0">
              <a:solidFill>
                <a:schemeClr val="accent1"/>
              </a:solidFill>
              <a:effectLst>
                <a:outerShdw blurRad="38100" dist="25400" dir="5400000" algn="ctr" rotWithShape="0">
                  <a:srgbClr val="6E747A">
                    <a:alpha val="43000"/>
                  </a:srgbClr>
                </a:outerShdw>
              </a:effectLst>
              <a:uFillTx/>
            </a:endParaRPr>
          </a:p>
          <a:p>
            <a:pPr>
              <a:lnSpc>
                <a:spcPct val="85000"/>
              </a:lnSpc>
            </a:pPr>
            <a:r>
              <a:rPr lang="es-ES_tradnl" altLang="en-US" b="1" kern="0">
                <a:solidFill>
                  <a:schemeClr val="accent1"/>
                </a:solidFill>
                <a:effectLst>
                  <a:outerShdw blurRad="38100" dist="25400" dir="5400000" algn="ctr" rotWithShape="0">
                    <a:srgbClr val="6E747A">
                      <a:alpha val="43000"/>
                    </a:srgbClr>
                  </a:outerShdw>
                </a:effectLst>
                <a:uFillTx/>
                <a:sym typeface="+mn-ea"/>
              </a:rPr>
              <a:t>2.Construcción de infraestructura hospitalaria con centros de atención primaria en todo el país, con recursos del PGN que ya se adicionó.</a:t>
            </a:r>
            <a:endParaRPr lang="en-US"/>
          </a:p>
        </p:txBody>
      </p:sp>
      <p:sp>
        <p:nvSpPr>
          <p:cNvPr id="5" name="Footer Placeholder 4"/>
          <p:cNvSpPr>
            <a:spLocks noGrp="true"/>
          </p:cNvSpPr>
          <p:nvPr>
            <p:ph type="ftr" sz="quarter" idx="10"/>
          </p:nvPr>
        </p:nvSpPr>
        <p:spPr/>
        <p:txBody>
          <a:bodyPr/>
          <a:p>
            <a:r>
              <a:rPr lang="es-ES_tradnl" altLang="en-US"/>
              <a:t>www.economiaaplicada.co</a:t>
            </a:r>
            <a:endParaRPr lang="es-ES_tradnl" altLang="en-US" dirty="0"/>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pic>
        <p:nvPicPr>
          <p:cNvPr id="2" name="Picture 1"/>
          <p:cNvPicPr>
            <a:picLocks noChangeAspect="true"/>
          </p:cNvPicPr>
          <p:nvPr/>
        </p:nvPicPr>
        <p:blipFill>
          <a:blip r:embed="rId1"/>
          <a:stretch>
            <a:fillRect/>
          </a:stretch>
        </p:blipFill>
        <p:spPr>
          <a:xfrm>
            <a:off x="11979273" y="6004560"/>
            <a:ext cx="5676900" cy="3587115"/>
          </a:xfrm>
          <a:prstGeom prst="rect">
            <a:avLst/>
          </a:prstGeom>
        </p:spPr>
      </p:pic>
      <p:sp>
        <p:nvSpPr>
          <p:cNvPr id="4" name="Text Placeholder 16"/>
          <p:cNvSpPr>
            <a:spLocks noGrp="true"/>
          </p:cNvSpPr>
          <p:nvPr/>
        </p:nvSpPr>
        <p:spPr>
          <a:xfrm>
            <a:off x="12105518" y="1663897"/>
            <a:ext cx="5171868" cy="1043694"/>
          </a:xfrm>
          <a:prstGeom prst="rect">
            <a:avLst/>
          </a:prstGeom>
        </p:spPr>
        <p:txBody>
          <a:bodyPr vert="horz" lIns="163275" tIns="81638" rIns="163275" bIns="81638" rtlCol="0" anchor="b">
            <a:noAutofit/>
          </a:bodyPr>
          <a:lstStyle>
            <a:lvl1pPr marL="0" indent="0" algn="l" defTabSz="1632585" rtl="0" eaLnBrk="1" latinLnBrk="0" hangingPunct="1">
              <a:spcBef>
                <a:spcPct val="20000"/>
              </a:spcBef>
              <a:buFont typeface="Arial" panose="02080604020202020204" pitchFamily="34" charset="0"/>
              <a:buNone/>
              <a:defRPr sz="3600" kern="1200" spc="300" baseline="0">
                <a:solidFill>
                  <a:schemeClr val="accent1"/>
                </a:solidFill>
                <a:latin typeface="+mj-lt"/>
                <a:ea typeface="+mn-ea"/>
                <a:cs typeface="+mn-cs"/>
              </a:defRPr>
            </a:lvl1pPr>
            <a:lvl2pPr marL="1326515" indent="-510540"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80604020202020204" pitchFamily="34" charset="0"/>
              <a:buChar char="•"/>
              <a:defRPr sz="3600" kern="1200">
                <a:solidFill>
                  <a:schemeClr val="tx1"/>
                </a:solidFill>
                <a:latin typeface="+mn-lt"/>
                <a:ea typeface="+mn-ea"/>
                <a:cs typeface="+mn-cs"/>
              </a:defRPr>
            </a:lvl9pPr>
          </a:lstStyle>
          <a:p>
            <a:r>
              <a:rPr lang="es-ES_tradnl" altLang="en-US" b="1"/>
              <a:t>Salud</a:t>
            </a:r>
            <a:endParaRPr lang="es-ES_tradnl" altLang="en-US" b="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true"/>
          <p:nvPr/>
        </p:nvSpPr>
        <p:spPr>
          <a:xfrm>
            <a:off x="-15850870" y="-7837805"/>
            <a:ext cx="44286805" cy="2917698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9" name="テキスト プレースホルダー 8"/>
          <p:cNvSpPr>
            <a:spLocks noGrp="true"/>
          </p:cNvSpPr>
          <p:nvPr>
            <p:ph type="body" sz="quarter" idx="10"/>
          </p:nvPr>
        </p:nvSpPr>
        <p:spPr/>
        <p:txBody>
          <a:bodyPr/>
          <a:lstStyle/>
          <a:p>
            <a:r>
              <a:rPr lang="en-US" altLang="ja-JP" sz="3200"/>
              <a:t>ECONOMÍA APLICADA</a:t>
            </a:r>
            <a:endParaRPr kumimoji="1" lang="en-US" altLang="ja-JP" sz="3200" dirty="0"/>
          </a:p>
        </p:txBody>
      </p:sp>
      <p:pic>
        <p:nvPicPr>
          <p:cNvPr id="10" name="Imagen 9" descr="Imagen que contiene objeto&#10;&#10;Descripción generada con confianza alta"/>
          <p:cNvPicPr>
            <a:picLocks noChangeAspect="true"/>
          </p:cNvPicPr>
          <p:nvPr/>
        </p:nvPicPr>
        <p:blipFill>
          <a:blip r:embed="rId1">
            <a:extLst>
              <a:ext uri="{BEBA8EAE-BF5A-486C-A8C5-ECC9F3942E4B}">
                <a14:imgProps xmlns:a14="http://schemas.microsoft.com/office/drawing/2010/main">
                  <a14:imgLayer r:embed="rId2">
                    <a14:imgEffect>
                      <a14:brightnessContrast bright="-20000" contrast="20000"/>
                    </a14:imgEffect>
                  </a14:imgLayer>
                </a14:imgProps>
              </a:ext>
              <a:ext uri="{28A0092B-C50C-407E-A947-70E740481C1C}">
                <a14:useLocalDpi xmlns:a14="http://schemas.microsoft.com/office/drawing/2010/main" val="false"/>
              </a:ext>
            </a:extLst>
          </a:blip>
          <a:stretch>
            <a:fillRect/>
          </a:stretch>
        </p:blipFill>
        <p:spPr>
          <a:xfrm>
            <a:off x="8271510" y="3594100"/>
            <a:ext cx="1743075" cy="17602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true"/>
          <p:nvPr/>
        </p:nvSpPr>
        <p:spPr>
          <a:xfrm>
            <a:off x="-47616" y="-26764"/>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pic>
        <p:nvPicPr>
          <p:cNvPr id="25" name="Picture 24"/>
          <p:cNvPicPr>
            <a:picLocks noChangeAspect="true"/>
          </p:cNvPicPr>
          <p:nvPr/>
        </p:nvPicPr>
        <p:blipFill>
          <a:blip r:embed="rId1"/>
          <a:stretch>
            <a:fillRect/>
          </a:stretch>
        </p:blipFill>
        <p:spPr>
          <a:xfrm>
            <a:off x="7139940" y="1312545"/>
            <a:ext cx="3330575" cy="6802120"/>
          </a:xfrm>
          <a:prstGeom prst="rect">
            <a:avLst/>
          </a:prstGeom>
        </p:spPr>
      </p:pic>
      <p:sp>
        <p:nvSpPr>
          <p:cNvPr id="2" name="Title 1"/>
          <p:cNvSpPr>
            <a:spLocks noGrp="true"/>
          </p:cNvSpPr>
          <p:nvPr>
            <p:ph type="title"/>
          </p:nvPr>
        </p:nvSpPr>
        <p:spPr>
          <a:xfrm>
            <a:off x="-178435" y="3513455"/>
            <a:ext cx="3610610" cy="1125220"/>
          </a:xfrm>
        </p:spPr>
        <p:txBody>
          <a:bodyPr/>
          <a:p>
            <a:pPr algn="ctr"/>
            <a:r>
              <a:rPr lang="es-ES_tradnl" altLang="en-US" sz="3600" b="1" spc="0">
                <a:uFillTx/>
                <a:sym typeface="+mn-ea"/>
              </a:rPr>
              <a:t>Programa </a:t>
            </a:r>
            <a:br>
              <a:rPr lang="es-ES_tradnl" altLang="en-US" sz="3600" b="1" spc="0">
                <a:uFillTx/>
                <a:sym typeface="+mn-ea"/>
              </a:rPr>
            </a:br>
            <a:r>
              <a:rPr lang="es-ES_tradnl" altLang="en-US" sz="3600" b="1" spc="0">
                <a:uFillTx/>
                <a:sym typeface="+mn-ea"/>
              </a:rPr>
              <a:t>ganador </a:t>
            </a:r>
            <a:br>
              <a:rPr lang="es-ES_tradnl" altLang="en-US" sz="3600" b="1" spc="0">
                <a:uFillTx/>
                <a:sym typeface="+mn-ea"/>
              </a:rPr>
            </a:br>
            <a:r>
              <a:rPr lang="es-ES_tradnl" altLang="en-US" sz="3600" b="1" spc="0">
                <a:uFillTx/>
                <a:sym typeface="+mn-ea"/>
              </a:rPr>
              <a:t>de campaña</a:t>
            </a:r>
            <a:endParaRPr lang="es-ES_tradnl" altLang="en-US" sz="3600" b="1" spc="0">
              <a:uFillTx/>
              <a:sym typeface="+mn-ea"/>
            </a:endParaRPr>
          </a:p>
        </p:txBody>
      </p:sp>
      <p:sp>
        <p:nvSpPr>
          <p:cNvPr id="5" name="Footer Placeholder 4"/>
          <p:cNvSpPr>
            <a:spLocks noGrp="true"/>
          </p:cNvSpPr>
          <p:nvPr>
            <p:ph type="ftr" sz="quarter" idx="10"/>
          </p:nvPr>
        </p:nvSpPr>
        <p:spPr/>
        <p:txBody>
          <a:bodyPr/>
          <a:p>
            <a:r>
              <a:rPr lang="es-ES_tradnl" altLang="en-US"/>
              <a:t>www.economiaaplicada.co</a:t>
            </a:r>
            <a:endParaRPr lang="es-ES_tradnl" altLang="en-US" dirty="0"/>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sp>
        <p:nvSpPr>
          <p:cNvPr id="17" name="Title 1"/>
          <p:cNvSpPr>
            <a:spLocks noGrp="true"/>
          </p:cNvSpPr>
          <p:nvPr/>
        </p:nvSpPr>
        <p:spPr>
          <a:xfrm>
            <a:off x="7929879" y="4580890"/>
            <a:ext cx="3152775" cy="1125220"/>
          </a:xfrm>
          <a:prstGeom prst="rect">
            <a:avLst/>
          </a:prstGeom>
        </p:spPr>
        <p:txBody>
          <a:bodyPr vert="horz" lIns="163275" tIns="81638" rIns="163275" bIns="81638" rtlCol="0" anchor="ctr">
            <a:noAutofit/>
          </a:bodyPr>
          <a:lstStyle>
            <a:lvl1pPr algn="l" defTabSz="1632585" rtl="0" eaLnBrk="1" latinLnBrk="0" hangingPunct="1">
              <a:spcBef>
                <a:spcPct val="0"/>
              </a:spcBef>
              <a:buNone/>
              <a:defRPr sz="5400" kern="1200" spc="1500" baseline="0">
                <a:solidFill>
                  <a:schemeClr val="accent1"/>
                </a:solidFill>
                <a:latin typeface="+mj-lt"/>
                <a:ea typeface="+mj-ea"/>
                <a:cs typeface="+mj-cs"/>
              </a:defRPr>
            </a:lvl1pPr>
          </a:lstStyle>
          <a:p>
            <a:pPr algn="ctr"/>
            <a:br>
              <a:rPr lang="es-ES_tradnl" altLang="en-US" sz="4000" b="1" spc="0">
                <a:uFillTx/>
                <a:sym typeface="+mn-ea"/>
              </a:rPr>
            </a:br>
            <a:r>
              <a:rPr lang="es-ES_tradnl" altLang="en-US" sz="3200" b="1" spc="0">
                <a:uFillTx/>
                <a:sym typeface="+mn-ea"/>
              </a:rPr>
              <a:t>PGN</a:t>
            </a:r>
            <a:endParaRPr lang="es-ES_tradnl" altLang="en-US" sz="3200" b="1" spc="0">
              <a:uFillTx/>
              <a:sym typeface="+mn-ea"/>
            </a:endParaRPr>
          </a:p>
          <a:p>
            <a:pPr algn="ctr"/>
            <a:endParaRPr lang="es-ES_tradnl" altLang="en-US" sz="2800" b="1" spc="0">
              <a:uFillTx/>
              <a:sym typeface="+mn-ea"/>
            </a:endParaRPr>
          </a:p>
        </p:txBody>
      </p:sp>
      <p:sp>
        <p:nvSpPr>
          <p:cNvPr id="19" name="Title 1"/>
          <p:cNvSpPr>
            <a:spLocks noGrp="true"/>
          </p:cNvSpPr>
          <p:nvPr/>
        </p:nvSpPr>
        <p:spPr>
          <a:xfrm>
            <a:off x="4776470" y="4580890"/>
            <a:ext cx="2100580" cy="1125220"/>
          </a:xfrm>
          <a:prstGeom prst="rect">
            <a:avLst/>
          </a:prstGeom>
        </p:spPr>
        <p:txBody>
          <a:bodyPr vert="horz" lIns="163275" tIns="81638" rIns="163275" bIns="81638" rtlCol="0" anchor="ctr">
            <a:noAutofit/>
          </a:bodyPr>
          <a:lstStyle>
            <a:lvl1pPr algn="l" defTabSz="1632585" rtl="0" eaLnBrk="1" latinLnBrk="0" hangingPunct="1">
              <a:spcBef>
                <a:spcPct val="0"/>
              </a:spcBef>
              <a:buNone/>
              <a:defRPr sz="5400" kern="1200" spc="1500" baseline="0">
                <a:solidFill>
                  <a:schemeClr val="accent1"/>
                </a:solidFill>
                <a:latin typeface="+mj-lt"/>
                <a:ea typeface="+mj-ea"/>
                <a:cs typeface="+mj-cs"/>
              </a:defRPr>
            </a:lvl1pPr>
          </a:lstStyle>
          <a:p>
            <a:pPr algn="ctr"/>
            <a:r>
              <a:rPr lang="es-ES_tradnl" altLang="en-US" sz="2800" b="1" spc="0">
                <a:uFillTx/>
                <a:sym typeface="+mn-ea"/>
              </a:rPr>
              <a:t>Plan de desarrollo</a:t>
            </a:r>
            <a:endParaRPr lang="es-ES_tradnl" altLang="en-US" sz="2800" b="1" spc="0">
              <a:uFillTx/>
              <a:sym typeface="+mn-ea"/>
            </a:endParaRPr>
          </a:p>
          <a:p>
            <a:pPr algn="ctr"/>
            <a:r>
              <a:rPr lang="es-ES_tradnl" altLang="en-US" sz="2800" b="1" spc="0">
                <a:uFillTx/>
                <a:sym typeface="+mn-ea"/>
              </a:rPr>
              <a:t>Nacional</a:t>
            </a:r>
            <a:endParaRPr lang="es-ES_tradnl" altLang="en-US" sz="2800" b="1" spc="0">
              <a:uFillTx/>
              <a:sym typeface="+mn-ea"/>
            </a:endParaRPr>
          </a:p>
          <a:p>
            <a:pPr algn="ctr"/>
            <a:r>
              <a:rPr lang="es-ES_tradnl" altLang="en-US" sz="2000" b="1" spc="0">
                <a:uFillTx/>
                <a:sym typeface="+mn-ea"/>
              </a:rPr>
              <a:t>PND</a:t>
            </a:r>
            <a:endParaRPr lang="es-ES_tradnl" altLang="en-US" sz="2000" b="1" spc="0">
              <a:uFillTx/>
              <a:sym typeface="+mn-ea"/>
            </a:endParaRPr>
          </a:p>
          <a:p>
            <a:pPr algn="ctr"/>
            <a:endParaRPr lang="es-ES_tradnl" altLang="en-US" sz="2000" b="1" spc="0">
              <a:uFillTx/>
              <a:sym typeface="+mn-ea"/>
            </a:endParaRPr>
          </a:p>
          <a:p>
            <a:pPr algn="ctr"/>
            <a:r>
              <a:rPr lang="es-ES_tradnl" altLang="en-US" sz="2000" b="1" spc="0">
                <a:uFillTx/>
                <a:sym typeface="+mn-ea"/>
              </a:rPr>
              <a:t>4 años</a:t>
            </a:r>
            <a:endParaRPr lang="es-ES_tradnl" altLang="en-US" sz="2000" b="1" spc="0">
              <a:uFillTx/>
              <a:sym typeface="+mn-ea"/>
            </a:endParaRPr>
          </a:p>
          <a:p>
            <a:pPr algn="ctr"/>
            <a:endParaRPr lang="es-ES_tradnl" altLang="en-US" sz="2000" b="1" spc="0">
              <a:uFillTx/>
              <a:sym typeface="+mn-ea"/>
            </a:endParaRPr>
          </a:p>
          <a:p>
            <a:pPr algn="ctr"/>
            <a:r>
              <a:rPr lang="es-ES_tradnl" altLang="en-US" sz="2400" b="1" spc="0">
                <a:uFillTx/>
                <a:sym typeface="+mn-ea"/>
              </a:rPr>
              <a:t>Planes de desarrollo territoriales</a:t>
            </a:r>
            <a:endParaRPr lang="es-ES_tradnl" altLang="en-US" sz="2400" b="1" spc="0">
              <a:uFillTx/>
              <a:sym typeface="+mn-ea"/>
            </a:endParaRPr>
          </a:p>
          <a:p>
            <a:pPr algn="ctr"/>
            <a:r>
              <a:rPr lang="es-ES_tradnl" altLang="en-US" sz="2400" b="1" spc="0">
                <a:uFillTx/>
                <a:sym typeface="+mn-ea"/>
              </a:rPr>
              <a:t>Cuando se eligen gobernadores y alcaldes</a:t>
            </a:r>
            <a:endParaRPr lang="es-ES_tradnl" altLang="en-US" sz="2400" b="1" spc="0">
              <a:uFillTx/>
              <a:sym typeface="+mn-ea"/>
            </a:endParaRPr>
          </a:p>
        </p:txBody>
      </p:sp>
      <p:sp>
        <p:nvSpPr>
          <p:cNvPr id="22" name="Title 1"/>
          <p:cNvSpPr>
            <a:spLocks noGrp="true"/>
          </p:cNvSpPr>
          <p:nvPr/>
        </p:nvSpPr>
        <p:spPr>
          <a:xfrm>
            <a:off x="7139940" y="5884545"/>
            <a:ext cx="3152775" cy="1125220"/>
          </a:xfrm>
          <a:prstGeom prst="rect">
            <a:avLst/>
          </a:prstGeom>
        </p:spPr>
        <p:txBody>
          <a:bodyPr vert="horz" lIns="163275" tIns="81638" rIns="163275" bIns="81638" rtlCol="0" anchor="ctr">
            <a:noAutofit/>
          </a:bodyPr>
          <a:lstStyle>
            <a:lvl1pPr algn="l" defTabSz="1632585" rtl="0" eaLnBrk="1" latinLnBrk="0" hangingPunct="1">
              <a:spcBef>
                <a:spcPct val="0"/>
              </a:spcBef>
              <a:buNone/>
              <a:defRPr sz="5400" kern="1200" spc="1500" baseline="0">
                <a:solidFill>
                  <a:schemeClr val="accent1"/>
                </a:solidFill>
                <a:latin typeface="+mj-lt"/>
                <a:ea typeface="+mj-ea"/>
                <a:cs typeface="+mj-cs"/>
              </a:defRPr>
            </a:lvl1pPr>
          </a:lstStyle>
          <a:p>
            <a:pPr algn="ctr"/>
            <a:endParaRPr lang="es-ES_tradnl" altLang="en-US" sz="3200" b="1" spc="0">
              <a:uFillTx/>
              <a:sym typeface="+mn-ea"/>
            </a:endParaRPr>
          </a:p>
          <a:p>
            <a:pPr algn="ctr"/>
            <a:r>
              <a:rPr lang="es-ES_tradnl" altLang="en-US" sz="3200" b="1" spc="0">
                <a:uFillTx/>
                <a:sym typeface="+mn-ea"/>
              </a:rPr>
              <a:t>SGR</a:t>
            </a:r>
            <a:endParaRPr lang="es-ES_tradnl" altLang="en-US" sz="3200" b="1" spc="0">
              <a:uFillTx/>
              <a:sym typeface="+mn-ea"/>
            </a:endParaRPr>
          </a:p>
          <a:p>
            <a:pPr algn="ctr"/>
            <a:endParaRPr lang="es-ES_tradnl" altLang="en-US" sz="2800" b="1" spc="0">
              <a:uFillTx/>
              <a:sym typeface="+mn-ea"/>
            </a:endParaRPr>
          </a:p>
        </p:txBody>
      </p:sp>
      <p:sp>
        <p:nvSpPr>
          <p:cNvPr id="23" name="Title 1"/>
          <p:cNvSpPr>
            <a:spLocks noGrp="true"/>
          </p:cNvSpPr>
          <p:nvPr/>
        </p:nvSpPr>
        <p:spPr>
          <a:xfrm>
            <a:off x="7566659" y="5266055"/>
            <a:ext cx="3152775" cy="1125220"/>
          </a:xfrm>
          <a:prstGeom prst="rect">
            <a:avLst/>
          </a:prstGeom>
        </p:spPr>
        <p:txBody>
          <a:bodyPr vert="horz" lIns="163275" tIns="81638" rIns="163275" bIns="81638" rtlCol="0" anchor="ctr">
            <a:noAutofit/>
          </a:bodyPr>
          <a:lstStyle>
            <a:lvl1pPr algn="l" defTabSz="1632585" rtl="0" eaLnBrk="1" latinLnBrk="0" hangingPunct="1">
              <a:spcBef>
                <a:spcPct val="0"/>
              </a:spcBef>
              <a:buNone/>
              <a:defRPr sz="5400" kern="1200" spc="1500" baseline="0">
                <a:solidFill>
                  <a:schemeClr val="accent1"/>
                </a:solidFill>
                <a:latin typeface="+mj-lt"/>
                <a:ea typeface="+mj-ea"/>
                <a:cs typeface="+mj-cs"/>
              </a:defRPr>
            </a:lvl1pPr>
          </a:lstStyle>
          <a:p>
            <a:pPr algn="ctr"/>
            <a:br>
              <a:rPr lang="es-ES_tradnl" altLang="en-US" sz="4000" b="1" spc="0">
                <a:uFillTx/>
                <a:sym typeface="+mn-ea"/>
              </a:rPr>
            </a:br>
            <a:r>
              <a:rPr lang="es-ES_tradnl" altLang="en-US" sz="3200" b="1" spc="0">
                <a:uFillTx/>
                <a:sym typeface="+mn-ea"/>
              </a:rPr>
              <a:t>SGP</a:t>
            </a:r>
            <a:endParaRPr lang="es-ES_tradnl" altLang="en-US" sz="3200" b="1" spc="0">
              <a:uFillTx/>
              <a:sym typeface="+mn-ea"/>
            </a:endParaRPr>
          </a:p>
          <a:p>
            <a:pPr algn="ctr"/>
            <a:endParaRPr lang="es-ES_tradnl" altLang="en-US" sz="2800" b="1" spc="0">
              <a:uFillTx/>
              <a:sym typeface="+mn-ea"/>
            </a:endParaRPr>
          </a:p>
        </p:txBody>
      </p:sp>
      <p:sp>
        <p:nvSpPr>
          <p:cNvPr id="24" name="Title 1"/>
          <p:cNvSpPr>
            <a:spLocks noGrp="true"/>
          </p:cNvSpPr>
          <p:nvPr/>
        </p:nvSpPr>
        <p:spPr>
          <a:xfrm>
            <a:off x="7460614" y="7009765"/>
            <a:ext cx="3152775" cy="1125220"/>
          </a:xfrm>
          <a:prstGeom prst="rect">
            <a:avLst/>
          </a:prstGeom>
        </p:spPr>
        <p:txBody>
          <a:bodyPr vert="horz" lIns="163275" tIns="81638" rIns="163275" bIns="81638" rtlCol="0" anchor="ctr">
            <a:noAutofit/>
          </a:bodyPr>
          <a:lstStyle>
            <a:lvl1pPr algn="l" defTabSz="1632585" rtl="0" eaLnBrk="1" latinLnBrk="0" hangingPunct="1">
              <a:spcBef>
                <a:spcPct val="0"/>
              </a:spcBef>
              <a:buNone/>
              <a:defRPr sz="5400" kern="1200" spc="1500" baseline="0">
                <a:solidFill>
                  <a:schemeClr val="accent1"/>
                </a:solidFill>
                <a:latin typeface="+mj-lt"/>
                <a:ea typeface="+mj-ea"/>
                <a:cs typeface="+mj-cs"/>
              </a:defRPr>
            </a:lvl1pPr>
          </a:lstStyle>
          <a:p>
            <a:pPr algn="ctr"/>
            <a:r>
              <a:rPr lang="es-ES_tradnl" altLang="en-US" sz="2800" b="1" spc="0">
                <a:uFillTx/>
                <a:sym typeface="+mn-ea"/>
              </a:rPr>
              <a:t>Descentralizado</a:t>
            </a:r>
            <a:endParaRPr lang="es-ES_tradnl" altLang="en-US" sz="2800" b="1" spc="0">
              <a:uFillTx/>
              <a:sym typeface="+mn-ea"/>
            </a:endParaRPr>
          </a:p>
          <a:p>
            <a:pPr algn="ctr"/>
            <a:r>
              <a:rPr lang="es-ES_tradnl" altLang="en-US" sz="2800" b="1" spc="0">
                <a:uFillTx/>
                <a:sym typeface="+mn-ea"/>
              </a:rPr>
              <a:t>Territoriales</a:t>
            </a:r>
            <a:endParaRPr lang="es-ES_tradnl" altLang="en-US" sz="2800" b="1" spc="0">
              <a:uFillTx/>
              <a:sym typeface="+mn-ea"/>
            </a:endParaRPr>
          </a:p>
        </p:txBody>
      </p:sp>
      <p:sp>
        <p:nvSpPr>
          <p:cNvPr id="26" name="Title 1"/>
          <p:cNvSpPr>
            <a:spLocks noGrp="true"/>
          </p:cNvSpPr>
          <p:nvPr/>
        </p:nvSpPr>
        <p:spPr>
          <a:xfrm>
            <a:off x="8092439" y="4052570"/>
            <a:ext cx="2100580" cy="1125220"/>
          </a:xfrm>
          <a:prstGeom prst="rect">
            <a:avLst/>
          </a:prstGeom>
        </p:spPr>
        <p:txBody>
          <a:bodyPr vert="horz" lIns="163275" tIns="81638" rIns="163275" bIns="81638" rtlCol="0" anchor="ctr">
            <a:noAutofit/>
          </a:bodyPr>
          <a:lstStyle>
            <a:lvl1pPr algn="l" defTabSz="1632585" rtl="0" eaLnBrk="1" latinLnBrk="0" hangingPunct="1">
              <a:spcBef>
                <a:spcPct val="0"/>
              </a:spcBef>
              <a:buNone/>
              <a:defRPr sz="5400" kern="1200" spc="1500" baseline="0">
                <a:solidFill>
                  <a:schemeClr val="accent1"/>
                </a:solidFill>
                <a:latin typeface="+mj-lt"/>
                <a:ea typeface="+mj-ea"/>
                <a:cs typeface="+mj-cs"/>
              </a:defRPr>
            </a:lvl1pPr>
          </a:lstStyle>
          <a:p>
            <a:pPr algn="ctr"/>
            <a:r>
              <a:rPr lang="es-ES_tradnl" altLang="en-US" sz="2400" b="1" spc="0">
                <a:solidFill>
                  <a:srgbClr val="FF0000"/>
                </a:solidFill>
                <a:uFillTx/>
                <a:sym typeface="+mn-ea"/>
              </a:rPr>
              <a:t>4 años</a:t>
            </a:r>
            <a:endParaRPr lang="es-ES_tradnl" altLang="en-US" sz="2400" b="1" spc="0">
              <a:solidFill>
                <a:srgbClr val="FF0000"/>
              </a:solidFill>
              <a:uFillTx/>
              <a:sym typeface="+mn-ea"/>
            </a:endParaRPr>
          </a:p>
        </p:txBody>
      </p:sp>
      <p:sp>
        <p:nvSpPr>
          <p:cNvPr id="27" name="Text Box 26"/>
          <p:cNvSpPr txBox="true"/>
          <p:nvPr/>
        </p:nvSpPr>
        <p:spPr>
          <a:xfrm>
            <a:off x="12134849" y="2205990"/>
            <a:ext cx="4247515" cy="5015865"/>
          </a:xfrm>
          <a:prstGeom prst="rect">
            <a:avLst/>
          </a:prstGeom>
          <a:noFill/>
        </p:spPr>
        <p:txBody>
          <a:bodyPr wrap="square" rtlCol="0">
            <a:spAutoFit/>
          </a:bodyPr>
          <a:p>
            <a:r>
              <a:rPr lang="es-ES_tradnl" altLang="en-US" b="1">
                <a:solidFill>
                  <a:srgbClr val="FF0000"/>
                </a:solidFill>
              </a:rPr>
              <a:t>Presupuestos anuales:</a:t>
            </a:r>
            <a:endParaRPr lang="es-ES_tradnl" altLang="en-US" b="1">
              <a:solidFill>
                <a:schemeClr val="accent2">
                  <a:lumMod val="50000"/>
                </a:schemeClr>
              </a:solidFill>
            </a:endParaRPr>
          </a:p>
          <a:p>
            <a:endParaRPr lang="es-ES_tradnl" altLang="en-US" b="1">
              <a:solidFill>
                <a:schemeClr val="accent2">
                  <a:lumMod val="50000"/>
                </a:schemeClr>
              </a:solidFill>
            </a:endParaRPr>
          </a:p>
          <a:p>
            <a:pPr marL="457200" indent="-457200">
              <a:buFont typeface="Arial" panose="02080604020202020204" pitchFamily="34" charset="0"/>
              <a:buChar char="•"/>
            </a:pPr>
            <a:r>
              <a:rPr lang="es-ES_tradnl" altLang="en-US" b="1">
                <a:solidFill>
                  <a:schemeClr val="accent2">
                    <a:lumMod val="50000"/>
                  </a:schemeClr>
                </a:solidFill>
              </a:rPr>
              <a:t>PGN 2023</a:t>
            </a:r>
            <a:endParaRPr lang="es-ES_tradnl" altLang="en-US" b="1">
              <a:solidFill>
                <a:schemeClr val="accent2">
                  <a:lumMod val="50000"/>
                </a:schemeClr>
              </a:solidFill>
            </a:endParaRPr>
          </a:p>
          <a:p>
            <a:pPr marL="457200" indent="-457200">
              <a:buFont typeface="Arial" panose="02080604020202020204" pitchFamily="34" charset="0"/>
              <a:buChar char="•"/>
            </a:pPr>
            <a:r>
              <a:rPr lang="es-ES_tradnl" altLang="en-US" b="1">
                <a:solidFill>
                  <a:schemeClr val="accent2">
                    <a:lumMod val="50000"/>
                  </a:schemeClr>
                </a:solidFill>
              </a:rPr>
              <a:t>Presupuestos territoriales </a:t>
            </a:r>
            <a:endParaRPr lang="es-ES_tradnl" altLang="en-US" b="1">
              <a:solidFill>
                <a:srgbClr val="FF0000"/>
              </a:solidFill>
            </a:endParaRPr>
          </a:p>
          <a:p>
            <a:pPr marL="457200" indent="-457200">
              <a:buFont typeface="Arial" panose="02080604020202020204" pitchFamily="34" charset="0"/>
              <a:buChar char="•"/>
            </a:pPr>
            <a:endParaRPr lang="es-ES_tradnl" altLang="en-US" b="1">
              <a:solidFill>
                <a:srgbClr val="FF0000"/>
              </a:solidFill>
            </a:endParaRPr>
          </a:p>
          <a:p>
            <a:pPr indent="0">
              <a:buFont typeface="Arial" panose="02080604020202020204" pitchFamily="34" charset="0"/>
              <a:buNone/>
            </a:pPr>
            <a:r>
              <a:rPr lang="es-ES_tradnl" altLang="en-US" b="1">
                <a:solidFill>
                  <a:srgbClr val="FF0000"/>
                </a:solidFill>
              </a:rPr>
              <a:t>Presuuestos bianuales:</a:t>
            </a:r>
            <a:endParaRPr lang="es-ES_tradnl" altLang="en-US" b="1">
              <a:solidFill>
                <a:schemeClr val="accent2">
                  <a:lumMod val="50000"/>
                </a:schemeClr>
              </a:solidFill>
            </a:endParaRPr>
          </a:p>
          <a:p>
            <a:pPr marL="457200" indent="-457200">
              <a:buFont typeface="Arial" panose="02080604020202020204" pitchFamily="34" charset="0"/>
              <a:buChar char="•"/>
            </a:pPr>
            <a:endParaRPr lang="es-ES_tradnl" altLang="en-US" b="1">
              <a:solidFill>
                <a:schemeClr val="accent2">
                  <a:lumMod val="50000"/>
                </a:schemeClr>
              </a:solidFill>
            </a:endParaRPr>
          </a:p>
          <a:p>
            <a:pPr marL="457200" indent="-457200">
              <a:buFont typeface="Arial" panose="02080604020202020204" pitchFamily="34" charset="0"/>
              <a:buChar char="•"/>
            </a:pPr>
            <a:r>
              <a:rPr lang="es-ES_tradnl" altLang="en-US" b="1">
                <a:solidFill>
                  <a:schemeClr val="accent2">
                    <a:lumMod val="50000"/>
                  </a:schemeClr>
                </a:solidFill>
              </a:rPr>
              <a:t>Regalías</a:t>
            </a:r>
            <a:endParaRPr lang="es-ES_tradnl" altLang="en-US" b="1">
              <a:solidFill>
                <a:schemeClr val="accent2">
                  <a:lumMod val="50000"/>
                </a:schemeClr>
              </a:solidFill>
            </a:endParaRPr>
          </a:p>
          <a:p>
            <a:pPr marL="457200" indent="-457200">
              <a:buFont typeface="Arial" panose="02080604020202020204" pitchFamily="34" charset="0"/>
              <a:buChar char="•"/>
            </a:pPr>
            <a:endParaRPr lang="es-ES_tradnl" altLang="en-US" b="1">
              <a:solidFill>
                <a:schemeClr val="accent2">
                  <a:lumMod val="50000"/>
                </a:schemeClr>
              </a:solidFill>
            </a:endParaRPr>
          </a:p>
        </p:txBody>
      </p:sp>
      <p:sp>
        <p:nvSpPr>
          <p:cNvPr id="28" name="Text Box 27"/>
          <p:cNvSpPr txBox="true"/>
          <p:nvPr/>
        </p:nvSpPr>
        <p:spPr>
          <a:xfrm>
            <a:off x="332105" y="215900"/>
            <a:ext cx="17947005" cy="1198880"/>
          </a:xfrm>
          <a:prstGeom prst="rect">
            <a:avLst/>
          </a:prstGeom>
          <a:solidFill>
            <a:schemeClr val="bg2">
              <a:alpha val="66000"/>
            </a:schemeClr>
          </a:solidFill>
        </p:spPr>
        <p:txBody>
          <a:bodyPr wrap="square" rtlCol="0">
            <a:spAutoFit/>
          </a:bodyPr>
          <a:p>
            <a:pPr algn="ctr"/>
            <a:r>
              <a:rPr lang="es-ES_tradnl" altLang="en-US" sz="3600" b="1">
                <a:solidFill>
                  <a:schemeClr val="accent4">
                    <a:lumMod val="50000"/>
                  </a:schemeClr>
                </a:solidFill>
              </a:rPr>
              <a:t>En 2023, con la aprobación del PND, se definirá el rumbo económico</a:t>
            </a:r>
            <a:endParaRPr lang="es-ES_tradnl" altLang="en-US" sz="3600" b="1">
              <a:solidFill>
                <a:schemeClr val="accent4">
                  <a:lumMod val="50000"/>
                </a:schemeClr>
              </a:solidFill>
            </a:endParaRPr>
          </a:p>
          <a:p>
            <a:pPr algn="ctr"/>
            <a:r>
              <a:rPr lang="es-ES_tradnl" altLang="en-US" sz="3600" b="1">
                <a:solidFill>
                  <a:schemeClr val="accent4">
                    <a:lumMod val="50000"/>
                  </a:schemeClr>
                </a:solidFill>
              </a:rPr>
              <a:t> y de inversión del estado</a:t>
            </a:r>
            <a:endParaRPr lang="es-ES_tradnl" altLang="en-US" sz="3600" b="1">
              <a:solidFill>
                <a:schemeClr val="accent4">
                  <a:lumMod val="50000"/>
                </a:schemeClr>
              </a:solidFill>
            </a:endParaRPr>
          </a:p>
        </p:txBody>
      </p:sp>
      <p:sp>
        <p:nvSpPr>
          <p:cNvPr id="29" name="Right Arrow 28"/>
          <p:cNvSpPr/>
          <p:nvPr/>
        </p:nvSpPr>
        <p:spPr>
          <a:xfrm>
            <a:off x="10470514" y="3961765"/>
            <a:ext cx="1890395" cy="1800225"/>
          </a:xfrm>
          <a:prstGeom prst="rightArrow">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en-US"/>
          </a:p>
        </p:txBody>
      </p:sp>
      <p:sp>
        <p:nvSpPr>
          <p:cNvPr id="30" name="Right Arrow 29"/>
          <p:cNvSpPr/>
          <p:nvPr/>
        </p:nvSpPr>
        <p:spPr>
          <a:xfrm>
            <a:off x="2856230" y="3286760"/>
            <a:ext cx="1890395" cy="1800225"/>
          </a:xfrm>
          <a:prstGeom prst="rightArrow">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true"/>
          <p:nvPr/>
        </p:nvSpPr>
        <p:spPr>
          <a:xfrm>
            <a:off x="-47616" y="-26764"/>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3" name="Text Box 2"/>
          <p:cNvSpPr txBox="true"/>
          <p:nvPr/>
        </p:nvSpPr>
        <p:spPr>
          <a:xfrm>
            <a:off x="419735" y="292735"/>
            <a:ext cx="17070069" cy="1198880"/>
          </a:xfrm>
          <a:prstGeom prst="rect">
            <a:avLst/>
          </a:prstGeom>
          <a:noFill/>
        </p:spPr>
        <p:txBody>
          <a:bodyPr wrap="square" rtlCol="0">
            <a:spAutoFit/>
            <a:scene3d>
              <a:camera prst="orthographicFront"/>
              <a:lightRig rig="threePt" dir="t"/>
            </a:scene3d>
          </a:bodyPr>
          <a:p>
            <a:pPr algn="ctr"/>
            <a:r>
              <a:rPr lang="es-ES_tradnl" altLang="en-US" sz="4800" b="1">
                <a:solidFill>
                  <a:srgbClr val="FF0000"/>
                </a:solidFill>
                <a:effectLst>
                  <a:outerShdw blurRad="38100" dist="25400" dir="5400000" algn="ctr" rotWithShape="0">
                    <a:srgbClr val="6E747A">
                      <a:alpha val="43000"/>
                    </a:srgbClr>
                  </a:outerShdw>
                </a:effectLst>
                <a:latin typeface="Calibri" panose="020F0502020204030204" charset="0"/>
                <a:cs typeface="Calibri" panose="020F0502020204030204" charset="0"/>
              </a:rPr>
              <a:t>Gasto del Gobierno</a:t>
            </a:r>
            <a:endParaRPr lang="es-ES_tradnl" altLang="en-US" sz="4800" b="1">
              <a:solidFill>
                <a:srgbClr val="FF0000"/>
              </a:solidFill>
              <a:effectLst>
                <a:outerShdw blurRad="38100" dist="25400" dir="5400000" algn="ctr" rotWithShape="0">
                  <a:srgbClr val="6E747A">
                    <a:alpha val="43000"/>
                  </a:srgbClr>
                </a:outerShdw>
              </a:effectLst>
              <a:latin typeface="Calibri" panose="020F0502020204030204" charset="0"/>
              <a:cs typeface="Calibri" panose="020F0502020204030204" charset="0"/>
            </a:endParaRPr>
          </a:p>
          <a:p>
            <a:pPr algn="ctr"/>
            <a:endParaRPr lang="es-ES_tradnl" altLang="en-US" sz="2400" b="1">
              <a:solidFill>
                <a:schemeClr val="accent1"/>
              </a:solidFill>
              <a:effectLst>
                <a:outerShdw blurRad="38100" dist="25400" dir="5400000" algn="ctr" rotWithShape="0">
                  <a:srgbClr val="6E747A">
                    <a:alpha val="43000"/>
                  </a:srgbClr>
                </a:outerShdw>
              </a:effectLst>
              <a:latin typeface="Calibri" panose="020F0502020204030204" charset="0"/>
              <a:cs typeface="Calibri" panose="020F0502020204030204" charset="0"/>
            </a:endParaRPr>
          </a:p>
        </p:txBody>
      </p:sp>
      <p:sp>
        <p:nvSpPr>
          <p:cNvPr id="5" name="Footer Placeholder 4"/>
          <p:cNvSpPr>
            <a:spLocks noGrp="true"/>
          </p:cNvSpPr>
          <p:nvPr/>
        </p:nvSpPr>
        <p:spPr>
          <a:xfrm>
            <a:off x="9413232" y="9591367"/>
            <a:ext cx="7776860" cy="547688"/>
          </a:xfrm>
          <a:prstGeom prst="rect">
            <a:avLst/>
          </a:prstGeom>
        </p:spPr>
        <p:txBody>
          <a:bodyPr vert="horz" lIns="163275" tIns="81638" rIns="163275" bIns="81638" rtlCol="0" anchor="ctr"/>
          <a:lstStyle>
            <a:defPPr>
              <a:defRPr lang="en-US"/>
            </a:defPPr>
            <a:lvl1pPr marL="0" algn="r" defTabSz="1632585" rtl="0" eaLnBrk="1" latinLnBrk="0" hangingPunct="1">
              <a:defRPr sz="2100" kern="1200">
                <a:solidFill>
                  <a:schemeClr val="bg1">
                    <a:lumMod val="50000"/>
                    <a:alpha val="70000"/>
                  </a:schemeClr>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a:lstStyle>
          <a:p>
            <a:r>
              <a:rPr lang="es-ES_tradnl" altLang="en-US"/>
              <a:t>www.economiaaplicada.co</a:t>
            </a:r>
            <a:endParaRPr lang="es-ES_tradnl" altLang="en-US" dirty="0"/>
          </a:p>
        </p:txBody>
      </p:sp>
      <p:sp>
        <p:nvSpPr>
          <p:cNvPr id="7" name="Text Box 6"/>
          <p:cNvSpPr txBox="true"/>
          <p:nvPr/>
        </p:nvSpPr>
        <p:spPr>
          <a:xfrm>
            <a:off x="1313180" y="8864600"/>
            <a:ext cx="7358380" cy="521970"/>
          </a:xfrm>
          <a:prstGeom prst="rect">
            <a:avLst/>
          </a:prstGeom>
          <a:noFill/>
        </p:spPr>
        <p:txBody>
          <a:bodyPr wrap="square" rtlCol="0">
            <a:spAutoFit/>
          </a:bodyPr>
          <a:p>
            <a:r>
              <a:rPr lang="es-ES_tradnl" altLang="en-US" sz="2800"/>
              <a:t>Fuente.Plan Financiero 2023</a:t>
            </a:r>
            <a:endParaRPr lang="es-ES_tradnl" altLang="en-US" sz="2800"/>
          </a:p>
        </p:txBody>
      </p:sp>
      <p:pic>
        <p:nvPicPr>
          <p:cNvPr id="4" name="Picture 3"/>
          <p:cNvPicPr>
            <a:picLocks noChangeAspect="true"/>
          </p:cNvPicPr>
          <p:nvPr/>
        </p:nvPicPr>
        <p:blipFill>
          <a:blip r:embed="rId1"/>
          <a:stretch>
            <a:fillRect/>
          </a:stretch>
        </p:blipFill>
        <p:spPr>
          <a:xfrm>
            <a:off x="736600" y="1263650"/>
            <a:ext cx="17286605" cy="7250430"/>
          </a:xfrm>
          <a:prstGeom prst="rect">
            <a:avLst/>
          </a:prstGeom>
        </p:spPr>
      </p:pic>
      <p:sp>
        <p:nvSpPr>
          <p:cNvPr id="6" name="Text Box 5"/>
          <p:cNvSpPr txBox="true"/>
          <p:nvPr/>
        </p:nvSpPr>
        <p:spPr>
          <a:xfrm>
            <a:off x="9279254" y="3223260"/>
            <a:ext cx="754380" cy="368300"/>
          </a:xfrm>
          <a:prstGeom prst="rect">
            <a:avLst/>
          </a:prstGeom>
          <a:noFill/>
        </p:spPr>
        <p:txBody>
          <a:bodyPr wrap="square" rtlCol="0">
            <a:spAutoFit/>
          </a:bodyPr>
          <a:p>
            <a:r>
              <a:rPr lang="es-ES_tradnl" altLang="en-US" sz="1800" b="1"/>
              <a:t>% PIB</a:t>
            </a:r>
            <a:endParaRPr lang="es-ES_tradnl" altLang="en-US" sz="1800" b="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Text Box 15"/>
          <p:cNvSpPr txBox="true"/>
          <p:nvPr/>
        </p:nvSpPr>
        <p:spPr>
          <a:xfrm>
            <a:off x="-47616" y="-26764"/>
            <a:ext cx="18457526"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p:txBody>
      </p:sp>
      <p:sp>
        <p:nvSpPr>
          <p:cNvPr id="10" name="Text Box 9"/>
          <p:cNvSpPr txBox="true"/>
          <p:nvPr/>
        </p:nvSpPr>
        <p:spPr>
          <a:xfrm>
            <a:off x="8971912" y="2038985"/>
            <a:ext cx="891540" cy="2061210"/>
          </a:xfrm>
          <a:prstGeom prst="rect">
            <a:avLst/>
          </a:prstGeom>
          <a:solidFill>
            <a:srgbClr val="D6E4F3"/>
          </a:solidFill>
        </p:spPr>
        <p:txBody>
          <a:bodyPr wrap="square" rtlCol="0">
            <a:spAutoFit/>
          </a:bodyPr>
          <a:p>
            <a:endParaRPr lang="en-US"/>
          </a:p>
          <a:p>
            <a:endParaRPr lang="en-US"/>
          </a:p>
          <a:p>
            <a:endParaRPr lang="en-US"/>
          </a:p>
          <a:p>
            <a:endParaRPr lang="en-US"/>
          </a:p>
        </p:txBody>
      </p:sp>
      <p:sp>
        <p:nvSpPr>
          <p:cNvPr id="2" name="Title 1"/>
          <p:cNvSpPr>
            <a:spLocks noGrp="true"/>
          </p:cNvSpPr>
          <p:nvPr>
            <p:ph type="title"/>
          </p:nvPr>
        </p:nvSpPr>
        <p:spPr/>
        <p:txBody>
          <a:bodyPr/>
          <a:p>
            <a:pPr algn="ctr"/>
            <a:r>
              <a:rPr lang="es-ES_tradnl" altLang="en-US" sz="4000" b="1" spc="0">
                <a:uFillTx/>
                <a:sym typeface="+mn-ea"/>
              </a:rPr>
              <a:t>Plan de desarrollo: pilar de inversión donde concurren todas las fuentes de recursos para el estado (PGN, SGP,SGR, EP,Recter)</a:t>
            </a:r>
            <a:endParaRPr lang="es-ES_tradnl" altLang="en-US" sz="4000" b="1" spc="0">
              <a:uFillTx/>
              <a:sym typeface="+mn-ea"/>
            </a:endParaRPr>
          </a:p>
        </p:txBody>
      </p:sp>
      <p:sp>
        <p:nvSpPr>
          <p:cNvPr id="5" name="Footer Placeholder 4"/>
          <p:cNvSpPr>
            <a:spLocks noGrp="true"/>
          </p:cNvSpPr>
          <p:nvPr>
            <p:ph type="ftr" sz="quarter" idx="10"/>
          </p:nvPr>
        </p:nvSpPr>
        <p:spPr/>
        <p:txBody>
          <a:bodyPr/>
          <a:p>
            <a:r>
              <a:rPr lang="en-US"/>
              <a:t>The Power of PowerPoint | thepopp.com</a:t>
            </a:r>
            <a:endParaRPr lang="en-US" dirty="0"/>
          </a:p>
        </p:txBody>
      </p:sp>
      <p:sp>
        <p:nvSpPr>
          <p:cNvPr id="6" name="Slide Number Placeholder 5"/>
          <p:cNvSpPr>
            <a:spLocks noGrp="true"/>
          </p:cNvSpPr>
          <p:nvPr>
            <p:ph type="sldNum" sz="quarter" idx="11"/>
          </p:nvPr>
        </p:nvSpPr>
        <p:spPr/>
        <p:txBody>
          <a:bodyPr/>
          <a:p>
            <a:fld id="{387164BF-D67A-46C0-81D2-5BAF67C00C80}" type="slidenum">
              <a:rPr lang="en-US" smtClean="0"/>
            </a:fld>
            <a:endParaRPr lang="en-US" dirty="0"/>
          </a:p>
        </p:txBody>
      </p:sp>
      <p:pic>
        <p:nvPicPr>
          <p:cNvPr id="8" name="Picture 7"/>
          <p:cNvPicPr>
            <a:picLocks noChangeAspect="true"/>
          </p:cNvPicPr>
          <p:nvPr/>
        </p:nvPicPr>
        <p:blipFill>
          <a:blip r:embed="rId1"/>
          <a:stretch>
            <a:fillRect/>
          </a:stretch>
        </p:blipFill>
        <p:spPr>
          <a:xfrm>
            <a:off x="9413238" y="2810510"/>
            <a:ext cx="7788908" cy="6318885"/>
          </a:xfrm>
          <a:prstGeom prst="rect">
            <a:avLst/>
          </a:prstGeom>
        </p:spPr>
      </p:pic>
      <p:pic>
        <p:nvPicPr>
          <p:cNvPr id="9" name="Picture 8"/>
          <p:cNvPicPr>
            <a:picLocks noChangeAspect="true"/>
          </p:cNvPicPr>
          <p:nvPr/>
        </p:nvPicPr>
        <p:blipFill>
          <a:blip r:embed="rId2"/>
          <a:stretch>
            <a:fillRect/>
          </a:stretch>
        </p:blipFill>
        <p:spPr>
          <a:xfrm>
            <a:off x="970280" y="2733675"/>
            <a:ext cx="7677148" cy="6141085"/>
          </a:xfrm>
          <a:prstGeom prst="rect">
            <a:avLst/>
          </a:prstGeom>
        </p:spPr>
      </p:pic>
      <p:sp>
        <p:nvSpPr>
          <p:cNvPr id="11" name="Text Placeholder 10"/>
          <p:cNvSpPr/>
          <p:nvPr>
            <p:ph type="body" sz="quarter" idx="15"/>
          </p:nvPr>
        </p:nvSpPr>
        <p:spPr>
          <a:xfrm>
            <a:off x="592455" y="1302385"/>
            <a:ext cx="17308829" cy="736600"/>
          </a:xfrm>
        </p:spPr>
        <p:txBody>
          <a:bodyPr/>
          <a:p>
            <a:r>
              <a:rPr lang="es-ES_tradnl" altLang="en-US" sz="2400" b="1">
                <a:solidFill>
                  <a:schemeClr val="tx2"/>
                </a:solidFill>
              </a:rPr>
              <a:t>La participación de las entidades terriotoriales en la financiación del PND ha crecido y por lo que se anuncia, continuará haciéndolo</a:t>
            </a:r>
            <a:endParaRPr lang="es-ES_tradnl" altLang="en-US" sz="2400" b="1">
              <a:solidFill>
                <a:schemeClr val="tx2"/>
              </a:solidFill>
            </a:endParaRPr>
          </a:p>
        </p:txBody>
      </p:sp>
      <p:sp>
        <p:nvSpPr>
          <p:cNvPr id="4" name="Oval 3"/>
          <p:cNvSpPr/>
          <p:nvPr/>
        </p:nvSpPr>
        <p:spPr>
          <a:xfrm>
            <a:off x="15488919" y="6808470"/>
            <a:ext cx="989965" cy="720090"/>
          </a:xfrm>
          <a:prstGeom prst="ellipse">
            <a:avLst/>
          </a:prstGeom>
          <a:solidFill>
            <a:srgbClr val="000000">
              <a:alpha val="0"/>
            </a:srgbClr>
          </a:solidFill>
          <a:ln w="12700" cmpd="thinThick">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sz="1600">
                <a:solidFill>
                  <a:srgbClr val="FF0000"/>
                </a:solidFill>
              </a:rPr>
              <a:t>9,1%</a:t>
            </a:r>
            <a:endParaRPr kumimoji="1" lang="es-ES_tradnl" altLang="en-US" sz="1600">
              <a:solidFill>
                <a:srgbClr val="FF0000"/>
              </a:solidFill>
            </a:endParaRPr>
          </a:p>
        </p:txBody>
      </p:sp>
      <p:sp>
        <p:nvSpPr>
          <p:cNvPr id="7" name="Oval 6"/>
          <p:cNvSpPr/>
          <p:nvPr/>
        </p:nvSpPr>
        <p:spPr>
          <a:xfrm>
            <a:off x="10804524" y="8231505"/>
            <a:ext cx="989965" cy="720090"/>
          </a:xfrm>
          <a:prstGeom prst="ellipse">
            <a:avLst/>
          </a:prstGeom>
          <a:solidFill>
            <a:srgbClr val="000000">
              <a:alpha val="0"/>
            </a:srgbClr>
          </a:solidFill>
          <a:ln w="12700" cmpd="thinThick">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sz="1600">
                <a:solidFill>
                  <a:srgbClr val="FF0000"/>
                </a:solidFill>
              </a:rPr>
              <a:t>268,8</a:t>
            </a:r>
            <a:endParaRPr kumimoji="1" lang="es-ES_tradnl" altLang="en-US" sz="1600">
              <a:solidFill>
                <a:srgbClr val="FF0000"/>
              </a:solidFill>
            </a:endParaRPr>
          </a:p>
        </p:txBody>
      </p:sp>
      <p:sp>
        <p:nvSpPr>
          <p:cNvPr id="12" name="Oval 11"/>
          <p:cNvSpPr/>
          <p:nvPr/>
        </p:nvSpPr>
        <p:spPr>
          <a:xfrm>
            <a:off x="9703434" y="6088380"/>
            <a:ext cx="989965" cy="720090"/>
          </a:xfrm>
          <a:prstGeom prst="ellipse">
            <a:avLst/>
          </a:prstGeom>
          <a:solidFill>
            <a:srgbClr val="000000">
              <a:alpha val="0"/>
            </a:srgbClr>
          </a:solidFill>
          <a:ln w="12700" cmpd="thinThick">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sz="1600">
                <a:solidFill>
                  <a:srgbClr val="FF0000"/>
                </a:solidFill>
              </a:rPr>
              <a:t>145,8</a:t>
            </a:r>
            <a:endParaRPr kumimoji="1" lang="es-ES_tradnl" altLang="en-US" sz="1600">
              <a:solidFill>
                <a:srgbClr val="FF0000"/>
              </a:solidFill>
            </a:endParaRPr>
          </a:p>
        </p:txBody>
      </p:sp>
      <p:sp>
        <p:nvSpPr>
          <p:cNvPr id="13" name="Oval 12"/>
          <p:cNvSpPr/>
          <p:nvPr/>
        </p:nvSpPr>
        <p:spPr>
          <a:xfrm>
            <a:off x="10932794" y="4517390"/>
            <a:ext cx="989965" cy="720090"/>
          </a:xfrm>
          <a:prstGeom prst="ellipse">
            <a:avLst/>
          </a:prstGeom>
          <a:solidFill>
            <a:srgbClr val="000000">
              <a:alpha val="0"/>
            </a:srgbClr>
          </a:solidFill>
          <a:ln w="12700" cmpd="thinThick">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sz="1600">
                <a:solidFill>
                  <a:srgbClr val="FF0000"/>
                </a:solidFill>
              </a:rPr>
              <a:t>106,4</a:t>
            </a:r>
            <a:endParaRPr kumimoji="1" lang="es-ES_tradnl" altLang="en-US" sz="1600">
              <a:solidFill>
                <a:srgbClr val="FF0000"/>
              </a:solidFill>
            </a:endParaRPr>
          </a:p>
        </p:txBody>
      </p:sp>
      <p:sp>
        <p:nvSpPr>
          <p:cNvPr id="14" name="Oval 13"/>
          <p:cNvSpPr/>
          <p:nvPr/>
        </p:nvSpPr>
        <p:spPr>
          <a:xfrm>
            <a:off x="15488919" y="4369435"/>
            <a:ext cx="989965" cy="720090"/>
          </a:xfrm>
          <a:prstGeom prst="ellipse">
            <a:avLst/>
          </a:prstGeom>
          <a:solidFill>
            <a:srgbClr val="000000">
              <a:alpha val="0"/>
            </a:srgbClr>
          </a:solidFill>
          <a:ln w="12700" cmpd="thinThick">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sz="1600">
                <a:solidFill>
                  <a:srgbClr val="FF0000"/>
                </a:solidFill>
              </a:rPr>
              <a:t>47,4</a:t>
            </a:r>
            <a:endParaRPr kumimoji="1" lang="es-ES_tradnl" altLang="en-US" sz="1600">
              <a:solidFill>
                <a:srgbClr val="FF0000"/>
              </a:solidFill>
            </a:endParaRPr>
          </a:p>
        </p:txBody>
      </p:sp>
      <p:sp>
        <p:nvSpPr>
          <p:cNvPr id="15" name="Oval 14"/>
          <p:cNvSpPr/>
          <p:nvPr/>
        </p:nvSpPr>
        <p:spPr>
          <a:xfrm>
            <a:off x="9489439" y="3253105"/>
            <a:ext cx="2027555" cy="1264285"/>
          </a:xfrm>
          <a:prstGeom prst="ellipse">
            <a:avLst/>
          </a:prstGeom>
          <a:solidFill>
            <a:srgbClr val="000000">
              <a:alpha val="0"/>
            </a:srgbClr>
          </a:solidFill>
          <a:ln w="12700" cmpd="thinThick">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sz="1800" b="1">
                <a:solidFill>
                  <a:srgbClr val="FF0000"/>
                </a:solidFill>
              </a:rPr>
              <a:t>1.154 bll para cuatrienio 2023-2026</a:t>
            </a:r>
            <a:endParaRPr kumimoji="1" lang="es-ES_tradnl" altLang="en-US" sz="1800" b="1">
              <a:solidFill>
                <a:srgbClr val="FF0000"/>
              </a:solidFill>
            </a:endParaRPr>
          </a:p>
        </p:txBody>
      </p:sp>
      <p:sp>
        <p:nvSpPr>
          <p:cNvPr id="17" name="Oval 16"/>
          <p:cNvSpPr/>
          <p:nvPr/>
        </p:nvSpPr>
        <p:spPr>
          <a:xfrm>
            <a:off x="14858999" y="8409305"/>
            <a:ext cx="989965" cy="720090"/>
          </a:xfrm>
          <a:prstGeom prst="ellipse">
            <a:avLst/>
          </a:prstGeom>
          <a:solidFill>
            <a:srgbClr val="000000">
              <a:alpha val="0"/>
            </a:srgbClr>
          </a:solidFill>
          <a:ln w="12700" cmpd="thinThick">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sz="1600">
                <a:solidFill>
                  <a:srgbClr val="FF0000"/>
                </a:solidFill>
              </a:rPr>
              <a:t>577,4</a:t>
            </a:r>
            <a:endParaRPr kumimoji="1" lang="es-ES_tradnl" altLang="en-US" sz="1600">
              <a:solidFill>
                <a:srgbClr val="FF0000"/>
              </a:solidFill>
            </a:endParaRPr>
          </a:p>
        </p:txBody>
      </p:sp>
      <p:sp>
        <p:nvSpPr>
          <p:cNvPr id="18" name="Oval 17"/>
          <p:cNvSpPr/>
          <p:nvPr/>
        </p:nvSpPr>
        <p:spPr>
          <a:xfrm>
            <a:off x="7522844" y="5188585"/>
            <a:ext cx="989965" cy="720090"/>
          </a:xfrm>
          <a:prstGeom prst="ellipse">
            <a:avLst/>
          </a:prstGeom>
          <a:solidFill>
            <a:srgbClr val="000000">
              <a:alpha val="0"/>
            </a:srgbClr>
          </a:solidFill>
          <a:ln w="12700" cmpd="thinThick">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sz="1600">
                <a:solidFill>
                  <a:srgbClr val="FF0000"/>
                </a:solidFill>
              </a:rPr>
              <a:t>9,2%</a:t>
            </a:r>
            <a:endParaRPr kumimoji="1" lang="es-ES_tradnl" altLang="en-US" sz="1600">
              <a:solidFill>
                <a:srgbClr val="FF0000"/>
              </a:solidFill>
            </a:endParaRPr>
          </a:p>
        </p:txBody>
      </p:sp>
      <p:sp>
        <p:nvSpPr>
          <p:cNvPr id="19" name="Oval 18"/>
          <p:cNvSpPr/>
          <p:nvPr/>
        </p:nvSpPr>
        <p:spPr>
          <a:xfrm>
            <a:off x="5767704" y="5278755"/>
            <a:ext cx="989965" cy="720090"/>
          </a:xfrm>
          <a:prstGeom prst="ellipse">
            <a:avLst/>
          </a:prstGeom>
          <a:solidFill>
            <a:srgbClr val="000000">
              <a:alpha val="0"/>
            </a:srgbClr>
          </a:solidFill>
          <a:ln w="12700" cmpd="thinThick">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sz="1600">
                <a:solidFill>
                  <a:srgbClr val="FF0000"/>
                </a:solidFill>
              </a:rPr>
              <a:t>12,6%</a:t>
            </a:r>
            <a:endParaRPr kumimoji="1" lang="es-ES_tradnl" altLang="en-US" sz="1600">
              <a:solidFill>
                <a:srgbClr val="FF0000"/>
              </a:solidFill>
            </a:endParaRPr>
          </a:p>
        </p:txBody>
      </p:sp>
      <p:sp>
        <p:nvSpPr>
          <p:cNvPr id="20" name="Oval 19"/>
          <p:cNvSpPr/>
          <p:nvPr/>
        </p:nvSpPr>
        <p:spPr>
          <a:xfrm>
            <a:off x="3427729" y="4738370"/>
            <a:ext cx="989965" cy="720090"/>
          </a:xfrm>
          <a:prstGeom prst="ellipse">
            <a:avLst/>
          </a:prstGeom>
          <a:solidFill>
            <a:srgbClr val="000000">
              <a:alpha val="0"/>
            </a:srgbClr>
          </a:solidFill>
          <a:ln w="12700" cmpd="thinThick">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s-ES_tradnl" altLang="en-US" sz="1600">
                <a:solidFill>
                  <a:srgbClr val="FF0000"/>
                </a:solidFill>
              </a:rPr>
              <a:t>50%</a:t>
            </a:r>
            <a:endParaRPr kumimoji="1" lang="es-ES_tradnl" altLang="en-US" sz="16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500"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500"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true"/>
          <p:nvPr/>
        </p:nvSpPr>
        <p:spPr>
          <a:xfrm>
            <a:off x="51435" y="-54610"/>
            <a:ext cx="18199735" cy="10340340"/>
          </a:xfrm>
          <a:prstGeom prst="rect">
            <a:avLst/>
          </a:prstGeom>
          <a:solidFill>
            <a:srgbClr val="FFFFCB">
              <a:alpha val="66000"/>
            </a:srgbClr>
          </a:solidFill>
        </p:spPr>
        <p:txBody>
          <a:bodyPr wrap="square" rtlCol="0">
            <a:spAutoFit/>
          </a:bodyPr>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r>
              <a:rPr lang="es-ES_tradnl" altLang="en-US" sz="1800"/>
              <a:t>          </a:t>
            </a:r>
            <a:endParaRPr lang="es-ES_tradnl" altLang="en-US" sz="1800"/>
          </a:p>
          <a:p>
            <a:r>
              <a:rPr lang="es-ES_tradnl" altLang="en-US" sz="1800"/>
              <a:t>  </a:t>
            </a:r>
            <a:r>
              <a:rPr lang="en-US" sz="1800"/>
              <a:t>Defensa, justicia, inteligencia, organismos de control</a:t>
            </a:r>
            <a:endParaRPr lang="en-US" sz="1800"/>
          </a:p>
        </p:txBody>
      </p:sp>
      <p:sp>
        <p:nvSpPr>
          <p:cNvPr id="2" name="Title 1"/>
          <p:cNvSpPr>
            <a:spLocks noGrp="true"/>
          </p:cNvSpPr>
          <p:nvPr>
            <p:ph type="title" idx="4294967295"/>
          </p:nvPr>
        </p:nvSpPr>
        <p:spPr>
          <a:xfrm>
            <a:off x="582930" y="269875"/>
            <a:ext cx="16741775" cy="1125220"/>
          </a:xfrm>
        </p:spPr>
        <p:txBody>
          <a:bodyPr/>
          <a:p>
            <a:r>
              <a:rPr lang="es-ES_tradnl" altLang="en-US" b="1" spc="0">
                <a:solidFill>
                  <a:schemeClr val="accent6">
                    <a:lumMod val="50000"/>
                  </a:schemeClr>
                </a:solidFill>
                <a:uFillTx/>
                <a:sym typeface="+mn-ea"/>
              </a:rPr>
              <a:t>Enfasis en recursos de los PND </a:t>
            </a:r>
            <a:endParaRPr lang="es-ES_tradnl" altLang="en-US" b="1" spc="0">
              <a:solidFill>
                <a:schemeClr val="accent6">
                  <a:lumMod val="50000"/>
                </a:schemeClr>
              </a:solidFill>
              <a:uFillTx/>
              <a:sym typeface="+mn-ea"/>
            </a:endParaRPr>
          </a:p>
        </p:txBody>
      </p:sp>
      <p:graphicFrame>
        <p:nvGraphicFramePr>
          <p:cNvPr id="3" name="Chart 2"/>
          <p:cNvGraphicFramePr/>
          <p:nvPr/>
        </p:nvGraphicFramePr>
        <p:xfrm>
          <a:off x="814705" y="1798320"/>
          <a:ext cx="16591915" cy="753681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heme/theme1.xml><?xml version="1.0" encoding="utf-8"?>
<a:theme xmlns:a="http://schemas.openxmlformats.org/drawingml/2006/main" name="No Decoration">
  <a:themeElements>
    <a:clrScheme name="Economía Aplicada">
      <a:dk1>
        <a:srgbClr val="1C1C1C"/>
      </a:dk1>
      <a:lt1>
        <a:sysClr val="window" lastClr="FFFFFF"/>
      </a:lt1>
      <a:dk2>
        <a:srgbClr val="545454"/>
      </a:dk2>
      <a:lt2>
        <a:srgbClr val="C4BD97"/>
      </a:lt2>
      <a:accent1>
        <a:srgbClr val="800000"/>
      </a:accent1>
      <a:accent2>
        <a:srgbClr val="4E0E2B"/>
      </a:accent2>
      <a:accent3>
        <a:srgbClr val="8E1A4E"/>
      </a:accent3>
      <a:accent4>
        <a:srgbClr val="B52164"/>
      </a:accent4>
      <a:accent5>
        <a:srgbClr val="DE4A8D"/>
      </a:accent5>
      <a:accent6>
        <a:srgbClr val="EEA4C5"/>
      </a:accent6>
      <a:hlink>
        <a:srgbClr val="00ACE2"/>
      </a:hlink>
      <a:folHlink>
        <a:srgbClr val="5D1679"/>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mpd="thinThick">
          <a:noFill/>
          <a:tailEnd type="triangle" w="lg" len="lg"/>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76200" cmpd="sng">
          <a:noFill/>
        </a:ln>
      </a:spPr>
      <a:bodyPr rot="0" spcFirstLastPara="0" vertOverflow="overflow" horzOverflow="overflow" vert="horz" wrap="square" lIns="91440" tIns="45720" rIns="91440" bIns="45720" numCol="1" spcCol="0" rtlCol="0" fromWordArt="false" anchor="ctr" anchorCtr="false" forceAA="false" compatLnSpc="true">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47733</Words>
  <Application>WPS Presentation</Application>
  <PresentationFormat>Personalizado</PresentationFormat>
  <Paragraphs>2982</Paragraphs>
  <Slides>51</Slides>
  <Notes>15</Notes>
  <HiddenSlides>0</HiddenSlides>
  <MMClips>0</MMClips>
  <ScaleCrop>false</ScaleCrop>
  <HeadingPairs>
    <vt:vector size="6" baseType="variant">
      <vt:variant>
        <vt:lpstr>已用的字体</vt:lpstr>
      </vt:variant>
      <vt:variant>
        <vt:i4>22</vt:i4>
      </vt:variant>
      <vt:variant>
        <vt:lpstr>主题</vt:lpstr>
      </vt:variant>
      <vt:variant>
        <vt:i4>3</vt:i4>
      </vt:variant>
      <vt:variant>
        <vt:lpstr>幻灯片标题</vt:lpstr>
      </vt:variant>
      <vt:variant>
        <vt:i4>51</vt:i4>
      </vt:variant>
    </vt:vector>
  </HeadingPairs>
  <TitlesOfParts>
    <vt:vector size="76" baseType="lpstr">
      <vt:lpstr>Arial</vt:lpstr>
      <vt:lpstr>SimSun</vt:lpstr>
      <vt:lpstr>Wingdings</vt:lpstr>
      <vt:lpstr>Nimbus Roman No9 L</vt:lpstr>
      <vt:lpstr>Open Sans Light</vt:lpstr>
      <vt:lpstr>DejaVu Sans Condensed</vt:lpstr>
      <vt:lpstr>Route 159 SemiBold</vt:lpstr>
      <vt:lpstr>Gubbi</vt:lpstr>
      <vt:lpstr>Route 159 Light</vt:lpstr>
      <vt:lpstr>Route 159 UltraLight</vt:lpstr>
      <vt:lpstr>Calibri</vt:lpstr>
      <vt:lpstr>Aller Light</vt:lpstr>
      <vt:lpstr>Inter</vt:lpstr>
      <vt:lpstr>A-OTF Shin Go Pro L</vt:lpstr>
      <vt:lpstr>Calibri Light</vt:lpstr>
      <vt:lpstr>Corbel</vt:lpstr>
      <vt:lpstr>微软雅黑</vt:lpstr>
      <vt:lpstr>Droid Sans Fallback</vt:lpstr>
      <vt:lpstr>Arial Unicode MS</vt:lpstr>
      <vt:lpstr>Cambria</vt:lpstr>
      <vt:lpstr>Roboto Light</vt:lpstr>
      <vt:lpstr>Roboto Condensed Light</vt:lpstr>
      <vt:lpstr>No Decoration</vt:lpstr>
      <vt:lpstr>Contents</vt:lpstr>
      <vt:lpstr>1_Contents</vt:lpstr>
      <vt:lpstr>Plan Nacional de Desarrollo 2022-2026 Contexto y líneas generales</vt:lpstr>
      <vt:lpstr>PowerPoint 演示文稿</vt:lpstr>
      <vt:lpstr>Planes De Desarrollo Años 90-2003 Cúales serán los sectores líderes a partir de las políticas públicas?</vt:lpstr>
      <vt:lpstr>PowerPoint 演示文稿</vt:lpstr>
      <vt:lpstr>Carácter de las decisiones</vt:lpstr>
      <vt:lpstr>Programa  ganador  de campaña</vt:lpstr>
      <vt:lpstr>PowerPoint 演示文稿</vt:lpstr>
      <vt:lpstr>Plan de desarrollo: pilar de inversión donde concurren todas las fuentes de recursos para el estado (PGN, SGP,SGR, EP,Recter)</vt:lpstr>
      <vt:lpstr>Enfasis en recursos de los PND </vt:lpstr>
      <vt:lpstr>Enfasis en recursos de los PND </vt:lpstr>
      <vt:lpstr>PowerPoint 演示文稿</vt:lpstr>
      <vt:lpstr>Plan de Desarrollo  Colombia Potencia Mundial de la Vida EN PLAN PLURIANUAL</vt:lpstr>
      <vt:lpstr>Temas-sectores de cada componente</vt:lpstr>
      <vt:lpstr>Temas-sectores de cada componente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Sector solidario Hoja de ruta publicada en agosto 2022</vt:lpstr>
      <vt:lpstr>PowerPoint 演示文稿</vt:lpstr>
      <vt:lpstr>PowerPoint 演示文稿</vt:lpstr>
      <vt:lpstr>Sistema de protección social: temas económico-financieros</vt:lpstr>
      <vt:lpstr>Sistema de protección social: temas económico-financieros</vt:lpstr>
      <vt:lpstr>Sistema de protección social: temas económico-financieros</vt:lpstr>
      <vt:lpstr>PowerPoint 演示文稿</vt:lpstr>
      <vt:lpstr>Derecho humano a la alimentación</vt:lpstr>
      <vt:lpstr>Sector Agropecuario: Derecho humano a la alimentación</vt:lpstr>
      <vt:lpstr>Sector Agropecuario en el nuevo gobierno</vt:lpstr>
      <vt:lpstr>PowerPoint 演示文稿</vt:lpstr>
      <vt:lpstr>Tema estratégico</vt:lpstr>
      <vt:lpstr>Sector Agropecuario en el nuevo gobierno</vt:lpstr>
      <vt:lpstr>Sector Agropecuario: desarrollo del campesinado</vt:lpstr>
      <vt:lpstr>Temas-sectores de cada componente</vt:lpstr>
      <vt:lpstr>Cambios normativos asociados a capítulos PND</vt:lpstr>
      <vt:lpstr>Cambios normativos asociados a capítulos PND</vt:lpstr>
      <vt:lpstr>Cambios normativos asociados a capítulos PND</vt:lpstr>
      <vt:lpstr>Cambios normativos asociados a capítulos PND</vt:lpstr>
      <vt:lpstr>Cambios normativos asociados a capítulos PND</vt:lpstr>
      <vt:lpstr>Cambios normativos asociados a capítulos PND</vt:lpstr>
      <vt:lpstr>Sector Agropecuario: desarrollo del campesinado</vt:lpstr>
      <vt:lpstr>Agropecuario, educación, salud</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Sirius</dc:title>
  <dc:creator>Jun</dc:creator>
  <cp:lastModifiedBy>linux-x2</cp:lastModifiedBy>
  <cp:revision>2344</cp:revision>
  <dcterms:created xsi:type="dcterms:W3CDTF">2023-02-21T21:03:57Z</dcterms:created>
  <dcterms:modified xsi:type="dcterms:W3CDTF">2023-02-21T21:03:57Z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1033-11.1.0.10161</vt:lpwstr>
  </property>
  <property fmtid="{D5CDD505-2E9C-101B-9397-08002B2CF9AE}" pid="3" name="ICV">
    <vt:lpwstr/>
  </property>
</Properties>
</file>